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69" r:id="rId5"/>
    <p:sldId id="301" r:id="rId6"/>
    <p:sldId id="283" r:id="rId7"/>
    <p:sldId id="284" r:id="rId8"/>
    <p:sldId id="285" r:id="rId9"/>
    <p:sldId id="293" r:id="rId10"/>
    <p:sldId id="295" r:id="rId11"/>
    <p:sldId id="296" r:id="rId12"/>
    <p:sldId id="298" r:id="rId13"/>
    <p:sldId id="299" r:id="rId14"/>
    <p:sldId id="300" r:id="rId15"/>
    <p:sldId id="272" r:id="rId16"/>
    <p:sldId id="309" r:id="rId17"/>
    <p:sldId id="310" r:id="rId18"/>
    <p:sldId id="275" r:id="rId19"/>
    <p:sldId id="304" r:id="rId20"/>
    <p:sldId id="305" r:id="rId21"/>
    <p:sldId id="279" r:id="rId22"/>
    <p:sldId id="302" r:id="rId23"/>
    <p:sldId id="303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20D11A-D4AF-D24B-91E0-10AE71B8E048}" v="1592" dt="2024-12-14T21:50:43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5"/>
    <p:restoredTop sz="94720"/>
  </p:normalViewPr>
  <p:slideViewPr>
    <p:cSldViewPr snapToGrid="0">
      <p:cViewPr varScale="1">
        <p:scale>
          <a:sx n="101" d="100"/>
          <a:sy n="101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5401-2B3E-9444-84C3-BBB87B2D59B9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9EF1C-F766-744C-B7F9-492A8C692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1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403-B216-D9B3-9832-8570C94EA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B0A95-AA11-5058-1712-909F93A07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F4CDD-8858-9C30-9567-852C3185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E576-DEF1-89DD-A3DE-5524B4E5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97A44-E034-A9E9-F583-9C8F748D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5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2441-2A48-2288-2245-449CD64E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BB770-0C39-8A0C-2A43-8C0D10855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B770-4539-AAB0-25FB-2FFC87C2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534B-06C2-41D3-0A2D-22BAE951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AF943-D496-83E5-B7F9-2A5B453A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EB8EB-C116-6544-863B-AFB014518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BF04C-32C1-0C0B-01F6-8E76B004D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E06B3-4F02-D23B-C03C-0CAE122D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2D347-2C5B-B999-63AF-F29BDB44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3C307-2610-47AA-E6FF-E49955F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9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C6C1-4BBC-6840-B10C-20A9EB66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42EB-D822-B590-F703-8556F4C6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64FB0-E07C-6F8C-A7EE-C34FCC3E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1C343-4030-D90D-FA91-EA145510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146E-9F4C-9977-A460-2D30F542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0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EACA-D624-F803-C313-125EFDEC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4CF76-1EC7-4F6E-497B-392CC8592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A695-F680-7024-958A-7B4278AC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A141C-BF3A-CF60-F1DF-9A6F19CD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ECD9-A55B-6ED3-EA07-DEBDA27C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6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23B1-EE1E-A9AE-93DB-0A17F4CD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600BC-32C0-7437-2E3F-BA4B3956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E2BFA-4F80-D2B2-C6AD-AABFAEC70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3C967-783A-B678-C011-CE43FCCA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8F2B8-128A-3866-E987-9014F25A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ED635-10AA-7B48-F22D-B45D577F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5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87A1-3556-C590-43B0-6E795BC6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25DDA-7BF3-C8F6-E603-E58CA0481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E2E73-D152-6F76-E1C7-F77B8C6E9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BCE02-49AB-F88F-FF5A-FD30973EA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66033-0A1B-EFAC-9A2D-E01361029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CFAE9-CFDA-DE81-CF4B-B88C58DC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9FF51-79A0-2D4D-973E-909D19C2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BCA39-D2A3-2AD2-63BA-12BB90CB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0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946C-27E8-BA07-97A3-1E9CA4C8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FB68F-7601-2FF1-AE49-69DBAA3C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163FC-F859-EAEF-B4D4-BF0773E6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B6C2D-3E55-B3F8-95DB-1F6AF5C7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3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7DDA2-46BE-4B78-1D55-883F3DC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CC4BC-448B-8DBC-F955-0D0D3B99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6973F-ED27-BCC4-69CC-A68D13A9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F1CD-41F5-10D6-D784-69F2044F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4C4C-A844-D238-6B15-2F779A28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FE115-BF21-3F07-AC30-3D736E9E2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F54CB-E2AB-4C59-71A8-B48058B0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7FA5D-B7F0-06B2-E8BC-0F9F3BBC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B6D4-0E96-C829-199C-B16BDD73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4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78D-A29B-3C2E-ABED-56470D4A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E8B52-A9B3-5323-F00E-1637B4497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BAE50-076E-1C66-7F85-728A782B1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DD8D0-F7DA-0394-502D-47098B33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9256D-D1E6-2CF8-450D-1BE5718F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06A74-0579-6CA7-38FA-335B563E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358F9-14E7-B3EE-AD37-13F004C9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8DC83-8169-8023-38DE-B381BC4BE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8990D-CCE6-9EE7-158C-F152644F6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CAC4B4-7805-514C-B448-320721582318}" type="datetimeFigureOut">
              <a:rPr lang="en-US" smtClean="0"/>
              <a:t>9/21/25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5A771-8DFC-8122-FF41-D641F51E8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DCD67-909A-0317-2500-57DC67499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D2D352-A1B1-D44E-9F06-474D2AEF9D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ue sign with white text&#10;&#10;Description automatically generated">
            <a:extLst>
              <a:ext uri="{FF2B5EF4-FFF2-40B4-BE49-F238E27FC236}">
                <a16:creationId xmlns:a16="http://schemas.microsoft.com/office/drawing/2014/main" id="{3ABC618C-5779-84CF-A7B8-036CA0E68A2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961414" y="-14514"/>
            <a:ext cx="5245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61.xml"/><Relationship Id="rId3" Type="http://schemas.openxmlformats.org/officeDocument/2006/relationships/tags" Target="../tags/tag756.xml"/><Relationship Id="rId7" Type="http://schemas.openxmlformats.org/officeDocument/2006/relationships/tags" Target="../tags/tag760.xml"/><Relationship Id="rId2" Type="http://schemas.openxmlformats.org/officeDocument/2006/relationships/tags" Target="../tags/tag755.xml"/><Relationship Id="rId1" Type="http://schemas.openxmlformats.org/officeDocument/2006/relationships/tags" Target="../tags/tag754.xml"/><Relationship Id="rId6" Type="http://schemas.openxmlformats.org/officeDocument/2006/relationships/tags" Target="../tags/tag759.xml"/><Relationship Id="rId5" Type="http://schemas.openxmlformats.org/officeDocument/2006/relationships/tags" Target="../tags/tag758.xml"/><Relationship Id="rId10" Type="http://schemas.openxmlformats.org/officeDocument/2006/relationships/image" Target="../media/image2.png"/><Relationship Id="rId4" Type="http://schemas.openxmlformats.org/officeDocument/2006/relationships/tags" Target="../tags/tag757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tags" Target="../tags/tag878.xml"/><Relationship Id="rId21" Type="http://schemas.openxmlformats.org/officeDocument/2006/relationships/tags" Target="../tags/tag782.xml"/><Relationship Id="rId42" Type="http://schemas.openxmlformats.org/officeDocument/2006/relationships/tags" Target="../tags/tag803.xml"/><Relationship Id="rId63" Type="http://schemas.openxmlformats.org/officeDocument/2006/relationships/tags" Target="../tags/tag824.xml"/><Relationship Id="rId84" Type="http://schemas.openxmlformats.org/officeDocument/2006/relationships/tags" Target="../tags/tag845.xml"/><Relationship Id="rId138" Type="http://schemas.openxmlformats.org/officeDocument/2006/relationships/tags" Target="../tags/tag899.xml"/><Relationship Id="rId107" Type="http://schemas.openxmlformats.org/officeDocument/2006/relationships/tags" Target="../tags/tag868.xml"/><Relationship Id="rId11" Type="http://schemas.openxmlformats.org/officeDocument/2006/relationships/tags" Target="../tags/tag772.xml"/><Relationship Id="rId32" Type="http://schemas.openxmlformats.org/officeDocument/2006/relationships/tags" Target="../tags/tag793.xml"/><Relationship Id="rId53" Type="http://schemas.openxmlformats.org/officeDocument/2006/relationships/tags" Target="../tags/tag814.xml"/><Relationship Id="rId74" Type="http://schemas.openxmlformats.org/officeDocument/2006/relationships/tags" Target="../tags/tag835.xml"/><Relationship Id="rId128" Type="http://schemas.openxmlformats.org/officeDocument/2006/relationships/tags" Target="../tags/tag889.xml"/><Relationship Id="rId149" Type="http://schemas.openxmlformats.org/officeDocument/2006/relationships/tags" Target="../tags/tag910.xml"/><Relationship Id="rId5" Type="http://schemas.openxmlformats.org/officeDocument/2006/relationships/tags" Target="../tags/tag766.xml"/><Relationship Id="rId95" Type="http://schemas.openxmlformats.org/officeDocument/2006/relationships/tags" Target="../tags/tag856.xml"/><Relationship Id="rId22" Type="http://schemas.openxmlformats.org/officeDocument/2006/relationships/tags" Target="../tags/tag783.xml"/><Relationship Id="rId27" Type="http://schemas.openxmlformats.org/officeDocument/2006/relationships/tags" Target="../tags/tag788.xml"/><Relationship Id="rId43" Type="http://schemas.openxmlformats.org/officeDocument/2006/relationships/tags" Target="../tags/tag804.xml"/><Relationship Id="rId48" Type="http://schemas.openxmlformats.org/officeDocument/2006/relationships/tags" Target="../tags/tag809.xml"/><Relationship Id="rId64" Type="http://schemas.openxmlformats.org/officeDocument/2006/relationships/tags" Target="../tags/tag825.xml"/><Relationship Id="rId69" Type="http://schemas.openxmlformats.org/officeDocument/2006/relationships/tags" Target="../tags/tag830.xml"/><Relationship Id="rId113" Type="http://schemas.openxmlformats.org/officeDocument/2006/relationships/tags" Target="../tags/tag874.xml"/><Relationship Id="rId118" Type="http://schemas.openxmlformats.org/officeDocument/2006/relationships/tags" Target="../tags/tag879.xml"/><Relationship Id="rId134" Type="http://schemas.openxmlformats.org/officeDocument/2006/relationships/tags" Target="../tags/tag895.xml"/><Relationship Id="rId139" Type="http://schemas.openxmlformats.org/officeDocument/2006/relationships/tags" Target="../tags/tag900.xml"/><Relationship Id="rId80" Type="http://schemas.openxmlformats.org/officeDocument/2006/relationships/tags" Target="../tags/tag841.xml"/><Relationship Id="rId85" Type="http://schemas.openxmlformats.org/officeDocument/2006/relationships/tags" Target="../tags/tag846.xml"/><Relationship Id="rId150" Type="http://schemas.openxmlformats.org/officeDocument/2006/relationships/tags" Target="../tags/tag911.xml"/><Relationship Id="rId12" Type="http://schemas.openxmlformats.org/officeDocument/2006/relationships/tags" Target="../tags/tag773.xml"/><Relationship Id="rId17" Type="http://schemas.openxmlformats.org/officeDocument/2006/relationships/tags" Target="../tags/tag778.xml"/><Relationship Id="rId33" Type="http://schemas.openxmlformats.org/officeDocument/2006/relationships/tags" Target="../tags/tag794.xml"/><Relationship Id="rId38" Type="http://schemas.openxmlformats.org/officeDocument/2006/relationships/tags" Target="../tags/tag799.xml"/><Relationship Id="rId59" Type="http://schemas.openxmlformats.org/officeDocument/2006/relationships/tags" Target="../tags/tag820.xml"/><Relationship Id="rId103" Type="http://schemas.openxmlformats.org/officeDocument/2006/relationships/tags" Target="../tags/tag864.xml"/><Relationship Id="rId108" Type="http://schemas.openxmlformats.org/officeDocument/2006/relationships/tags" Target="../tags/tag869.xml"/><Relationship Id="rId124" Type="http://schemas.openxmlformats.org/officeDocument/2006/relationships/tags" Target="../tags/tag885.xml"/><Relationship Id="rId129" Type="http://schemas.openxmlformats.org/officeDocument/2006/relationships/tags" Target="../tags/tag890.xml"/><Relationship Id="rId54" Type="http://schemas.openxmlformats.org/officeDocument/2006/relationships/tags" Target="../tags/tag815.xml"/><Relationship Id="rId70" Type="http://schemas.openxmlformats.org/officeDocument/2006/relationships/tags" Target="../tags/tag831.xml"/><Relationship Id="rId75" Type="http://schemas.openxmlformats.org/officeDocument/2006/relationships/tags" Target="../tags/tag836.xml"/><Relationship Id="rId91" Type="http://schemas.openxmlformats.org/officeDocument/2006/relationships/tags" Target="../tags/tag852.xml"/><Relationship Id="rId96" Type="http://schemas.openxmlformats.org/officeDocument/2006/relationships/tags" Target="../tags/tag857.xml"/><Relationship Id="rId140" Type="http://schemas.openxmlformats.org/officeDocument/2006/relationships/tags" Target="../tags/tag901.xml"/><Relationship Id="rId145" Type="http://schemas.openxmlformats.org/officeDocument/2006/relationships/tags" Target="../tags/tag906.xml"/><Relationship Id="rId1" Type="http://schemas.openxmlformats.org/officeDocument/2006/relationships/tags" Target="../tags/tag762.xml"/><Relationship Id="rId6" Type="http://schemas.openxmlformats.org/officeDocument/2006/relationships/tags" Target="../tags/tag767.xml"/><Relationship Id="rId23" Type="http://schemas.openxmlformats.org/officeDocument/2006/relationships/tags" Target="../tags/tag784.xml"/><Relationship Id="rId28" Type="http://schemas.openxmlformats.org/officeDocument/2006/relationships/tags" Target="../tags/tag789.xml"/><Relationship Id="rId49" Type="http://schemas.openxmlformats.org/officeDocument/2006/relationships/tags" Target="../tags/tag810.xml"/><Relationship Id="rId114" Type="http://schemas.openxmlformats.org/officeDocument/2006/relationships/tags" Target="../tags/tag875.xml"/><Relationship Id="rId119" Type="http://schemas.openxmlformats.org/officeDocument/2006/relationships/tags" Target="../tags/tag880.xml"/><Relationship Id="rId44" Type="http://schemas.openxmlformats.org/officeDocument/2006/relationships/tags" Target="../tags/tag805.xml"/><Relationship Id="rId60" Type="http://schemas.openxmlformats.org/officeDocument/2006/relationships/tags" Target="../tags/tag821.xml"/><Relationship Id="rId65" Type="http://schemas.openxmlformats.org/officeDocument/2006/relationships/tags" Target="../tags/tag826.xml"/><Relationship Id="rId81" Type="http://schemas.openxmlformats.org/officeDocument/2006/relationships/tags" Target="../tags/tag842.xml"/><Relationship Id="rId86" Type="http://schemas.openxmlformats.org/officeDocument/2006/relationships/tags" Target="../tags/tag847.xml"/><Relationship Id="rId130" Type="http://schemas.openxmlformats.org/officeDocument/2006/relationships/tags" Target="../tags/tag891.xml"/><Relationship Id="rId135" Type="http://schemas.openxmlformats.org/officeDocument/2006/relationships/tags" Target="../tags/tag896.xml"/><Relationship Id="rId151" Type="http://schemas.openxmlformats.org/officeDocument/2006/relationships/tags" Target="../tags/tag912.xml"/><Relationship Id="rId13" Type="http://schemas.openxmlformats.org/officeDocument/2006/relationships/tags" Target="../tags/tag774.xml"/><Relationship Id="rId18" Type="http://schemas.openxmlformats.org/officeDocument/2006/relationships/tags" Target="../tags/tag779.xml"/><Relationship Id="rId39" Type="http://schemas.openxmlformats.org/officeDocument/2006/relationships/tags" Target="../tags/tag800.xml"/><Relationship Id="rId109" Type="http://schemas.openxmlformats.org/officeDocument/2006/relationships/tags" Target="../tags/tag870.xml"/><Relationship Id="rId34" Type="http://schemas.openxmlformats.org/officeDocument/2006/relationships/tags" Target="../tags/tag795.xml"/><Relationship Id="rId50" Type="http://schemas.openxmlformats.org/officeDocument/2006/relationships/tags" Target="../tags/tag811.xml"/><Relationship Id="rId55" Type="http://schemas.openxmlformats.org/officeDocument/2006/relationships/tags" Target="../tags/tag816.xml"/><Relationship Id="rId76" Type="http://schemas.openxmlformats.org/officeDocument/2006/relationships/tags" Target="../tags/tag837.xml"/><Relationship Id="rId97" Type="http://schemas.openxmlformats.org/officeDocument/2006/relationships/tags" Target="../tags/tag858.xml"/><Relationship Id="rId104" Type="http://schemas.openxmlformats.org/officeDocument/2006/relationships/tags" Target="../tags/tag865.xml"/><Relationship Id="rId120" Type="http://schemas.openxmlformats.org/officeDocument/2006/relationships/tags" Target="../tags/tag881.xml"/><Relationship Id="rId125" Type="http://schemas.openxmlformats.org/officeDocument/2006/relationships/tags" Target="../tags/tag886.xml"/><Relationship Id="rId141" Type="http://schemas.openxmlformats.org/officeDocument/2006/relationships/tags" Target="../tags/tag902.xml"/><Relationship Id="rId146" Type="http://schemas.openxmlformats.org/officeDocument/2006/relationships/tags" Target="../tags/tag907.xml"/><Relationship Id="rId7" Type="http://schemas.openxmlformats.org/officeDocument/2006/relationships/tags" Target="../tags/tag768.xml"/><Relationship Id="rId71" Type="http://schemas.openxmlformats.org/officeDocument/2006/relationships/tags" Target="../tags/tag832.xml"/><Relationship Id="rId92" Type="http://schemas.openxmlformats.org/officeDocument/2006/relationships/tags" Target="../tags/tag853.xml"/><Relationship Id="rId2" Type="http://schemas.openxmlformats.org/officeDocument/2006/relationships/tags" Target="../tags/tag763.xml"/><Relationship Id="rId29" Type="http://schemas.openxmlformats.org/officeDocument/2006/relationships/tags" Target="../tags/tag790.xml"/><Relationship Id="rId24" Type="http://schemas.openxmlformats.org/officeDocument/2006/relationships/tags" Target="../tags/tag785.xml"/><Relationship Id="rId40" Type="http://schemas.openxmlformats.org/officeDocument/2006/relationships/tags" Target="../tags/tag801.xml"/><Relationship Id="rId45" Type="http://schemas.openxmlformats.org/officeDocument/2006/relationships/tags" Target="../tags/tag806.xml"/><Relationship Id="rId66" Type="http://schemas.openxmlformats.org/officeDocument/2006/relationships/tags" Target="../tags/tag827.xml"/><Relationship Id="rId87" Type="http://schemas.openxmlformats.org/officeDocument/2006/relationships/tags" Target="../tags/tag848.xml"/><Relationship Id="rId110" Type="http://schemas.openxmlformats.org/officeDocument/2006/relationships/tags" Target="../tags/tag871.xml"/><Relationship Id="rId115" Type="http://schemas.openxmlformats.org/officeDocument/2006/relationships/tags" Target="../tags/tag876.xml"/><Relationship Id="rId131" Type="http://schemas.openxmlformats.org/officeDocument/2006/relationships/tags" Target="../tags/tag892.xml"/><Relationship Id="rId136" Type="http://schemas.openxmlformats.org/officeDocument/2006/relationships/tags" Target="../tags/tag897.xml"/><Relationship Id="rId61" Type="http://schemas.openxmlformats.org/officeDocument/2006/relationships/tags" Target="../tags/tag822.xml"/><Relationship Id="rId82" Type="http://schemas.openxmlformats.org/officeDocument/2006/relationships/tags" Target="../tags/tag843.xml"/><Relationship Id="rId152" Type="http://schemas.openxmlformats.org/officeDocument/2006/relationships/tags" Target="../tags/tag913.xml"/><Relationship Id="rId19" Type="http://schemas.openxmlformats.org/officeDocument/2006/relationships/tags" Target="../tags/tag780.xml"/><Relationship Id="rId14" Type="http://schemas.openxmlformats.org/officeDocument/2006/relationships/tags" Target="../tags/tag775.xml"/><Relationship Id="rId30" Type="http://schemas.openxmlformats.org/officeDocument/2006/relationships/tags" Target="../tags/tag791.xml"/><Relationship Id="rId35" Type="http://schemas.openxmlformats.org/officeDocument/2006/relationships/tags" Target="../tags/tag796.xml"/><Relationship Id="rId56" Type="http://schemas.openxmlformats.org/officeDocument/2006/relationships/tags" Target="../tags/tag817.xml"/><Relationship Id="rId77" Type="http://schemas.openxmlformats.org/officeDocument/2006/relationships/tags" Target="../tags/tag838.xml"/><Relationship Id="rId100" Type="http://schemas.openxmlformats.org/officeDocument/2006/relationships/tags" Target="../tags/tag861.xml"/><Relationship Id="rId105" Type="http://schemas.openxmlformats.org/officeDocument/2006/relationships/tags" Target="../tags/tag866.xml"/><Relationship Id="rId126" Type="http://schemas.openxmlformats.org/officeDocument/2006/relationships/tags" Target="../tags/tag887.xml"/><Relationship Id="rId147" Type="http://schemas.openxmlformats.org/officeDocument/2006/relationships/tags" Target="../tags/tag908.xml"/><Relationship Id="rId8" Type="http://schemas.openxmlformats.org/officeDocument/2006/relationships/tags" Target="../tags/tag769.xml"/><Relationship Id="rId51" Type="http://schemas.openxmlformats.org/officeDocument/2006/relationships/tags" Target="../tags/tag812.xml"/><Relationship Id="rId72" Type="http://schemas.openxmlformats.org/officeDocument/2006/relationships/tags" Target="../tags/tag833.xml"/><Relationship Id="rId93" Type="http://schemas.openxmlformats.org/officeDocument/2006/relationships/tags" Target="../tags/tag854.xml"/><Relationship Id="rId98" Type="http://schemas.openxmlformats.org/officeDocument/2006/relationships/tags" Target="../tags/tag859.xml"/><Relationship Id="rId121" Type="http://schemas.openxmlformats.org/officeDocument/2006/relationships/tags" Target="../tags/tag882.xml"/><Relationship Id="rId142" Type="http://schemas.openxmlformats.org/officeDocument/2006/relationships/tags" Target="../tags/tag903.xml"/><Relationship Id="rId3" Type="http://schemas.openxmlformats.org/officeDocument/2006/relationships/tags" Target="../tags/tag764.xml"/><Relationship Id="rId25" Type="http://schemas.openxmlformats.org/officeDocument/2006/relationships/tags" Target="../tags/tag786.xml"/><Relationship Id="rId46" Type="http://schemas.openxmlformats.org/officeDocument/2006/relationships/tags" Target="../tags/tag807.xml"/><Relationship Id="rId67" Type="http://schemas.openxmlformats.org/officeDocument/2006/relationships/tags" Target="../tags/tag828.xml"/><Relationship Id="rId116" Type="http://schemas.openxmlformats.org/officeDocument/2006/relationships/tags" Target="../tags/tag877.xml"/><Relationship Id="rId137" Type="http://schemas.openxmlformats.org/officeDocument/2006/relationships/tags" Target="../tags/tag898.xml"/><Relationship Id="rId20" Type="http://schemas.openxmlformats.org/officeDocument/2006/relationships/tags" Target="../tags/tag781.xml"/><Relationship Id="rId41" Type="http://schemas.openxmlformats.org/officeDocument/2006/relationships/tags" Target="../tags/tag802.xml"/><Relationship Id="rId62" Type="http://schemas.openxmlformats.org/officeDocument/2006/relationships/tags" Target="../tags/tag823.xml"/><Relationship Id="rId83" Type="http://schemas.openxmlformats.org/officeDocument/2006/relationships/tags" Target="../tags/tag844.xml"/><Relationship Id="rId88" Type="http://schemas.openxmlformats.org/officeDocument/2006/relationships/tags" Target="../tags/tag849.xml"/><Relationship Id="rId111" Type="http://schemas.openxmlformats.org/officeDocument/2006/relationships/tags" Target="../tags/tag872.xml"/><Relationship Id="rId132" Type="http://schemas.openxmlformats.org/officeDocument/2006/relationships/tags" Target="../tags/tag893.xml"/><Relationship Id="rId153" Type="http://schemas.openxmlformats.org/officeDocument/2006/relationships/tags" Target="../tags/tag914.xml"/><Relationship Id="rId15" Type="http://schemas.openxmlformats.org/officeDocument/2006/relationships/tags" Target="../tags/tag776.xml"/><Relationship Id="rId36" Type="http://schemas.openxmlformats.org/officeDocument/2006/relationships/tags" Target="../tags/tag797.xml"/><Relationship Id="rId57" Type="http://schemas.openxmlformats.org/officeDocument/2006/relationships/tags" Target="../tags/tag818.xml"/><Relationship Id="rId106" Type="http://schemas.openxmlformats.org/officeDocument/2006/relationships/tags" Target="../tags/tag867.xml"/><Relationship Id="rId127" Type="http://schemas.openxmlformats.org/officeDocument/2006/relationships/tags" Target="../tags/tag888.xml"/><Relationship Id="rId10" Type="http://schemas.openxmlformats.org/officeDocument/2006/relationships/tags" Target="../tags/tag771.xml"/><Relationship Id="rId31" Type="http://schemas.openxmlformats.org/officeDocument/2006/relationships/tags" Target="../tags/tag792.xml"/><Relationship Id="rId52" Type="http://schemas.openxmlformats.org/officeDocument/2006/relationships/tags" Target="../tags/tag813.xml"/><Relationship Id="rId73" Type="http://schemas.openxmlformats.org/officeDocument/2006/relationships/tags" Target="../tags/tag834.xml"/><Relationship Id="rId78" Type="http://schemas.openxmlformats.org/officeDocument/2006/relationships/tags" Target="../tags/tag839.xml"/><Relationship Id="rId94" Type="http://schemas.openxmlformats.org/officeDocument/2006/relationships/tags" Target="../tags/tag855.xml"/><Relationship Id="rId99" Type="http://schemas.openxmlformats.org/officeDocument/2006/relationships/tags" Target="../tags/tag860.xml"/><Relationship Id="rId101" Type="http://schemas.openxmlformats.org/officeDocument/2006/relationships/tags" Target="../tags/tag862.xml"/><Relationship Id="rId122" Type="http://schemas.openxmlformats.org/officeDocument/2006/relationships/tags" Target="../tags/tag883.xml"/><Relationship Id="rId143" Type="http://schemas.openxmlformats.org/officeDocument/2006/relationships/tags" Target="../tags/tag904.xml"/><Relationship Id="rId148" Type="http://schemas.openxmlformats.org/officeDocument/2006/relationships/tags" Target="../tags/tag909.xml"/><Relationship Id="rId4" Type="http://schemas.openxmlformats.org/officeDocument/2006/relationships/tags" Target="../tags/tag765.xml"/><Relationship Id="rId9" Type="http://schemas.openxmlformats.org/officeDocument/2006/relationships/tags" Target="../tags/tag770.xml"/><Relationship Id="rId26" Type="http://schemas.openxmlformats.org/officeDocument/2006/relationships/tags" Target="../tags/tag787.xml"/><Relationship Id="rId47" Type="http://schemas.openxmlformats.org/officeDocument/2006/relationships/tags" Target="../tags/tag808.xml"/><Relationship Id="rId68" Type="http://schemas.openxmlformats.org/officeDocument/2006/relationships/tags" Target="../tags/tag829.xml"/><Relationship Id="rId89" Type="http://schemas.openxmlformats.org/officeDocument/2006/relationships/tags" Target="../tags/tag850.xml"/><Relationship Id="rId112" Type="http://schemas.openxmlformats.org/officeDocument/2006/relationships/tags" Target="../tags/tag873.xml"/><Relationship Id="rId133" Type="http://schemas.openxmlformats.org/officeDocument/2006/relationships/tags" Target="../tags/tag894.xml"/><Relationship Id="rId154" Type="http://schemas.openxmlformats.org/officeDocument/2006/relationships/slideLayout" Target="../slideLayouts/slideLayout2.xml"/><Relationship Id="rId16" Type="http://schemas.openxmlformats.org/officeDocument/2006/relationships/tags" Target="../tags/tag777.xml"/><Relationship Id="rId37" Type="http://schemas.openxmlformats.org/officeDocument/2006/relationships/tags" Target="../tags/tag798.xml"/><Relationship Id="rId58" Type="http://schemas.openxmlformats.org/officeDocument/2006/relationships/tags" Target="../tags/tag819.xml"/><Relationship Id="rId79" Type="http://schemas.openxmlformats.org/officeDocument/2006/relationships/tags" Target="../tags/tag840.xml"/><Relationship Id="rId102" Type="http://schemas.openxmlformats.org/officeDocument/2006/relationships/tags" Target="../tags/tag863.xml"/><Relationship Id="rId123" Type="http://schemas.openxmlformats.org/officeDocument/2006/relationships/tags" Target="../tags/tag884.xml"/><Relationship Id="rId144" Type="http://schemas.openxmlformats.org/officeDocument/2006/relationships/tags" Target="../tags/tag905.xml"/><Relationship Id="rId90" Type="http://schemas.openxmlformats.org/officeDocument/2006/relationships/tags" Target="../tags/tag8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259" Type="http://schemas.openxmlformats.org/officeDocument/2006/relationships/tags" Target="../tags/tag259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240" Type="http://schemas.openxmlformats.org/officeDocument/2006/relationships/tags" Target="../tags/tag240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17" Type="http://schemas.openxmlformats.org/officeDocument/2006/relationships/tags" Target="../tags/tag317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219" Type="http://schemas.openxmlformats.org/officeDocument/2006/relationships/tags" Target="../tags/tag219.xml"/><Relationship Id="rId230" Type="http://schemas.openxmlformats.org/officeDocument/2006/relationships/tags" Target="../tags/tag230.xml"/><Relationship Id="rId251" Type="http://schemas.openxmlformats.org/officeDocument/2006/relationships/tags" Target="../tags/tag251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28" Type="http://schemas.openxmlformats.org/officeDocument/2006/relationships/tags" Target="../tags/tag328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220" Type="http://schemas.openxmlformats.org/officeDocument/2006/relationships/tags" Target="../tags/tag220.xml"/><Relationship Id="rId241" Type="http://schemas.openxmlformats.org/officeDocument/2006/relationships/tags" Target="../tags/tag241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283" Type="http://schemas.openxmlformats.org/officeDocument/2006/relationships/tags" Target="../tags/tag283.xml"/><Relationship Id="rId318" Type="http://schemas.openxmlformats.org/officeDocument/2006/relationships/tags" Target="../tags/tag318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64" Type="http://schemas.openxmlformats.org/officeDocument/2006/relationships/tags" Target="../tags/tag164.xml"/><Relationship Id="rId185" Type="http://schemas.openxmlformats.org/officeDocument/2006/relationships/tags" Target="../tags/tag185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52" Type="http://schemas.openxmlformats.org/officeDocument/2006/relationships/tags" Target="../tags/tag252.xml"/><Relationship Id="rId273" Type="http://schemas.openxmlformats.org/officeDocument/2006/relationships/tags" Target="../tags/tag273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329" Type="http://schemas.openxmlformats.org/officeDocument/2006/relationships/tags" Target="../tags/tag329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340" Type="http://schemas.openxmlformats.org/officeDocument/2006/relationships/slideLayout" Target="../slideLayouts/slideLayout2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42" Type="http://schemas.openxmlformats.org/officeDocument/2006/relationships/tags" Target="../tags/tag242.xml"/><Relationship Id="rId263" Type="http://schemas.openxmlformats.org/officeDocument/2006/relationships/tags" Target="../tags/tag263.xml"/><Relationship Id="rId284" Type="http://schemas.openxmlformats.org/officeDocument/2006/relationships/tags" Target="../tags/tag284.xml"/><Relationship Id="rId319" Type="http://schemas.openxmlformats.org/officeDocument/2006/relationships/tags" Target="../tags/tag319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330" Type="http://schemas.openxmlformats.org/officeDocument/2006/relationships/tags" Target="../tags/tag330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11" Type="http://schemas.openxmlformats.org/officeDocument/2006/relationships/tags" Target="../tags/tag211.xml"/><Relationship Id="rId232" Type="http://schemas.openxmlformats.org/officeDocument/2006/relationships/tags" Target="../tags/tag232.xml"/><Relationship Id="rId253" Type="http://schemas.openxmlformats.org/officeDocument/2006/relationships/tags" Target="../tags/tag253.xml"/><Relationship Id="rId274" Type="http://schemas.openxmlformats.org/officeDocument/2006/relationships/tags" Target="../tags/tag274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320" Type="http://schemas.openxmlformats.org/officeDocument/2006/relationships/tags" Target="../tags/tag320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97" Type="http://schemas.openxmlformats.org/officeDocument/2006/relationships/tags" Target="../tags/tag197.xml"/><Relationship Id="rId341" Type="http://schemas.openxmlformats.org/officeDocument/2006/relationships/image" Target="../media/image3.png"/><Relationship Id="rId201" Type="http://schemas.openxmlformats.org/officeDocument/2006/relationships/tags" Target="../tags/tag201.xml"/><Relationship Id="rId222" Type="http://schemas.openxmlformats.org/officeDocument/2006/relationships/tags" Target="../tags/tag222.xml"/><Relationship Id="rId243" Type="http://schemas.openxmlformats.org/officeDocument/2006/relationships/tags" Target="../tags/tag243.xml"/><Relationship Id="rId264" Type="http://schemas.openxmlformats.org/officeDocument/2006/relationships/tags" Target="../tags/tag264.xml"/><Relationship Id="rId285" Type="http://schemas.openxmlformats.org/officeDocument/2006/relationships/tags" Target="../tags/tag28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310" Type="http://schemas.openxmlformats.org/officeDocument/2006/relationships/tags" Target="../tags/tag310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331" Type="http://schemas.openxmlformats.org/officeDocument/2006/relationships/tags" Target="../tags/tag331.xml"/><Relationship Id="rId1" Type="http://schemas.openxmlformats.org/officeDocument/2006/relationships/tags" Target="../tags/tag1.xml"/><Relationship Id="rId212" Type="http://schemas.openxmlformats.org/officeDocument/2006/relationships/tags" Target="../tags/tag212.xml"/><Relationship Id="rId233" Type="http://schemas.openxmlformats.org/officeDocument/2006/relationships/tags" Target="../tags/tag233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173" Type="http://schemas.openxmlformats.org/officeDocument/2006/relationships/tags" Target="../tags/tag173.xml"/><Relationship Id="rId229" Type="http://schemas.openxmlformats.org/officeDocument/2006/relationships/tags" Target="../tags/tag229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tags" Target="../tags/tag456.xml"/><Relationship Id="rId21" Type="http://schemas.openxmlformats.org/officeDocument/2006/relationships/tags" Target="../tags/tag360.xml"/><Relationship Id="rId42" Type="http://schemas.openxmlformats.org/officeDocument/2006/relationships/tags" Target="../tags/tag381.xml"/><Relationship Id="rId63" Type="http://schemas.openxmlformats.org/officeDocument/2006/relationships/tags" Target="../tags/tag402.xml"/><Relationship Id="rId84" Type="http://schemas.openxmlformats.org/officeDocument/2006/relationships/tags" Target="../tags/tag423.xml"/><Relationship Id="rId138" Type="http://schemas.openxmlformats.org/officeDocument/2006/relationships/tags" Target="../tags/tag477.xml"/><Relationship Id="rId159" Type="http://schemas.openxmlformats.org/officeDocument/2006/relationships/tags" Target="../tags/tag498.xml"/><Relationship Id="rId170" Type="http://schemas.openxmlformats.org/officeDocument/2006/relationships/tags" Target="../tags/tag509.xml"/><Relationship Id="rId191" Type="http://schemas.openxmlformats.org/officeDocument/2006/relationships/tags" Target="../tags/tag530.xml"/><Relationship Id="rId205" Type="http://schemas.openxmlformats.org/officeDocument/2006/relationships/tags" Target="../tags/tag544.xml"/><Relationship Id="rId226" Type="http://schemas.openxmlformats.org/officeDocument/2006/relationships/tags" Target="../tags/tag565.xml"/><Relationship Id="rId247" Type="http://schemas.openxmlformats.org/officeDocument/2006/relationships/tags" Target="../tags/tag586.xml"/><Relationship Id="rId107" Type="http://schemas.openxmlformats.org/officeDocument/2006/relationships/tags" Target="../tags/tag446.xml"/><Relationship Id="rId11" Type="http://schemas.openxmlformats.org/officeDocument/2006/relationships/tags" Target="../tags/tag350.xml"/><Relationship Id="rId32" Type="http://schemas.openxmlformats.org/officeDocument/2006/relationships/tags" Target="../tags/tag371.xml"/><Relationship Id="rId53" Type="http://schemas.openxmlformats.org/officeDocument/2006/relationships/tags" Target="../tags/tag392.xml"/><Relationship Id="rId74" Type="http://schemas.openxmlformats.org/officeDocument/2006/relationships/tags" Target="../tags/tag413.xml"/><Relationship Id="rId128" Type="http://schemas.openxmlformats.org/officeDocument/2006/relationships/tags" Target="../tags/tag467.xml"/><Relationship Id="rId149" Type="http://schemas.openxmlformats.org/officeDocument/2006/relationships/tags" Target="../tags/tag488.xml"/><Relationship Id="rId5" Type="http://schemas.openxmlformats.org/officeDocument/2006/relationships/tags" Target="../tags/tag344.xml"/><Relationship Id="rId95" Type="http://schemas.openxmlformats.org/officeDocument/2006/relationships/tags" Target="../tags/tag434.xml"/><Relationship Id="rId160" Type="http://schemas.openxmlformats.org/officeDocument/2006/relationships/tags" Target="../tags/tag499.xml"/><Relationship Id="rId181" Type="http://schemas.openxmlformats.org/officeDocument/2006/relationships/tags" Target="../tags/tag520.xml"/><Relationship Id="rId216" Type="http://schemas.openxmlformats.org/officeDocument/2006/relationships/tags" Target="../tags/tag555.xml"/><Relationship Id="rId237" Type="http://schemas.openxmlformats.org/officeDocument/2006/relationships/tags" Target="../tags/tag576.xml"/><Relationship Id="rId258" Type="http://schemas.openxmlformats.org/officeDocument/2006/relationships/tags" Target="../tags/tag597.xml"/><Relationship Id="rId22" Type="http://schemas.openxmlformats.org/officeDocument/2006/relationships/tags" Target="../tags/tag361.xml"/><Relationship Id="rId43" Type="http://schemas.openxmlformats.org/officeDocument/2006/relationships/tags" Target="../tags/tag382.xml"/><Relationship Id="rId64" Type="http://schemas.openxmlformats.org/officeDocument/2006/relationships/tags" Target="../tags/tag403.xml"/><Relationship Id="rId118" Type="http://schemas.openxmlformats.org/officeDocument/2006/relationships/tags" Target="../tags/tag457.xml"/><Relationship Id="rId139" Type="http://schemas.openxmlformats.org/officeDocument/2006/relationships/tags" Target="../tags/tag478.xml"/><Relationship Id="rId85" Type="http://schemas.openxmlformats.org/officeDocument/2006/relationships/tags" Target="../tags/tag424.xml"/><Relationship Id="rId150" Type="http://schemas.openxmlformats.org/officeDocument/2006/relationships/tags" Target="../tags/tag489.xml"/><Relationship Id="rId171" Type="http://schemas.openxmlformats.org/officeDocument/2006/relationships/tags" Target="../tags/tag510.xml"/><Relationship Id="rId192" Type="http://schemas.openxmlformats.org/officeDocument/2006/relationships/tags" Target="../tags/tag531.xml"/><Relationship Id="rId206" Type="http://schemas.openxmlformats.org/officeDocument/2006/relationships/tags" Target="../tags/tag545.xml"/><Relationship Id="rId227" Type="http://schemas.openxmlformats.org/officeDocument/2006/relationships/tags" Target="../tags/tag566.xml"/><Relationship Id="rId248" Type="http://schemas.openxmlformats.org/officeDocument/2006/relationships/tags" Target="../tags/tag587.xml"/><Relationship Id="rId12" Type="http://schemas.openxmlformats.org/officeDocument/2006/relationships/tags" Target="../tags/tag351.xml"/><Relationship Id="rId33" Type="http://schemas.openxmlformats.org/officeDocument/2006/relationships/tags" Target="../tags/tag372.xml"/><Relationship Id="rId108" Type="http://schemas.openxmlformats.org/officeDocument/2006/relationships/tags" Target="../tags/tag447.xml"/><Relationship Id="rId129" Type="http://schemas.openxmlformats.org/officeDocument/2006/relationships/tags" Target="../tags/tag468.xml"/><Relationship Id="rId54" Type="http://schemas.openxmlformats.org/officeDocument/2006/relationships/tags" Target="../tags/tag393.xml"/><Relationship Id="rId75" Type="http://schemas.openxmlformats.org/officeDocument/2006/relationships/tags" Target="../tags/tag414.xml"/><Relationship Id="rId96" Type="http://schemas.openxmlformats.org/officeDocument/2006/relationships/tags" Target="../tags/tag435.xml"/><Relationship Id="rId140" Type="http://schemas.openxmlformats.org/officeDocument/2006/relationships/tags" Target="../tags/tag479.xml"/><Relationship Id="rId161" Type="http://schemas.openxmlformats.org/officeDocument/2006/relationships/tags" Target="../tags/tag500.xml"/><Relationship Id="rId182" Type="http://schemas.openxmlformats.org/officeDocument/2006/relationships/tags" Target="../tags/tag521.xml"/><Relationship Id="rId217" Type="http://schemas.openxmlformats.org/officeDocument/2006/relationships/tags" Target="../tags/tag556.xml"/><Relationship Id="rId6" Type="http://schemas.openxmlformats.org/officeDocument/2006/relationships/tags" Target="../tags/tag345.xml"/><Relationship Id="rId238" Type="http://schemas.openxmlformats.org/officeDocument/2006/relationships/tags" Target="../tags/tag577.xml"/><Relationship Id="rId259" Type="http://schemas.openxmlformats.org/officeDocument/2006/relationships/slideLayout" Target="../slideLayouts/slideLayout2.xml"/><Relationship Id="rId23" Type="http://schemas.openxmlformats.org/officeDocument/2006/relationships/tags" Target="../tags/tag362.xml"/><Relationship Id="rId119" Type="http://schemas.openxmlformats.org/officeDocument/2006/relationships/tags" Target="../tags/tag458.xml"/><Relationship Id="rId44" Type="http://schemas.openxmlformats.org/officeDocument/2006/relationships/tags" Target="../tags/tag383.xml"/><Relationship Id="rId65" Type="http://schemas.openxmlformats.org/officeDocument/2006/relationships/tags" Target="../tags/tag404.xml"/><Relationship Id="rId86" Type="http://schemas.openxmlformats.org/officeDocument/2006/relationships/tags" Target="../tags/tag425.xml"/><Relationship Id="rId130" Type="http://schemas.openxmlformats.org/officeDocument/2006/relationships/tags" Target="../tags/tag469.xml"/><Relationship Id="rId151" Type="http://schemas.openxmlformats.org/officeDocument/2006/relationships/tags" Target="../tags/tag490.xml"/><Relationship Id="rId172" Type="http://schemas.openxmlformats.org/officeDocument/2006/relationships/tags" Target="../tags/tag511.xml"/><Relationship Id="rId193" Type="http://schemas.openxmlformats.org/officeDocument/2006/relationships/tags" Target="../tags/tag532.xml"/><Relationship Id="rId207" Type="http://schemas.openxmlformats.org/officeDocument/2006/relationships/tags" Target="../tags/tag546.xml"/><Relationship Id="rId228" Type="http://schemas.openxmlformats.org/officeDocument/2006/relationships/tags" Target="../tags/tag567.xml"/><Relationship Id="rId249" Type="http://schemas.openxmlformats.org/officeDocument/2006/relationships/tags" Target="../tags/tag588.xml"/><Relationship Id="rId13" Type="http://schemas.openxmlformats.org/officeDocument/2006/relationships/tags" Target="../tags/tag352.xml"/><Relationship Id="rId109" Type="http://schemas.openxmlformats.org/officeDocument/2006/relationships/tags" Target="../tags/tag448.xml"/><Relationship Id="rId260" Type="http://schemas.openxmlformats.org/officeDocument/2006/relationships/image" Target="../media/image3.png"/><Relationship Id="rId34" Type="http://schemas.openxmlformats.org/officeDocument/2006/relationships/tags" Target="../tags/tag373.xml"/><Relationship Id="rId55" Type="http://schemas.openxmlformats.org/officeDocument/2006/relationships/tags" Target="../tags/tag394.xml"/><Relationship Id="rId76" Type="http://schemas.openxmlformats.org/officeDocument/2006/relationships/tags" Target="../tags/tag415.xml"/><Relationship Id="rId97" Type="http://schemas.openxmlformats.org/officeDocument/2006/relationships/tags" Target="../tags/tag436.xml"/><Relationship Id="rId120" Type="http://schemas.openxmlformats.org/officeDocument/2006/relationships/tags" Target="../tags/tag459.xml"/><Relationship Id="rId141" Type="http://schemas.openxmlformats.org/officeDocument/2006/relationships/tags" Target="../tags/tag480.xml"/><Relationship Id="rId7" Type="http://schemas.openxmlformats.org/officeDocument/2006/relationships/tags" Target="../tags/tag346.xml"/><Relationship Id="rId162" Type="http://schemas.openxmlformats.org/officeDocument/2006/relationships/tags" Target="../tags/tag501.xml"/><Relationship Id="rId183" Type="http://schemas.openxmlformats.org/officeDocument/2006/relationships/tags" Target="../tags/tag522.xml"/><Relationship Id="rId218" Type="http://schemas.openxmlformats.org/officeDocument/2006/relationships/tags" Target="../tags/tag557.xml"/><Relationship Id="rId239" Type="http://schemas.openxmlformats.org/officeDocument/2006/relationships/tags" Target="../tags/tag578.xml"/><Relationship Id="rId250" Type="http://schemas.openxmlformats.org/officeDocument/2006/relationships/tags" Target="../tags/tag589.xml"/><Relationship Id="rId24" Type="http://schemas.openxmlformats.org/officeDocument/2006/relationships/tags" Target="../tags/tag363.xml"/><Relationship Id="rId45" Type="http://schemas.openxmlformats.org/officeDocument/2006/relationships/tags" Target="../tags/tag384.xml"/><Relationship Id="rId66" Type="http://schemas.openxmlformats.org/officeDocument/2006/relationships/tags" Target="../tags/tag405.xml"/><Relationship Id="rId87" Type="http://schemas.openxmlformats.org/officeDocument/2006/relationships/tags" Target="../tags/tag426.xml"/><Relationship Id="rId110" Type="http://schemas.openxmlformats.org/officeDocument/2006/relationships/tags" Target="../tags/tag449.xml"/><Relationship Id="rId131" Type="http://schemas.openxmlformats.org/officeDocument/2006/relationships/tags" Target="../tags/tag470.xml"/><Relationship Id="rId152" Type="http://schemas.openxmlformats.org/officeDocument/2006/relationships/tags" Target="../tags/tag491.xml"/><Relationship Id="rId173" Type="http://schemas.openxmlformats.org/officeDocument/2006/relationships/tags" Target="../tags/tag512.xml"/><Relationship Id="rId194" Type="http://schemas.openxmlformats.org/officeDocument/2006/relationships/tags" Target="../tags/tag533.xml"/><Relationship Id="rId208" Type="http://schemas.openxmlformats.org/officeDocument/2006/relationships/tags" Target="../tags/tag547.xml"/><Relationship Id="rId229" Type="http://schemas.openxmlformats.org/officeDocument/2006/relationships/tags" Target="../tags/tag568.xml"/><Relationship Id="rId240" Type="http://schemas.openxmlformats.org/officeDocument/2006/relationships/tags" Target="../tags/tag579.xml"/><Relationship Id="rId14" Type="http://schemas.openxmlformats.org/officeDocument/2006/relationships/tags" Target="../tags/tag353.xml"/><Relationship Id="rId35" Type="http://schemas.openxmlformats.org/officeDocument/2006/relationships/tags" Target="../tags/tag374.xml"/><Relationship Id="rId56" Type="http://schemas.openxmlformats.org/officeDocument/2006/relationships/tags" Target="../tags/tag395.xml"/><Relationship Id="rId77" Type="http://schemas.openxmlformats.org/officeDocument/2006/relationships/tags" Target="../tags/tag416.xml"/><Relationship Id="rId100" Type="http://schemas.openxmlformats.org/officeDocument/2006/relationships/tags" Target="../tags/tag439.xml"/><Relationship Id="rId8" Type="http://schemas.openxmlformats.org/officeDocument/2006/relationships/tags" Target="../tags/tag347.xml"/><Relationship Id="rId98" Type="http://schemas.openxmlformats.org/officeDocument/2006/relationships/tags" Target="../tags/tag437.xml"/><Relationship Id="rId121" Type="http://schemas.openxmlformats.org/officeDocument/2006/relationships/tags" Target="../tags/tag460.xml"/><Relationship Id="rId142" Type="http://schemas.openxmlformats.org/officeDocument/2006/relationships/tags" Target="../tags/tag481.xml"/><Relationship Id="rId163" Type="http://schemas.openxmlformats.org/officeDocument/2006/relationships/tags" Target="../tags/tag502.xml"/><Relationship Id="rId184" Type="http://schemas.openxmlformats.org/officeDocument/2006/relationships/tags" Target="../tags/tag523.xml"/><Relationship Id="rId219" Type="http://schemas.openxmlformats.org/officeDocument/2006/relationships/tags" Target="../tags/tag558.xml"/><Relationship Id="rId230" Type="http://schemas.openxmlformats.org/officeDocument/2006/relationships/tags" Target="../tags/tag569.xml"/><Relationship Id="rId251" Type="http://schemas.openxmlformats.org/officeDocument/2006/relationships/tags" Target="../tags/tag590.xml"/><Relationship Id="rId25" Type="http://schemas.openxmlformats.org/officeDocument/2006/relationships/tags" Target="../tags/tag364.xml"/><Relationship Id="rId46" Type="http://schemas.openxmlformats.org/officeDocument/2006/relationships/tags" Target="../tags/tag385.xml"/><Relationship Id="rId67" Type="http://schemas.openxmlformats.org/officeDocument/2006/relationships/tags" Target="../tags/tag406.xml"/><Relationship Id="rId88" Type="http://schemas.openxmlformats.org/officeDocument/2006/relationships/tags" Target="../tags/tag427.xml"/><Relationship Id="rId111" Type="http://schemas.openxmlformats.org/officeDocument/2006/relationships/tags" Target="../tags/tag450.xml"/><Relationship Id="rId132" Type="http://schemas.openxmlformats.org/officeDocument/2006/relationships/tags" Target="../tags/tag471.xml"/><Relationship Id="rId153" Type="http://schemas.openxmlformats.org/officeDocument/2006/relationships/tags" Target="../tags/tag492.xml"/><Relationship Id="rId174" Type="http://schemas.openxmlformats.org/officeDocument/2006/relationships/tags" Target="../tags/tag513.xml"/><Relationship Id="rId195" Type="http://schemas.openxmlformats.org/officeDocument/2006/relationships/tags" Target="../tags/tag534.xml"/><Relationship Id="rId209" Type="http://schemas.openxmlformats.org/officeDocument/2006/relationships/tags" Target="../tags/tag548.xml"/><Relationship Id="rId220" Type="http://schemas.openxmlformats.org/officeDocument/2006/relationships/tags" Target="../tags/tag559.xml"/><Relationship Id="rId241" Type="http://schemas.openxmlformats.org/officeDocument/2006/relationships/tags" Target="../tags/tag580.xml"/><Relationship Id="rId15" Type="http://schemas.openxmlformats.org/officeDocument/2006/relationships/tags" Target="../tags/tag354.xml"/><Relationship Id="rId36" Type="http://schemas.openxmlformats.org/officeDocument/2006/relationships/tags" Target="../tags/tag375.xml"/><Relationship Id="rId57" Type="http://schemas.openxmlformats.org/officeDocument/2006/relationships/tags" Target="../tags/tag396.xml"/><Relationship Id="rId78" Type="http://schemas.openxmlformats.org/officeDocument/2006/relationships/tags" Target="../tags/tag417.xml"/><Relationship Id="rId99" Type="http://schemas.openxmlformats.org/officeDocument/2006/relationships/tags" Target="../tags/tag438.xml"/><Relationship Id="rId101" Type="http://schemas.openxmlformats.org/officeDocument/2006/relationships/tags" Target="../tags/tag440.xml"/><Relationship Id="rId122" Type="http://schemas.openxmlformats.org/officeDocument/2006/relationships/tags" Target="../tags/tag461.xml"/><Relationship Id="rId143" Type="http://schemas.openxmlformats.org/officeDocument/2006/relationships/tags" Target="../tags/tag482.xml"/><Relationship Id="rId164" Type="http://schemas.openxmlformats.org/officeDocument/2006/relationships/tags" Target="../tags/tag503.xml"/><Relationship Id="rId185" Type="http://schemas.openxmlformats.org/officeDocument/2006/relationships/tags" Target="../tags/tag524.xml"/><Relationship Id="rId9" Type="http://schemas.openxmlformats.org/officeDocument/2006/relationships/tags" Target="../tags/tag348.xml"/><Relationship Id="rId210" Type="http://schemas.openxmlformats.org/officeDocument/2006/relationships/tags" Target="../tags/tag549.xml"/><Relationship Id="rId26" Type="http://schemas.openxmlformats.org/officeDocument/2006/relationships/tags" Target="../tags/tag365.xml"/><Relationship Id="rId231" Type="http://schemas.openxmlformats.org/officeDocument/2006/relationships/tags" Target="../tags/tag570.xml"/><Relationship Id="rId252" Type="http://schemas.openxmlformats.org/officeDocument/2006/relationships/tags" Target="../tags/tag591.xml"/><Relationship Id="rId47" Type="http://schemas.openxmlformats.org/officeDocument/2006/relationships/tags" Target="../tags/tag386.xml"/><Relationship Id="rId68" Type="http://schemas.openxmlformats.org/officeDocument/2006/relationships/tags" Target="../tags/tag407.xml"/><Relationship Id="rId89" Type="http://schemas.openxmlformats.org/officeDocument/2006/relationships/tags" Target="../tags/tag428.xml"/><Relationship Id="rId112" Type="http://schemas.openxmlformats.org/officeDocument/2006/relationships/tags" Target="../tags/tag451.xml"/><Relationship Id="rId133" Type="http://schemas.openxmlformats.org/officeDocument/2006/relationships/tags" Target="../tags/tag472.xml"/><Relationship Id="rId154" Type="http://schemas.openxmlformats.org/officeDocument/2006/relationships/tags" Target="../tags/tag493.xml"/><Relationship Id="rId175" Type="http://schemas.openxmlformats.org/officeDocument/2006/relationships/tags" Target="../tags/tag514.xml"/><Relationship Id="rId196" Type="http://schemas.openxmlformats.org/officeDocument/2006/relationships/tags" Target="../tags/tag535.xml"/><Relationship Id="rId200" Type="http://schemas.openxmlformats.org/officeDocument/2006/relationships/tags" Target="../tags/tag539.xml"/><Relationship Id="rId16" Type="http://schemas.openxmlformats.org/officeDocument/2006/relationships/tags" Target="../tags/tag355.xml"/><Relationship Id="rId221" Type="http://schemas.openxmlformats.org/officeDocument/2006/relationships/tags" Target="../tags/tag560.xml"/><Relationship Id="rId242" Type="http://schemas.openxmlformats.org/officeDocument/2006/relationships/tags" Target="../tags/tag581.xml"/><Relationship Id="rId37" Type="http://schemas.openxmlformats.org/officeDocument/2006/relationships/tags" Target="../tags/tag376.xml"/><Relationship Id="rId58" Type="http://schemas.openxmlformats.org/officeDocument/2006/relationships/tags" Target="../tags/tag397.xml"/><Relationship Id="rId79" Type="http://schemas.openxmlformats.org/officeDocument/2006/relationships/tags" Target="../tags/tag418.xml"/><Relationship Id="rId102" Type="http://schemas.openxmlformats.org/officeDocument/2006/relationships/tags" Target="../tags/tag441.xml"/><Relationship Id="rId123" Type="http://schemas.openxmlformats.org/officeDocument/2006/relationships/tags" Target="../tags/tag462.xml"/><Relationship Id="rId144" Type="http://schemas.openxmlformats.org/officeDocument/2006/relationships/tags" Target="../tags/tag483.xml"/><Relationship Id="rId90" Type="http://schemas.openxmlformats.org/officeDocument/2006/relationships/tags" Target="../tags/tag429.xml"/><Relationship Id="rId165" Type="http://schemas.openxmlformats.org/officeDocument/2006/relationships/tags" Target="../tags/tag504.xml"/><Relationship Id="rId186" Type="http://schemas.openxmlformats.org/officeDocument/2006/relationships/tags" Target="../tags/tag525.xml"/><Relationship Id="rId211" Type="http://schemas.openxmlformats.org/officeDocument/2006/relationships/tags" Target="../tags/tag550.xml"/><Relationship Id="rId232" Type="http://schemas.openxmlformats.org/officeDocument/2006/relationships/tags" Target="../tags/tag571.xml"/><Relationship Id="rId253" Type="http://schemas.openxmlformats.org/officeDocument/2006/relationships/tags" Target="../tags/tag592.xml"/><Relationship Id="rId27" Type="http://schemas.openxmlformats.org/officeDocument/2006/relationships/tags" Target="../tags/tag366.xml"/><Relationship Id="rId48" Type="http://schemas.openxmlformats.org/officeDocument/2006/relationships/tags" Target="../tags/tag387.xml"/><Relationship Id="rId69" Type="http://schemas.openxmlformats.org/officeDocument/2006/relationships/tags" Target="../tags/tag408.xml"/><Relationship Id="rId113" Type="http://schemas.openxmlformats.org/officeDocument/2006/relationships/tags" Target="../tags/tag452.xml"/><Relationship Id="rId134" Type="http://schemas.openxmlformats.org/officeDocument/2006/relationships/tags" Target="../tags/tag473.xml"/><Relationship Id="rId80" Type="http://schemas.openxmlformats.org/officeDocument/2006/relationships/tags" Target="../tags/tag419.xml"/><Relationship Id="rId155" Type="http://schemas.openxmlformats.org/officeDocument/2006/relationships/tags" Target="../tags/tag494.xml"/><Relationship Id="rId176" Type="http://schemas.openxmlformats.org/officeDocument/2006/relationships/tags" Target="../tags/tag515.xml"/><Relationship Id="rId197" Type="http://schemas.openxmlformats.org/officeDocument/2006/relationships/tags" Target="../tags/tag536.xml"/><Relationship Id="rId201" Type="http://schemas.openxmlformats.org/officeDocument/2006/relationships/tags" Target="../tags/tag540.xml"/><Relationship Id="rId222" Type="http://schemas.openxmlformats.org/officeDocument/2006/relationships/tags" Target="../tags/tag561.xml"/><Relationship Id="rId243" Type="http://schemas.openxmlformats.org/officeDocument/2006/relationships/tags" Target="../tags/tag582.xml"/><Relationship Id="rId17" Type="http://schemas.openxmlformats.org/officeDocument/2006/relationships/tags" Target="../tags/tag356.xml"/><Relationship Id="rId38" Type="http://schemas.openxmlformats.org/officeDocument/2006/relationships/tags" Target="../tags/tag377.xml"/><Relationship Id="rId59" Type="http://schemas.openxmlformats.org/officeDocument/2006/relationships/tags" Target="../tags/tag398.xml"/><Relationship Id="rId103" Type="http://schemas.openxmlformats.org/officeDocument/2006/relationships/tags" Target="../tags/tag442.xml"/><Relationship Id="rId124" Type="http://schemas.openxmlformats.org/officeDocument/2006/relationships/tags" Target="../tags/tag463.xml"/><Relationship Id="rId70" Type="http://schemas.openxmlformats.org/officeDocument/2006/relationships/tags" Target="../tags/tag409.xml"/><Relationship Id="rId91" Type="http://schemas.openxmlformats.org/officeDocument/2006/relationships/tags" Target="../tags/tag430.xml"/><Relationship Id="rId145" Type="http://schemas.openxmlformats.org/officeDocument/2006/relationships/tags" Target="../tags/tag484.xml"/><Relationship Id="rId166" Type="http://schemas.openxmlformats.org/officeDocument/2006/relationships/tags" Target="../tags/tag505.xml"/><Relationship Id="rId187" Type="http://schemas.openxmlformats.org/officeDocument/2006/relationships/tags" Target="../tags/tag526.xml"/><Relationship Id="rId1" Type="http://schemas.openxmlformats.org/officeDocument/2006/relationships/tags" Target="../tags/tag340.xml"/><Relationship Id="rId212" Type="http://schemas.openxmlformats.org/officeDocument/2006/relationships/tags" Target="../tags/tag551.xml"/><Relationship Id="rId233" Type="http://schemas.openxmlformats.org/officeDocument/2006/relationships/tags" Target="../tags/tag572.xml"/><Relationship Id="rId254" Type="http://schemas.openxmlformats.org/officeDocument/2006/relationships/tags" Target="../tags/tag593.xml"/><Relationship Id="rId28" Type="http://schemas.openxmlformats.org/officeDocument/2006/relationships/tags" Target="../tags/tag367.xml"/><Relationship Id="rId49" Type="http://schemas.openxmlformats.org/officeDocument/2006/relationships/tags" Target="../tags/tag388.xml"/><Relationship Id="rId114" Type="http://schemas.openxmlformats.org/officeDocument/2006/relationships/tags" Target="../tags/tag453.xml"/><Relationship Id="rId60" Type="http://schemas.openxmlformats.org/officeDocument/2006/relationships/tags" Target="../tags/tag399.xml"/><Relationship Id="rId81" Type="http://schemas.openxmlformats.org/officeDocument/2006/relationships/tags" Target="../tags/tag420.xml"/><Relationship Id="rId135" Type="http://schemas.openxmlformats.org/officeDocument/2006/relationships/tags" Target="../tags/tag474.xml"/><Relationship Id="rId156" Type="http://schemas.openxmlformats.org/officeDocument/2006/relationships/tags" Target="../tags/tag495.xml"/><Relationship Id="rId177" Type="http://schemas.openxmlformats.org/officeDocument/2006/relationships/tags" Target="../tags/tag516.xml"/><Relationship Id="rId198" Type="http://schemas.openxmlformats.org/officeDocument/2006/relationships/tags" Target="../tags/tag537.xml"/><Relationship Id="rId202" Type="http://schemas.openxmlformats.org/officeDocument/2006/relationships/tags" Target="../tags/tag541.xml"/><Relationship Id="rId223" Type="http://schemas.openxmlformats.org/officeDocument/2006/relationships/tags" Target="../tags/tag562.xml"/><Relationship Id="rId244" Type="http://schemas.openxmlformats.org/officeDocument/2006/relationships/tags" Target="../tags/tag583.xml"/><Relationship Id="rId18" Type="http://schemas.openxmlformats.org/officeDocument/2006/relationships/tags" Target="../tags/tag357.xml"/><Relationship Id="rId39" Type="http://schemas.openxmlformats.org/officeDocument/2006/relationships/tags" Target="../tags/tag378.xml"/><Relationship Id="rId50" Type="http://schemas.openxmlformats.org/officeDocument/2006/relationships/tags" Target="../tags/tag389.xml"/><Relationship Id="rId104" Type="http://schemas.openxmlformats.org/officeDocument/2006/relationships/tags" Target="../tags/tag443.xml"/><Relationship Id="rId125" Type="http://schemas.openxmlformats.org/officeDocument/2006/relationships/tags" Target="../tags/tag464.xml"/><Relationship Id="rId146" Type="http://schemas.openxmlformats.org/officeDocument/2006/relationships/tags" Target="../tags/tag485.xml"/><Relationship Id="rId167" Type="http://schemas.openxmlformats.org/officeDocument/2006/relationships/tags" Target="../tags/tag506.xml"/><Relationship Id="rId188" Type="http://schemas.openxmlformats.org/officeDocument/2006/relationships/tags" Target="../tags/tag527.xml"/><Relationship Id="rId71" Type="http://schemas.openxmlformats.org/officeDocument/2006/relationships/tags" Target="../tags/tag410.xml"/><Relationship Id="rId92" Type="http://schemas.openxmlformats.org/officeDocument/2006/relationships/tags" Target="../tags/tag431.xml"/><Relationship Id="rId213" Type="http://schemas.openxmlformats.org/officeDocument/2006/relationships/tags" Target="../tags/tag552.xml"/><Relationship Id="rId234" Type="http://schemas.openxmlformats.org/officeDocument/2006/relationships/tags" Target="../tags/tag573.xml"/><Relationship Id="rId2" Type="http://schemas.openxmlformats.org/officeDocument/2006/relationships/tags" Target="../tags/tag341.xml"/><Relationship Id="rId29" Type="http://schemas.openxmlformats.org/officeDocument/2006/relationships/tags" Target="../tags/tag368.xml"/><Relationship Id="rId255" Type="http://schemas.openxmlformats.org/officeDocument/2006/relationships/tags" Target="../tags/tag594.xml"/><Relationship Id="rId40" Type="http://schemas.openxmlformats.org/officeDocument/2006/relationships/tags" Target="../tags/tag379.xml"/><Relationship Id="rId115" Type="http://schemas.openxmlformats.org/officeDocument/2006/relationships/tags" Target="../tags/tag454.xml"/><Relationship Id="rId136" Type="http://schemas.openxmlformats.org/officeDocument/2006/relationships/tags" Target="../tags/tag475.xml"/><Relationship Id="rId157" Type="http://schemas.openxmlformats.org/officeDocument/2006/relationships/tags" Target="../tags/tag496.xml"/><Relationship Id="rId178" Type="http://schemas.openxmlformats.org/officeDocument/2006/relationships/tags" Target="../tags/tag517.xml"/><Relationship Id="rId61" Type="http://schemas.openxmlformats.org/officeDocument/2006/relationships/tags" Target="../tags/tag400.xml"/><Relationship Id="rId82" Type="http://schemas.openxmlformats.org/officeDocument/2006/relationships/tags" Target="../tags/tag421.xml"/><Relationship Id="rId199" Type="http://schemas.openxmlformats.org/officeDocument/2006/relationships/tags" Target="../tags/tag538.xml"/><Relationship Id="rId203" Type="http://schemas.openxmlformats.org/officeDocument/2006/relationships/tags" Target="../tags/tag542.xml"/><Relationship Id="rId19" Type="http://schemas.openxmlformats.org/officeDocument/2006/relationships/tags" Target="../tags/tag358.xml"/><Relationship Id="rId224" Type="http://schemas.openxmlformats.org/officeDocument/2006/relationships/tags" Target="../tags/tag563.xml"/><Relationship Id="rId245" Type="http://schemas.openxmlformats.org/officeDocument/2006/relationships/tags" Target="../tags/tag584.xml"/><Relationship Id="rId30" Type="http://schemas.openxmlformats.org/officeDocument/2006/relationships/tags" Target="../tags/tag369.xml"/><Relationship Id="rId105" Type="http://schemas.openxmlformats.org/officeDocument/2006/relationships/tags" Target="../tags/tag444.xml"/><Relationship Id="rId126" Type="http://schemas.openxmlformats.org/officeDocument/2006/relationships/tags" Target="../tags/tag465.xml"/><Relationship Id="rId147" Type="http://schemas.openxmlformats.org/officeDocument/2006/relationships/tags" Target="../tags/tag486.xml"/><Relationship Id="rId168" Type="http://schemas.openxmlformats.org/officeDocument/2006/relationships/tags" Target="../tags/tag507.xml"/><Relationship Id="rId51" Type="http://schemas.openxmlformats.org/officeDocument/2006/relationships/tags" Target="../tags/tag390.xml"/><Relationship Id="rId72" Type="http://schemas.openxmlformats.org/officeDocument/2006/relationships/tags" Target="../tags/tag411.xml"/><Relationship Id="rId93" Type="http://schemas.openxmlformats.org/officeDocument/2006/relationships/tags" Target="../tags/tag432.xml"/><Relationship Id="rId189" Type="http://schemas.openxmlformats.org/officeDocument/2006/relationships/tags" Target="../tags/tag528.xml"/><Relationship Id="rId3" Type="http://schemas.openxmlformats.org/officeDocument/2006/relationships/tags" Target="../tags/tag342.xml"/><Relationship Id="rId214" Type="http://schemas.openxmlformats.org/officeDocument/2006/relationships/tags" Target="../tags/tag553.xml"/><Relationship Id="rId235" Type="http://schemas.openxmlformats.org/officeDocument/2006/relationships/tags" Target="../tags/tag574.xml"/><Relationship Id="rId256" Type="http://schemas.openxmlformats.org/officeDocument/2006/relationships/tags" Target="../tags/tag595.xml"/><Relationship Id="rId116" Type="http://schemas.openxmlformats.org/officeDocument/2006/relationships/tags" Target="../tags/tag455.xml"/><Relationship Id="rId137" Type="http://schemas.openxmlformats.org/officeDocument/2006/relationships/tags" Target="../tags/tag476.xml"/><Relationship Id="rId158" Type="http://schemas.openxmlformats.org/officeDocument/2006/relationships/tags" Target="../tags/tag497.xml"/><Relationship Id="rId20" Type="http://schemas.openxmlformats.org/officeDocument/2006/relationships/tags" Target="../tags/tag359.xml"/><Relationship Id="rId41" Type="http://schemas.openxmlformats.org/officeDocument/2006/relationships/tags" Target="../tags/tag380.xml"/><Relationship Id="rId62" Type="http://schemas.openxmlformats.org/officeDocument/2006/relationships/tags" Target="../tags/tag401.xml"/><Relationship Id="rId83" Type="http://schemas.openxmlformats.org/officeDocument/2006/relationships/tags" Target="../tags/tag422.xml"/><Relationship Id="rId179" Type="http://schemas.openxmlformats.org/officeDocument/2006/relationships/tags" Target="../tags/tag518.xml"/><Relationship Id="rId190" Type="http://schemas.openxmlformats.org/officeDocument/2006/relationships/tags" Target="../tags/tag529.xml"/><Relationship Id="rId204" Type="http://schemas.openxmlformats.org/officeDocument/2006/relationships/tags" Target="../tags/tag543.xml"/><Relationship Id="rId225" Type="http://schemas.openxmlformats.org/officeDocument/2006/relationships/tags" Target="../tags/tag564.xml"/><Relationship Id="rId246" Type="http://schemas.openxmlformats.org/officeDocument/2006/relationships/tags" Target="../tags/tag585.xml"/><Relationship Id="rId106" Type="http://schemas.openxmlformats.org/officeDocument/2006/relationships/tags" Target="../tags/tag445.xml"/><Relationship Id="rId127" Type="http://schemas.openxmlformats.org/officeDocument/2006/relationships/tags" Target="../tags/tag466.xml"/><Relationship Id="rId10" Type="http://schemas.openxmlformats.org/officeDocument/2006/relationships/tags" Target="../tags/tag349.xml"/><Relationship Id="rId31" Type="http://schemas.openxmlformats.org/officeDocument/2006/relationships/tags" Target="../tags/tag370.xml"/><Relationship Id="rId52" Type="http://schemas.openxmlformats.org/officeDocument/2006/relationships/tags" Target="../tags/tag391.xml"/><Relationship Id="rId73" Type="http://schemas.openxmlformats.org/officeDocument/2006/relationships/tags" Target="../tags/tag412.xml"/><Relationship Id="rId94" Type="http://schemas.openxmlformats.org/officeDocument/2006/relationships/tags" Target="../tags/tag433.xml"/><Relationship Id="rId148" Type="http://schemas.openxmlformats.org/officeDocument/2006/relationships/tags" Target="../tags/tag487.xml"/><Relationship Id="rId169" Type="http://schemas.openxmlformats.org/officeDocument/2006/relationships/tags" Target="../tags/tag508.xml"/><Relationship Id="rId4" Type="http://schemas.openxmlformats.org/officeDocument/2006/relationships/tags" Target="../tags/tag343.xml"/><Relationship Id="rId180" Type="http://schemas.openxmlformats.org/officeDocument/2006/relationships/tags" Target="../tags/tag519.xml"/><Relationship Id="rId215" Type="http://schemas.openxmlformats.org/officeDocument/2006/relationships/tags" Target="../tags/tag554.xml"/><Relationship Id="rId236" Type="http://schemas.openxmlformats.org/officeDocument/2006/relationships/tags" Target="../tags/tag575.xml"/><Relationship Id="rId257" Type="http://schemas.openxmlformats.org/officeDocument/2006/relationships/tags" Target="../tags/tag59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tags" Target="../tags/tag714.xml"/><Relationship Id="rId21" Type="http://schemas.openxmlformats.org/officeDocument/2006/relationships/tags" Target="../tags/tag618.xml"/><Relationship Id="rId42" Type="http://schemas.openxmlformats.org/officeDocument/2006/relationships/tags" Target="../tags/tag639.xml"/><Relationship Id="rId63" Type="http://schemas.openxmlformats.org/officeDocument/2006/relationships/tags" Target="../tags/tag660.xml"/><Relationship Id="rId84" Type="http://schemas.openxmlformats.org/officeDocument/2006/relationships/tags" Target="../tags/tag681.xml"/><Relationship Id="rId138" Type="http://schemas.openxmlformats.org/officeDocument/2006/relationships/tags" Target="../tags/tag735.xml"/><Relationship Id="rId107" Type="http://schemas.openxmlformats.org/officeDocument/2006/relationships/tags" Target="../tags/tag704.xml"/><Relationship Id="rId11" Type="http://schemas.openxmlformats.org/officeDocument/2006/relationships/tags" Target="../tags/tag608.xml"/><Relationship Id="rId32" Type="http://schemas.openxmlformats.org/officeDocument/2006/relationships/tags" Target="../tags/tag629.xml"/><Relationship Id="rId53" Type="http://schemas.openxmlformats.org/officeDocument/2006/relationships/tags" Target="../tags/tag650.xml"/><Relationship Id="rId74" Type="http://schemas.openxmlformats.org/officeDocument/2006/relationships/tags" Target="../tags/tag671.xml"/><Relationship Id="rId128" Type="http://schemas.openxmlformats.org/officeDocument/2006/relationships/tags" Target="../tags/tag725.xml"/><Relationship Id="rId149" Type="http://schemas.openxmlformats.org/officeDocument/2006/relationships/tags" Target="../tags/tag746.xml"/><Relationship Id="rId5" Type="http://schemas.openxmlformats.org/officeDocument/2006/relationships/tags" Target="../tags/tag602.xml"/><Relationship Id="rId95" Type="http://schemas.openxmlformats.org/officeDocument/2006/relationships/tags" Target="../tags/tag692.xml"/><Relationship Id="rId22" Type="http://schemas.openxmlformats.org/officeDocument/2006/relationships/tags" Target="../tags/tag619.xml"/><Relationship Id="rId43" Type="http://schemas.openxmlformats.org/officeDocument/2006/relationships/tags" Target="../tags/tag640.xml"/><Relationship Id="rId64" Type="http://schemas.openxmlformats.org/officeDocument/2006/relationships/tags" Target="../tags/tag661.xml"/><Relationship Id="rId118" Type="http://schemas.openxmlformats.org/officeDocument/2006/relationships/tags" Target="../tags/tag715.xml"/><Relationship Id="rId139" Type="http://schemas.openxmlformats.org/officeDocument/2006/relationships/tags" Target="../tags/tag736.xml"/><Relationship Id="rId80" Type="http://schemas.openxmlformats.org/officeDocument/2006/relationships/tags" Target="../tags/tag677.xml"/><Relationship Id="rId85" Type="http://schemas.openxmlformats.org/officeDocument/2006/relationships/tags" Target="../tags/tag682.xml"/><Relationship Id="rId150" Type="http://schemas.openxmlformats.org/officeDocument/2006/relationships/tags" Target="../tags/tag747.xml"/><Relationship Id="rId155" Type="http://schemas.openxmlformats.org/officeDocument/2006/relationships/tags" Target="../tags/tag752.xml"/><Relationship Id="rId12" Type="http://schemas.openxmlformats.org/officeDocument/2006/relationships/tags" Target="../tags/tag609.xml"/><Relationship Id="rId17" Type="http://schemas.openxmlformats.org/officeDocument/2006/relationships/tags" Target="../tags/tag614.xml"/><Relationship Id="rId33" Type="http://schemas.openxmlformats.org/officeDocument/2006/relationships/tags" Target="../tags/tag630.xml"/><Relationship Id="rId38" Type="http://schemas.openxmlformats.org/officeDocument/2006/relationships/tags" Target="../tags/tag635.xml"/><Relationship Id="rId59" Type="http://schemas.openxmlformats.org/officeDocument/2006/relationships/tags" Target="../tags/tag656.xml"/><Relationship Id="rId103" Type="http://schemas.openxmlformats.org/officeDocument/2006/relationships/tags" Target="../tags/tag700.xml"/><Relationship Id="rId108" Type="http://schemas.openxmlformats.org/officeDocument/2006/relationships/tags" Target="../tags/tag705.xml"/><Relationship Id="rId124" Type="http://schemas.openxmlformats.org/officeDocument/2006/relationships/tags" Target="../tags/tag721.xml"/><Relationship Id="rId129" Type="http://schemas.openxmlformats.org/officeDocument/2006/relationships/tags" Target="../tags/tag726.xml"/><Relationship Id="rId54" Type="http://schemas.openxmlformats.org/officeDocument/2006/relationships/tags" Target="../tags/tag651.xml"/><Relationship Id="rId70" Type="http://schemas.openxmlformats.org/officeDocument/2006/relationships/tags" Target="../tags/tag667.xml"/><Relationship Id="rId75" Type="http://schemas.openxmlformats.org/officeDocument/2006/relationships/tags" Target="../tags/tag672.xml"/><Relationship Id="rId91" Type="http://schemas.openxmlformats.org/officeDocument/2006/relationships/tags" Target="../tags/tag688.xml"/><Relationship Id="rId96" Type="http://schemas.openxmlformats.org/officeDocument/2006/relationships/tags" Target="../tags/tag693.xml"/><Relationship Id="rId140" Type="http://schemas.openxmlformats.org/officeDocument/2006/relationships/tags" Target="../tags/tag737.xml"/><Relationship Id="rId145" Type="http://schemas.openxmlformats.org/officeDocument/2006/relationships/tags" Target="../tags/tag742.xml"/><Relationship Id="rId1" Type="http://schemas.openxmlformats.org/officeDocument/2006/relationships/tags" Target="../tags/tag598.xml"/><Relationship Id="rId6" Type="http://schemas.openxmlformats.org/officeDocument/2006/relationships/tags" Target="../tags/tag603.xml"/><Relationship Id="rId23" Type="http://schemas.openxmlformats.org/officeDocument/2006/relationships/tags" Target="../tags/tag620.xml"/><Relationship Id="rId28" Type="http://schemas.openxmlformats.org/officeDocument/2006/relationships/tags" Target="../tags/tag625.xml"/><Relationship Id="rId49" Type="http://schemas.openxmlformats.org/officeDocument/2006/relationships/tags" Target="../tags/tag646.xml"/><Relationship Id="rId114" Type="http://schemas.openxmlformats.org/officeDocument/2006/relationships/tags" Target="../tags/tag711.xml"/><Relationship Id="rId119" Type="http://schemas.openxmlformats.org/officeDocument/2006/relationships/tags" Target="../tags/tag716.xml"/><Relationship Id="rId44" Type="http://schemas.openxmlformats.org/officeDocument/2006/relationships/tags" Target="../tags/tag641.xml"/><Relationship Id="rId60" Type="http://schemas.openxmlformats.org/officeDocument/2006/relationships/tags" Target="../tags/tag657.xml"/><Relationship Id="rId65" Type="http://schemas.openxmlformats.org/officeDocument/2006/relationships/tags" Target="../tags/tag662.xml"/><Relationship Id="rId81" Type="http://schemas.openxmlformats.org/officeDocument/2006/relationships/tags" Target="../tags/tag678.xml"/><Relationship Id="rId86" Type="http://schemas.openxmlformats.org/officeDocument/2006/relationships/tags" Target="../tags/tag683.xml"/><Relationship Id="rId130" Type="http://schemas.openxmlformats.org/officeDocument/2006/relationships/tags" Target="../tags/tag727.xml"/><Relationship Id="rId135" Type="http://schemas.openxmlformats.org/officeDocument/2006/relationships/tags" Target="../tags/tag732.xml"/><Relationship Id="rId151" Type="http://schemas.openxmlformats.org/officeDocument/2006/relationships/tags" Target="../tags/tag748.xml"/><Relationship Id="rId156" Type="http://schemas.openxmlformats.org/officeDocument/2006/relationships/tags" Target="../tags/tag753.xml"/><Relationship Id="rId13" Type="http://schemas.openxmlformats.org/officeDocument/2006/relationships/tags" Target="../tags/tag610.xml"/><Relationship Id="rId18" Type="http://schemas.openxmlformats.org/officeDocument/2006/relationships/tags" Target="../tags/tag615.xml"/><Relationship Id="rId39" Type="http://schemas.openxmlformats.org/officeDocument/2006/relationships/tags" Target="../tags/tag636.xml"/><Relationship Id="rId109" Type="http://schemas.openxmlformats.org/officeDocument/2006/relationships/tags" Target="../tags/tag706.xml"/><Relationship Id="rId34" Type="http://schemas.openxmlformats.org/officeDocument/2006/relationships/tags" Target="../tags/tag631.xml"/><Relationship Id="rId50" Type="http://schemas.openxmlformats.org/officeDocument/2006/relationships/tags" Target="../tags/tag647.xml"/><Relationship Id="rId55" Type="http://schemas.openxmlformats.org/officeDocument/2006/relationships/tags" Target="../tags/tag652.xml"/><Relationship Id="rId76" Type="http://schemas.openxmlformats.org/officeDocument/2006/relationships/tags" Target="../tags/tag673.xml"/><Relationship Id="rId97" Type="http://schemas.openxmlformats.org/officeDocument/2006/relationships/tags" Target="../tags/tag694.xml"/><Relationship Id="rId104" Type="http://schemas.openxmlformats.org/officeDocument/2006/relationships/tags" Target="../tags/tag701.xml"/><Relationship Id="rId120" Type="http://schemas.openxmlformats.org/officeDocument/2006/relationships/tags" Target="../tags/tag717.xml"/><Relationship Id="rId125" Type="http://schemas.openxmlformats.org/officeDocument/2006/relationships/tags" Target="../tags/tag722.xml"/><Relationship Id="rId141" Type="http://schemas.openxmlformats.org/officeDocument/2006/relationships/tags" Target="../tags/tag738.xml"/><Relationship Id="rId146" Type="http://schemas.openxmlformats.org/officeDocument/2006/relationships/tags" Target="../tags/tag743.xml"/><Relationship Id="rId7" Type="http://schemas.openxmlformats.org/officeDocument/2006/relationships/tags" Target="../tags/tag604.xml"/><Relationship Id="rId71" Type="http://schemas.openxmlformats.org/officeDocument/2006/relationships/tags" Target="../tags/tag668.xml"/><Relationship Id="rId92" Type="http://schemas.openxmlformats.org/officeDocument/2006/relationships/tags" Target="../tags/tag689.xml"/><Relationship Id="rId2" Type="http://schemas.openxmlformats.org/officeDocument/2006/relationships/tags" Target="../tags/tag599.xml"/><Relationship Id="rId29" Type="http://schemas.openxmlformats.org/officeDocument/2006/relationships/tags" Target="../tags/tag626.xml"/><Relationship Id="rId24" Type="http://schemas.openxmlformats.org/officeDocument/2006/relationships/tags" Target="../tags/tag621.xml"/><Relationship Id="rId40" Type="http://schemas.openxmlformats.org/officeDocument/2006/relationships/tags" Target="../tags/tag637.xml"/><Relationship Id="rId45" Type="http://schemas.openxmlformats.org/officeDocument/2006/relationships/tags" Target="../tags/tag642.xml"/><Relationship Id="rId66" Type="http://schemas.openxmlformats.org/officeDocument/2006/relationships/tags" Target="../tags/tag663.xml"/><Relationship Id="rId87" Type="http://schemas.openxmlformats.org/officeDocument/2006/relationships/tags" Target="../tags/tag684.xml"/><Relationship Id="rId110" Type="http://schemas.openxmlformats.org/officeDocument/2006/relationships/tags" Target="../tags/tag707.xml"/><Relationship Id="rId115" Type="http://schemas.openxmlformats.org/officeDocument/2006/relationships/tags" Target="../tags/tag712.xml"/><Relationship Id="rId131" Type="http://schemas.openxmlformats.org/officeDocument/2006/relationships/tags" Target="../tags/tag728.xml"/><Relationship Id="rId136" Type="http://schemas.openxmlformats.org/officeDocument/2006/relationships/tags" Target="../tags/tag733.xml"/><Relationship Id="rId157" Type="http://schemas.openxmlformats.org/officeDocument/2006/relationships/slideLayout" Target="../slideLayouts/slideLayout2.xml"/><Relationship Id="rId61" Type="http://schemas.openxmlformats.org/officeDocument/2006/relationships/tags" Target="../tags/tag658.xml"/><Relationship Id="rId82" Type="http://schemas.openxmlformats.org/officeDocument/2006/relationships/tags" Target="../tags/tag679.xml"/><Relationship Id="rId152" Type="http://schemas.openxmlformats.org/officeDocument/2006/relationships/tags" Target="../tags/tag749.xml"/><Relationship Id="rId19" Type="http://schemas.openxmlformats.org/officeDocument/2006/relationships/tags" Target="../tags/tag616.xml"/><Relationship Id="rId14" Type="http://schemas.openxmlformats.org/officeDocument/2006/relationships/tags" Target="../tags/tag611.xml"/><Relationship Id="rId30" Type="http://schemas.openxmlformats.org/officeDocument/2006/relationships/tags" Target="../tags/tag627.xml"/><Relationship Id="rId35" Type="http://schemas.openxmlformats.org/officeDocument/2006/relationships/tags" Target="../tags/tag632.xml"/><Relationship Id="rId56" Type="http://schemas.openxmlformats.org/officeDocument/2006/relationships/tags" Target="../tags/tag653.xml"/><Relationship Id="rId77" Type="http://schemas.openxmlformats.org/officeDocument/2006/relationships/tags" Target="../tags/tag674.xml"/><Relationship Id="rId100" Type="http://schemas.openxmlformats.org/officeDocument/2006/relationships/tags" Target="../tags/tag697.xml"/><Relationship Id="rId105" Type="http://schemas.openxmlformats.org/officeDocument/2006/relationships/tags" Target="../tags/tag702.xml"/><Relationship Id="rId126" Type="http://schemas.openxmlformats.org/officeDocument/2006/relationships/tags" Target="../tags/tag723.xml"/><Relationship Id="rId147" Type="http://schemas.openxmlformats.org/officeDocument/2006/relationships/tags" Target="../tags/tag744.xml"/><Relationship Id="rId8" Type="http://schemas.openxmlformats.org/officeDocument/2006/relationships/tags" Target="../tags/tag605.xml"/><Relationship Id="rId51" Type="http://schemas.openxmlformats.org/officeDocument/2006/relationships/tags" Target="../tags/tag648.xml"/><Relationship Id="rId72" Type="http://schemas.openxmlformats.org/officeDocument/2006/relationships/tags" Target="../tags/tag669.xml"/><Relationship Id="rId93" Type="http://schemas.openxmlformats.org/officeDocument/2006/relationships/tags" Target="../tags/tag690.xml"/><Relationship Id="rId98" Type="http://schemas.openxmlformats.org/officeDocument/2006/relationships/tags" Target="../tags/tag695.xml"/><Relationship Id="rId121" Type="http://schemas.openxmlformats.org/officeDocument/2006/relationships/tags" Target="../tags/tag718.xml"/><Relationship Id="rId142" Type="http://schemas.openxmlformats.org/officeDocument/2006/relationships/tags" Target="../tags/tag739.xml"/><Relationship Id="rId3" Type="http://schemas.openxmlformats.org/officeDocument/2006/relationships/tags" Target="../tags/tag600.xml"/><Relationship Id="rId25" Type="http://schemas.openxmlformats.org/officeDocument/2006/relationships/tags" Target="../tags/tag622.xml"/><Relationship Id="rId46" Type="http://schemas.openxmlformats.org/officeDocument/2006/relationships/tags" Target="../tags/tag643.xml"/><Relationship Id="rId67" Type="http://schemas.openxmlformats.org/officeDocument/2006/relationships/tags" Target="../tags/tag664.xml"/><Relationship Id="rId116" Type="http://schemas.openxmlformats.org/officeDocument/2006/relationships/tags" Target="../tags/tag713.xml"/><Relationship Id="rId137" Type="http://schemas.openxmlformats.org/officeDocument/2006/relationships/tags" Target="../tags/tag734.xml"/><Relationship Id="rId158" Type="http://schemas.openxmlformats.org/officeDocument/2006/relationships/image" Target="../media/image3.png"/><Relationship Id="rId20" Type="http://schemas.openxmlformats.org/officeDocument/2006/relationships/tags" Target="../tags/tag617.xml"/><Relationship Id="rId41" Type="http://schemas.openxmlformats.org/officeDocument/2006/relationships/tags" Target="../tags/tag638.xml"/><Relationship Id="rId62" Type="http://schemas.openxmlformats.org/officeDocument/2006/relationships/tags" Target="../tags/tag659.xml"/><Relationship Id="rId83" Type="http://schemas.openxmlformats.org/officeDocument/2006/relationships/tags" Target="../tags/tag680.xml"/><Relationship Id="rId88" Type="http://schemas.openxmlformats.org/officeDocument/2006/relationships/tags" Target="../tags/tag685.xml"/><Relationship Id="rId111" Type="http://schemas.openxmlformats.org/officeDocument/2006/relationships/tags" Target="../tags/tag708.xml"/><Relationship Id="rId132" Type="http://schemas.openxmlformats.org/officeDocument/2006/relationships/tags" Target="../tags/tag729.xml"/><Relationship Id="rId153" Type="http://schemas.openxmlformats.org/officeDocument/2006/relationships/tags" Target="../tags/tag750.xml"/><Relationship Id="rId15" Type="http://schemas.openxmlformats.org/officeDocument/2006/relationships/tags" Target="../tags/tag612.xml"/><Relationship Id="rId36" Type="http://schemas.openxmlformats.org/officeDocument/2006/relationships/tags" Target="../tags/tag633.xml"/><Relationship Id="rId57" Type="http://schemas.openxmlformats.org/officeDocument/2006/relationships/tags" Target="../tags/tag654.xml"/><Relationship Id="rId106" Type="http://schemas.openxmlformats.org/officeDocument/2006/relationships/tags" Target="../tags/tag703.xml"/><Relationship Id="rId127" Type="http://schemas.openxmlformats.org/officeDocument/2006/relationships/tags" Target="../tags/tag724.xml"/><Relationship Id="rId10" Type="http://schemas.openxmlformats.org/officeDocument/2006/relationships/tags" Target="../tags/tag607.xml"/><Relationship Id="rId31" Type="http://schemas.openxmlformats.org/officeDocument/2006/relationships/tags" Target="../tags/tag628.xml"/><Relationship Id="rId52" Type="http://schemas.openxmlformats.org/officeDocument/2006/relationships/tags" Target="../tags/tag649.xml"/><Relationship Id="rId73" Type="http://schemas.openxmlformats.org/officeDocument/2006/relationships/tags" Target="../tags/tag670.xml"/><Relationship Id="rId78" Type="http://schemas.openxmlformats.org/officeDocument/2006/relationships/tags" Target="../tags/tag675.xml"/><Relationship Id="rId94" Type="http://schemas.openxmlformats.org/officeDocument/2006/relationships/tags" Target="../tags/tag691.xml"/><Relationship Id="rId99" Type="http://schemas.openxmlformats.org/officeDocument/2006/relationships/tags" Target="../tags/tag696.xml"/><Relationship Id="rId101" Type="http://schemas.openxmlformats.org/officeDocument/2006/relationships/tags" Target="../tags/tag698.xml"/><Relationship Id="rId122" Type="http://schemas.openxmlformats.org/officeDocument/2006/relationships/tags" Target="../tags/tag719.xml"/><Relationship Id="rId143" Type="http://schemas.openxmlformats.org/officeDocument/2006/relationships/tags" Target="../tags/tag740.xml"/><Relationship Id="rId148" Type="http://schemas.openxmlformats.org/officeDocument/2006/relationships/tags" Target="../tags/tag745.xml"/><Relationship Id="rId4" Type="http://schemas.openxmlformats.org/officeDocument/2006/relationships/tags" Target="../tags/tag601.xml"/><Relationship Id="rId9" Type="http://schemas.openxmlformats.org/officeDocument/2006/relationships/tags" Target="../tags/tag606.xml"/><Relationship Id="rId26" Type="http://schemas.openxmlformats.org/officeDocument/2006/relationships/tags" Target="../tags/tag623.xml"/><Relationship Id="rId47" Type="http://schemas.openxmlformats.org/officeDocument/2006/relationships/tags" Target="../tags/tag644.xml"/><Relationship Id="rId68" Type="http://schemas.openxmlformats.org/officeDocument/2006/relationships/tags" Target="../tags/tag665.xml"/><Relationship Id="rId89" Type="http://schemas.openxmlformats.org/officeDocument/2006/relationships/tags" Target="../tags/tag686.xml"/><Relationship Id="rId112" Type="http://schemas.openxmlformats.org/officeDocument/2006/relationships/tags" Target="../tags/tag709.xml"/><Relationship Id="rId133" Type="http://schemas.openxmlformats.org/officeDocument/2006/relationships/tags" Target="../tags/tag730.xml"/><Relationship Id="rId154" Type="http://schemas.openxmlformats.org/officeDocument/2006/relationships/tags" Target="../tags/tag751.xml"/><Relationship Id="rId16" Type="http://schemas.openxmlformats.org/officeDocument/2006/relationships/tags" Target="../tags/tag613.xml"/><Relationship Id="rId37" Type="http://schemas.openxmlformats.org/officeDocument/2006/relationships/tags" Target="../tags/tag634.xml"/><Relationship Id="rId58" Type="http://schemas.openxmlformats.org/officeDocument/2006/relationships/tags" Target="../tags/tag655.xml"/><Relationship Id="rId79" Type="http://schemas.openxmlformats.org/officeDocument/2006/relationships/tags" Target="../tags/tag676.xml"/><Relationship Id="rId102" Type="http://schemas.openxmlformats.org/officeDocument/2006/relationships/tags" Target="../tags/tag699.xml"/><Relationship Id="rId123" Type="http://schemas.openxmlformats.org/officeDocument/2006/relationships/tags" Target="../tags/tag720.xml"/><Relationship Id="rId144" Type="http://schemas.openxmlformats.org/officeDocument/2006/relationships/tags" Target="../tags/tag741.xml"/><Relationship Id="rId90" Type="http://schemas.openxmlformats.org/officeDocument/2006/relationships/tags" Target="../tags/tag687.xml"/><Relationship Id="rId27" Type="http://schemas.openxmlformats.org/officeDocument/2006/relationships/tags" Target="../tags/tag624.xml"/><Relationship Id="rId48" Type="http://schemas.openxmlformats.org/officeDocument/2006/relationships/tags" Target="../tags/tag645.xml"/><Relationship Id="rId69" Type="http://schemas.openxmlformats.org/officeDocument/2006/relationships/tags" Target="../tags/tag666.xml"/><Relationship Id="rId113" Type="http://schemas.openxmlformats.org/officeDocument/2006/relationships/tags" Target="../tags/tag710.xml"/><Relationship Id="rId134" Type="http://schemas.openxmlformats.org/officeDocument/2006/relationships/tags" Target="../tags/tag7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00801E-5301-92B7-A172-EB445FA4C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933" y="1541074"/>
            <a:ext cx="9110134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Resolution of Multi-robot Systems using Neural Logic Machines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9B7D82-1C25-88BD-5683-97BBB8F36BCB}"/>
              </a:ext>
            </a:extLst>
          </p:cNvPr>
          <p:cNvCxnSpPr/>
          <p:nvPr/>
        </p:nvCxnSpPr>
        <p:spPr>
          <a:xfrm>
            <a:off x="1634066" y="1558872"/>
            <a:ext cx="927134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A0772-5EED-839C-0F3B-27082D324C64}"/>
              </a:ext>
            </a:extLst>
          </p:cNvPr>
          <p:cNvCxnSpPr/>
          <p:nvPr/>
        </p:nvCxnSpPr>
        <p:spPr>
          <a:xfrm>
            <a:off x="1634066" y="3928674"/>
            <a:ext cx="927134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EF1F2F2D-FD02-0B1A-1CB2-175473D60688}"/>
              </a:ext>
            </a:extLst>
          </p:cNvPr>
          <p:cNvSpPr txBox="1"/>
          <p:nvPr/>
        </p:nvSpPr>
        <p:spPr>
          <a:xfrm>
            <a:off x="1835700" y="4492672"/>
            <a:ext cx="8520600" cy="62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Ruiyang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91D4-66F1-D6FF-824E-07501BA60E6D}"/>
              </a:ext>
            </a:extLst>
          </p:cNvPr>
          <p:cNvSpPr txBox="1"/>
          <p:nvPr/>
        </p:nvSpPr>
        <p:spPr>
          <a:xfrm>
            <a:off x="774700" y="298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76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9F57-025E-4FD2-839A-F81096B97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F50D1C-881D-DF59-2E9C-8F49A01D4C4E}"/>
              </a:ext>
            </a:extLst>
          </p:cNvPr>
          <p:cNvSpPr txBox="1"/>
          <p:nvPr/>
        </p:nvSpPr>
        <p:spPr>
          <a:xfrm>
            <a:off x="228600" y="457200"/>
            <a:ext cx="3575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Deadlocks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42447-7673-F54C-F0A6-9F464C2B2817}"/>
              </a:ext>
            </a:extLst>
          </p:cNvPr>
          <p:cNvSpPr txBox="1"/>
          <p:nvPr/>
        </p:nvSpPr>
        <p:spPr>
          <a:xfrm>
            <a:off x="6642100" y="1420000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deadlock is detected, we use a greedy algorithm to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agents to be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whose control is optimized for: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66" name="TextBox 10165">
            <a:extLst>
              <a:ext uri="{FF2B5EF4-FFF2-40B4-BE49-F238E27FC236}">
                <a16:creationId xmlns:a16="http://schemas.microsoft.com/office/drawing/2014/main" id="{B011D73E-1AE8-AC19-EBD1-A204E0BF3F6F}"/>
              </a:ext>
            </a:extLst>
          </p:cNvPr>
          <p:cNvSpPr txBox="1"/>
          <p:nvPr/>
        </p:nvSpPr>
        <p:spPr>
          <a:xfrm>
            <a:off x="6642100" y="5039771"/>
            <a:ext cx="548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the only objective for the passive robots is to avoid other robots</a:t>
            </a:r>
          </a:p>
        </p:txBody>
      </p:sp>
      <p:pic>
        <p:nvPicPr>
          <p:cNvPr id="5" name="Picture 4" descr="A group of mathematical symbols&#10;&#10;Description automatically generated">
            <a:extLst>
              <a:ext uri="{FF2B5EF4-FFF2-40B4-BE49-F238E27FC236}">
                <a16:creationId xmlns:a16="http://schemas.microsoft.com/office/drawing/2014/main" id="{FACD50E5-6560-6940-3DC2-3A87172F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3270793"/>
            <a:ext cx="5549900" cy="1549400"/>
          </a:xfrm>
          <a:prstGeom prst="rect">
            <a:avLst/>
          </a:prstGeom>
        </p:spPr>
      </p:pic>
      <p:pic>
        <p:nvPicPr>
          <p:cNvPr id="7" name="Picture 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7DC43264-3D0A-BC89-1956-0B2D8D42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000"/>
            <a:ext cx="6450015" cy="45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0DB5-6155-96D7-E55A-39C743FC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0B74C6-DFC8-770A-4EB9-64669F0525FD}"/>
              </a:ext>
            </a:extLst>
          </p:cNvPr>
          <p:cNvSpPr txBox="1"/>
          <p:nvPr/>
        </p:nvSpPr>
        <p:spPr>
          <a:xfrm>
            <a:off x="228600" y="457200"/>
            <a:ext cx="3575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Deadlocks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DF1DD-95FD-385E-0D9E-303EA471765D}"/>
              </a:ext>
            </a:extLst>
          </p:cNvPr>
          <p:cNvSpPr txBox="1"/>
          <p:nvPr/>
        </p:nvSpPr>
        <p:spPr>
          <a:xfrm>
            <a:off x="6705600" y="1436328"/>
            <a:ext cx="5486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start the simulation with all robots have an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status, whose control is optimized for: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FA903-1918-11DB-9C0C-265E90DCD046}"/>
              </a:ext>
            </a:extLst>
          </p:cNvPr>
          <p:cNvSpPr txBox="1"/>
          <p:nvPr/>
        </p:nvSpPr>
        <p:spPr>
          <a:xfrm>
            <a:off x="6705600" y="4863738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that, we can remove the constraint for collision avoidance between active and passive robots in active robots’ optimization problem.</a:t>
            </a:r>
          </a:p>
        </p:txBody>
      </p:sp>
      <p:pic>
        <p:nvPicPr>
          <p:cNvPr id="5" name="Picture 4" descr="A group of math equations&#10;&#10;Description automatically generated">
            <a:extLst>
              <a:ext uri="{FF2B5EF4-FFF2-40B4-BE49-F238E27FC236}">
                <a16:creationId xmlns:a16="http://schemas.microsoft.com/office/drawing/2014/main" id="{28912EBB-BC6B-5A09-BB3B-6ED6F2B5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2938237"/>
            <a:ext cx="5537200" cy="1536700"/>
          </a:xfrm>
          <a:prstGeom prst="rect">
            <a:avLst/>
          </a:prstGeom>
        </p:spPr>
      </p:pic>
      <p:pic>
        <p:nvPicPr>
          <p:cNvPr id="7" name="Picture 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99401994-F842-E235-6E23-5A7DBB32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271"/>
            <a:ext cx="6450015" cy="45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DE2A2-78E4-8D58-FC11-92CDA69C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EEEDEC-01FF-1D62-D2E7-6984FCA75938}"/>
              </a:ext>
            </a:extLst>
          </p:cNvPr>
          <p:cNvSpPr txBox="1"/>
          <p:nvPr/>
        </p:nvSpPr>
        <p:spPr>
          <a:xfrm>
            <a:off x="228600" y="457200"/>
            <a:ext cx="3575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Deadlocks Resolution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0D44B-F780-9A22-610B-365B91CDBEB1}"/>
              </a:ext>
            </a:extLst>
          </p:cNvPr>
          <p:cNvSpPr txBox="1"/>
          <p:nvPr/>
        </p:nvSpPr>
        <p:spPr>
          <a:xfrm>
            <a:off x="6705600" y="1420000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keep the robot that is closest to its target be active when detect deadlocks and continue to select robots to be passive until the deadlock is resolved.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719C8-550C-E5F3-5A35-95BB065AA285}"/>
              </a:ext>
            </a:extLst>
          </p:cNvPr>
          <p:cNvSpPr txBox="1"/>
          <p:nvPr/>
        </p:nvSpPr>
        <p:spPr>
          <a:xfrm>
            <a:off x="6705600" y="3100203"/>
            <a:ext cx="5486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multi-robot systems with n robots, we at most need to select n-1 robots to be passive and the remaining active robot is guaranteed to arrive at its target when ignoring all other robots.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4E2F5-5515-33D0-5EE5-AFA2C5181EC8}"/>
              </a:ext>
            </a:extLst>
          </p:cNvPr>
          <p:cNvSpPr txBox="1"/>
          <p:nvPr/>
        </p:nvSpPr>
        <p:spPr>
          <a:xfrm>
            <a:off x="6705600" y="5149293"/>
            <a:ext cx="5486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this is inefficient, we propose to use Neural Logic Machines to make these selections</a:t>
            </a:r>
          </a:p>
        </p:txBody>
      </p:sp>
      <p:pic>
        <p:nvPicPr>
          <p:cNvPr id="5" name="Picture 4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2A936493-EBF4-2A7B-8FD9-73E79E47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000"/>
            <a:ext cx="6450015" cy="45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94BC3-1961-C4AD-1BA9-B9F009B8A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15BC5C0-0B53-801E-3C22-CACFD9B792C4}"/>
              </a:ext>
            </a:extLst>
          </p:cNvPr>
          <p:cNvSpPr txBox="1"/>
          <p:nvPr/>
        </p:nvSpPr>
        <p:spPr>
          <a:xfrm>
            <a:off x="228600" y="457200"/>
            <a:ext cx="3575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Deadlocks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E9666-06DE-8860-572F-7EA181FC737F}"/>
              </a:ext>
            </a:extLst>
          </p:cNvPr>
          <p:cNvSpPr txBox="1"/>
          <p:nvPr/>
        </p:nvSpPr>
        <p:spPr>
          <a:xfrm>
            <a:off x="6705600" y="2613392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all active robots have arrived their targets, we set passive robots to become active based on their distance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their own target one at a time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60EB8BE0-D390-82E7-F109-C6F3D907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000"/>
            <a:ext cx="6450015" cy="45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A4F9F-D5E3-B554-165E-B330AAFD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317E02-332F-70DC-2FB2-2B5AF4BA7904}"/>
              </a:ext>
            </a:extLst>
          </p:cNvPr>
          <p:cNvSpPr/>
          <p:nvPr/>
        </p:nvSpPr>
        <p:spPr>
          <a:xfrm>
            <a:off x="0" y="135583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6AC13-A24E-3C4F-66F1-34372D8C311F}"/>
              </a:ext>
            </a:extLst>
          </p:cNvPr>
          <p:cNvSpPr txBox="1"/>
          <p:nvPr/>
        </p:nvSpPr>
        <p:spPr>
          <a:xfrm>
            <a:off x="228600" y="457200"/>
            <a:ext cx="5727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the deadlock situation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2F70E1-F5F8-C543-F526-7D6E1B8E08C3}"/>
              </a:ext>
            </a:extLst>
          </p:cNvPr>
          <p:cNvSpPr/>
          <p:nvPr/>
        </p:nvSpPr>
        <p:spPr>
          <a:xfrm>
            <a:off x="5958840" y="85250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B971B1-2CC0-BE93-783E-AE09CFF52682}"/>
              </a:ext>
            </a:extLst>
          </p:cNvPr>
          <p:cNvSpPr/>
          <p:nvPr/>
        </p:nvSpPr>
        <p:spPr>
          <a:xfrm>
            <a:off x="6979922" y="135583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B92ED6-96B0-3D11-D988-2E1383184A09}"/>
              </a:ext>
            </a:extLst>
          </p:cNvPr>
          <p:cNvGrpSpPr/>
          <p:nvPr/>
        </p:nvGrpSpPr>
        <p:grpSpPr>
          <a:xfrm>
            <a:off x="4273970" y="1806293"/>
            <a:ext cx="3640182" cy="2834265"/>
            <a:chOff x="4273970" y="2279263"/>
            <a:chExt cx="3640182" cy="283426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32BDF8-355C-338E-5C0C-87F9ADD0810B}"/>
                </a:ext>
              </a:extLst>
            </p:cNvPr>
            <p:cNvGrpSpPr/>
            <p:nvPr/>
          </p:nvGrpSpPr>
          <p:grpSpPr>
            <a:xfrm>
              <a:off x="4641764" y="2279263"/>
              <a:ext cx="1436915" cy="1436914"/>
              <a:chOff x="3211534" y="5042262"/>
              <a:chExt cx="1436915" cy="143691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183DFFC-F194-72FA-6FDB-25B22C40998E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F63792C7-09C7-E16F-A602-DC451A6DF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4720" y="5303519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9EA5AE-FE32-09F8-56C8-9CF04FC38757}"/>
                </a:ext>
              </a:extLst>
            </p:cNvPr>
            <p:cNvGrpSpPr/>
            <p:nvPr/>
          </p:nvGrpSpPr>
          <p:grpSpPr>
            <a:xfrm>
              <a:off x="6078679" y="2279263"/>
              <a:ext cx="1436915" cy="1436914"/>
              <a:chOff x="3211534" y="5042262"/>
              <a:chExt cx="1436915" cy="143691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C396EAE-D80C-A1B5-5C4E-AF8031FFA9F9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4F56746D-38F6-49BB-D015-164171D7B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4719" y="5303519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9DC85D-122E-3321-5028-8C41A8D02672}"/>
                </a:ext>
              </a:extLst>
            </p:cNvPr>
            <p:cNvGrpSpPr/>
            <p:nvPr/>
          </p:nvGrpSpPr>
          <p:grpSpPr>
            <a:xfrm>
              <a:off x="4273970" y="3676613"/>
              <a:ext cx="1436915" cy="1436914"/>
              <a:chOff x="3211534" y="5042262"/>
              <a:chExt cx="1436915" cy="1436914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3E6B99-BC41-21C0-74F5-9B08EA753E99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56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A5667F3D-37B1-72D8-8276-41A2ADBF0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4719" y="5303520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296AEDB-4D97-9A6E-7C91-F2B949677D6F}"/>
                </a:ext>
              </a:extLst>
            </p:cNvPr>
            <p:cNvGrpSpPr/>
            <p:nvPr/>
          </p:nvGrpSpPr>
          <p:grpSpPr>
            <a:xfrm>
              <a:off x="6477237" y="3676614"/>
              <a:ext cx="1436915" cy="1436914"/>
              <a:chOff x="9831789" y="5042262"/>
              <a:chExt cx="1436915" cy="143691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58EBFF1-7CDD-2BDE-392A-F87CCF0A28F4}"/>
                  </a:ext>
                </a:extLst>
              </p:cNvPr>
              <p:cNvSpPr/>
              <p:nvPr/>
            </p:nvSpPr>
            <p:spPr>
              <a:xfrm>
                <a:off x="9831789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" name="Picture 59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2166C00C-4BB3-942A-4375-ED3C74F15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94975" y="5303518"/>
                <a:ext cx="910542" cy="9144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79D3D6-2A43-2EA5-F534-8AF7472487F4}"/>
              </a:ext>
            </a:extLst>
          </p:cNvPr>
          <p:cNvSpPr txBox="1"/>
          <p:nvPr/>
        </p:nvSpPr>
        <p:spPr>
          <a:xfrm>
            <a:off x="552475" y="5597776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Predicates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83D3259-E4E6-293E-F343-414FBE51D7A7}"/>
              </a:ext>
            </a:extLst>
          </p:cNvPr>
          <p:cNvSpPr/>
          <p:nvPr/>
        </p:nvSpPr>
        <p:spPr>
          <a:xfrm>
            <a:off x="1946182" y="5691854"/>
            <a:ext cx="917168" cy="2603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91BEFC-CF39-0CF3-9FA2-FAE68C8FF33E}"/>
              </a:ext>
            </a:extLst>
          </p:cNvPr>
          <p:cNvGrpSpPr/>
          <p:nvPr/>
        </p:nvGrpSpPr>
        <p:grpSpPr>
          <a:xfrm>
            <a:off x="5678564" y="4527360"/>
            <a:ext cx="737099" cy="2460882"/>
            <a:chOff x="4743102" y="3960340"/>
            <a:chExt cx="737099" cy="2460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FAFA04-1EF9-C674-F33B-6786D13FE9A3}"/>
                </a:ext>
              </a:extLst>
            </p:cNvPr>
            <p:cNvSpPr txBox="1"/>
            <p:nvPr/>
          </p:nvSpPr>
          <p:spPr>
            <a:xfrm rot="5400000">
              <a:off x="4870603" y="5883151"/>
              <a:ext cx="5990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…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7E7696-2FE0-8FBB-0AFD-65AE4A68ADB9}"/>
                </a:ext>
              </a:extLst>
            </p:cNvPr>
            <p:cNvGrpSpPr/>
            <p:nvPr/>
          </p:nvGrpSpPr>
          <p:grpSpPr>
            <a:xfrm>
              <a:off x="4743102" y="3960340"/>
              <a:ext cx="737099" cy="1742956"/>
              <a:chOff x="4743102" y="3960340"/>
              <a:chExt cx="737099" cy="17429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A9190A-FF7A-BB29-0563-47C6AEF6E26C}"/>
                  </a:ext>
                </a:extLst>
              </p:cNvPr>
              <p:cNvGrpSpPr/>
              <p:nvPr/>
            </p:nvGrpSpPr>
            <p:grpSpPr>
              <a:xfrm>
                <a:off x="4754695" y="3960340"/>
                <a:ext cx="688245" cy="810790"/>
                <a:chOff x="4631557" y="4042541"/>
                <a:chExt cx="688245" cy="810790"/>
              </a:xfrm>
            </p:grpSpPr>
            <p:sp>
              <p:nvSpPr>
                <p:cNvPr id="17" name="Left Bracket 16">
                  <a:extLst>
                    <a:ext uri="{FF2B5EF4-FFF2-40B4-BE49-F238E27FC236}">
                      <a16:creationId xmlns:a16="http://schemas.microsoft.com/office/drawing/2014/main" id="{8A9DD8C9-1D79-5BD3-FF48-F8E623205887}"/>
                    </a:ext>
                  </a:extLst>
                </p:cNvPr>
                <p:cNvSpPr/>
                <p:nvPr/>
              </p:nvSpPr>
              <p:spPr>
                <a:xfrm>
                  <a:off x="4631557" y="4042541"/>
                  <a:ext cx="176926" cy="809417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Left Bracket 17">
                  <a:extLst>
                    <a:ext uri="{FF2B5EF4-FFF2-40B4-BE49-F238E27FC236}">
                      <a16:creationId xmlns:a16="http://schemas.microsoft.com/office/drawing/2014/main" id="{AFBFA8F4-7C27-7651-D4F8-21FB17911EFB}"/>
                    </a:ext>
                  </a:extLst>
                </p:cNvPr>
                <p:cNvSpPr/>
                <p:nvPr/>
              </p:nvSpPr>
              <p:spPr>
                <a:xfrm rot="10800000">
                  <a:off x="5142876" y="4043914"/>
                  <a:ext cx="176926" cy="809417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DC42C11-F1DF-F89C-F281-D0E85A6EE3DF}"/>
                  </a:ext>
                </a:extLst>
              </p:cNvPr>
              <p:cNvGrpSpPr/>
              <p:nvPr/>
            </p:nvGrpSpPr>
            <p:grpSpPr>
              <a:xfrm>
                <a:off x="4743102" y="4892506"/>
                <a:ext cx="688245" cy="810790"/>
                <a:chOff x="4631557" y="4042541"/>
                <a:chExt cx="688245" cy="810790"/>
              </a:xfrm>
            </p:grpSpPr>
            <p:sp>
              <p:nvSpPr>
                <p:cNvPr id="15" name="Left Bracket 14">
                  <a:extLst>
                    <a:ext uri="{FF2B5EF4-FFF2-40B4-BE49-F238E27FC236}">
                      <a16:creationId xmlns:a16="http://schemas.microsoft.com/office/drawing/2014/main" id="{210F571A-B392-D85E-5BA6-EBE9A0C44385}"/>
                    </a:ext>
                  </a:extLst>
                </p:cNvPr>
                <p:cNvSpPr/>
                <p:nvPr/>
              </p:nvSpPr>
              <p:spPr>
                <a:xfrm>
                  <a:off x="4631557" y="4042541"/>
                  <a:ext cx="176926" cy="809417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Left Bracket 15">
                  <a:extLst>
                    <a:ext uri="{FF2B5EF4-FFF2-40B4-BE49-F238E27FC236}">
                      <a16:creationId xmlns:a16="http://schemas.microsoft.com/office/drawing/2014/main" id="{ADED30F4-285E-235A-86C1-5B0DDE6A5E3F}"/>
                    </a:ext>
                  </a:extLst>
                </p:cNvPr>
                <p:cNvSpPr/>
                <p:nvPr/>
              </p:nvSpPr>
              <p:spPr>
                <a:xfrm rot="10800000">
                  <a:off x="5142876" y="4043914"/>
                  <a:ext cx="176926" cy="809417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DDF2D6-16AD-E5AB-15C8-1D018A55CACA}"/>
                  </a:ext>
                </a:extLst>
              </p:cNvPr>
              <p:cNvSpPr txBox="1"/>
              <p:nvPr/>
            </p:nvSpPr>
            <p:spPr>
              <a:xfrm>
                <a:off x="4881112" y="4049087"/>
                <a:ext cx="59908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…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0C5A0-92CC-4642-E555-C529B0DBB303}"/>
                  </a:ext>
                </a:extLst>
              </p:cNvPr>
              <p:cNvSpPr txBox="1"/>
              <p:nvPr/>
            </p:nvSpPr>
            <p:spPr>
              <a:xfrm>
                <a:off x="4875856" y="4973998"/>
                <a:ext cx="59908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…</a:t>
                </a:r>
              </a:p>
            </p:txBody>
          </p:sp>
        </p:grp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0BF6AFF-DB22-25D7-F1C6-9D0048983C65}"/>
              </a:ext>
            </a:extLst>
          </p:cNvPr>
          <p:cNvSpPr/>
          <p:nvPr/>
        </p:nvSpPr>
        <p:spPr>
          <a:xfrm>
            <a:off x="4436866" y="5704147"/>
            <a:ext cx="917168" cy="2603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E6840DE-D064-94AE-C61D-26472AD2D485}"/>
              </a:ext>
            </a:extLst>
          </p:cNvPr>
          <p:cNvSpPr/>
          <p:nvPr/>
        </p:nvSpPr>
        <p:spPr>
          <a:xfrm>
            <a:off x="6611261" y="4958774"/>
            <a:ext cx="917168" cy="2603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 descr="\documentclass{article}&#10;\usepackage{amsmath}&#10;\usepackage{amssymb}&#10;\pagestyle{empty}&#10;\begin{document}&#10;&#10;\begin{align*}&#10;MLP&#10;\end{align*}&#10;&#10;&#10;\end{document}" title="IguanaTex Vector Display">
            <a:extLst>
              <a:ext uri="{FF2B5EF4-FFF2-40B4-BE49-F238E27FC236}">
                <a16:creationId xmlns:a16="http://schemas.microsoft.com/office/drawing/2014/main" id="{ADCE01B6-17DF-2EA9-FC20-253A3DA6E1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4299" y="4729866"/>
            <a:ext cx="584157" cy="171948"/>
            <a:chOff x="13025224" y="6575349"/>
            <a:chExt cx="688019" cy="162957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C193280-29DB-6235-3149-F6AE0647DDB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3025224" y="6575349"/>
              <a:ext cx="278912" cy="162957"/>
            </a:xfrm>
            <a:custGeom>
              <a:avLst/>
              <a:gdLst>
                <a:gd name="connsiteX0" fmla="*/ 246288 w 278912"/>
                <a:gd name="connsiteY0" fmla="*/ 18456 h 162957"/>
                <a:gd name="connsiteX1" fmla="*/ 270226 w 278912"/>
                <a:gd name="connsiteY1" fmla="*/ 7481 h 162957"/>
                <a:gd name="connsiteX2" fmla="*/ 279134 w 278912"/>
                <a:gd name="connsiteY2" fmla="*/ 2709 h 162957"/>
                <a:gd name="connsiteX3" fmla="*/ 271618 w 278912"/>
                <a:gd name="connsiteY3" fmla="*/ 85 h 162957"/>
                <a:gd name="connsiteX4" fmla="*/ 234875 w 278912"/>
                <a:gd name="connsiteY4" fmla="*/ 85 h 162957"/>
                <a:gd name="connsiteX5" fmla="*/ 224019 w 278912"/>
                <a:gd name="connsiteY5" fmla="*/ 4618 h 162957"/>
                <a:gd name="connsiteX6" fmla="*/ 122419 w 278912"/>
                <a:gd name="connsiteY6" fmla="*/ 140615 h 162957"/>
                <a:gd name="connsiteX7" fmla="*/ 100708 w 278912"/>
                <a:gd name="connsiteY7" fmla="*/ 5572 h 162957"/>
                <a:gd name="connsiteX8" fmla="*/ 92078 w 278912"/>
                <a:gd name="connsiteY8" fmla="*/ 85 h 162957"/>
                <a:gd name="connsiteX9" fmla="*/ 53944 w 278912"/>
                <a:gd name="connsiteY9" fmla="*/ 85 h 162957"/>
                <a:gd name="connsiteX10" fmla="*/ 45593 w 278912"/>
                <a:gd name="connsiteY10" fmla="*/ 4618 h 162957"/>
                <a:gd name="connsiteX11" fmla="*/ 53665 w 278912"/>
                <a:gd name="connsiteY11" fmla="*/ 7481 h 162957"/>
                <a:gd name="connsiteX12" fmla="*/ 65635 w 278912"/>
                <a:gd name="connsiteY12" fmla="*/ 7958 h 162957"/>
                <a:gd name="connsiteX13" fmla="*/ 71758 w 278912"/>
                <a:gd name="connsiteY13" fmla="*/ 11776 h 162957"/>
                <a:gd name="connsiteX14" fmla="*/ 70645 w 278912"/>
                <a:gd name="connsiteY14" fmla="*/ 16309 h 162957"/>
                <a:gd name="connsiteX15" fmla="*/ 35294 w 278912"/>
                <a:gd name="connsiteY15" fmla="*/ 137752 h 162957"/>
                <a:gd name="connsiteX16" fmla="*/ 5231 w 278912"/>
                <a:gd name="connsiteY16" fmla="*/ 155646 h 162957"/>
                <a:gd name="connsiteX17" fmla="*/ 221 w 278912"/>
                <a:gd name="connsiteY17" fmla="*/ 160179 h 162957"/>
                <a:gd name="connsiteX18" fmla="*/ 4118 w 278912"/>
                <a:gd name="connsiteY18" fmla="*/ 163042 h 162957"/>
                <a:gd name="connsiteX19" fmla="*/ 31954 w 278912"/>
                <a:gd name="connsiteY19" fmla="*/ 162327 h 162957"/>
                <a:gd name="connsiteX20" fmla="*/ 60624 w 278912"/>
                <a:gd name="connsiteY20" fmla="*/ 163042 h 162957"/>
                <a:gd name="connsiteX21" fmla="*/ 65635 w 278912"/>
                <a:gd name="connsiteY21" fmla="*/ 158271 h 162957"/>
                <a:gd name="connsiteX22" fmla="*/ 60624 w 278912"/>
                <a:gd name="connsiteY22" fmla="*/ 155646 h 162957"/>
                <a:gd name="connsiteX23" fmla="*/ 41696 w 278912"/>
                <a:gd name="connsiteY23" fmla="*/ 145148 h 162957"/>
                <a:gd name="connsiteX24" fmla="*/ 42809 w 278912"/>
                <a:gd name="connsiteY24" fmla="*/ 139660 h 162957"/>
                <a:gd name="connsiteX25" fmla="*/ 80666 w 278912"/>
                <a:gd name="connsiteY25" fmla="*/ 9628 h 162957"/>
                <a:gd name="connsiteX26" fmla="*/ 80944 w 278912"/>
                <a:gd name="connsiteY26" fmla="*/ 9628 h 162957"/>
                <a:gd name="connsiteX27" fmla="*/ 104883 w 278912"/>
                <a:gd name="connsiteY27" fmla="*/ 157555 h 162957"/>
                <a:gd name="connsiteX28" fmla="*/ 109058 w 278912"/>
                <a:gd name="connsiteY28" fmla="*/ 163042 h 162957"/>
                <a:gd name="connsiteX29" fmla="*/ 115182 w 278912"/>
                <a:gd name="connsiteY29" fmla="*/ 158748 h 162957"/>
                <a:gd name="connsiteX30" fmla="*/ 227638 w 278912"/>
                <a:gd name="connsiteY30" fmla="*/ 7720 h 162957"/>
                <a:gd name="connsiteX31" fmla="*/ 227916 w 278912"/>
                <a:gd name="connsiteY31" fmla="*/ 7720 h 162957"/>
                <a:gd name="connsiteX32" fmla="*/ 188111 w 278912"/>
                <a:gd name="connsiteY32" fmla="*/ 144432 h 162957"/>
                <a:gd name="connsiteX33" fmla="*/ 162781 w 278912"/>
                <a:gd name="connsiteY33" fmla="*/ 155646 h 162957"/>
                <a:gd name="connsiteX34" fmla="*/ 154987 w 278912"/>
                <a:gd name="connsiteY34" fmla="*/ 160179 h 162957"/>
                <a:gd name="connsiteX35" fmla="*/ 159162 w 278912"/>
                <a:gd name="connsiteY35" fmla="*/ 163042 h 162957"/>
                <a:gd name="connsiteX36" fmla="*/ 193679 w 278912"/>
                <a:gd name="connsiteY36" fmla="*/ 162327 h 162957"/>
                <a:gd name="connsiteX37" fmla="*/ 228473 w 278912"/>
                <a:gd name="connsiteY37" fmla="*/ 163042 h 162957"/>
                <a:gd name="connsiteX38" fmla="*/ 233762 w 278912"/>
                <a:gd name="connsiteY38" fmla="*/ 158271 h 162957"/>
                <a:gd name="connsiteX39" fmla="*/ 225968 w 278912"/>
                <a:gd name="connsiteY39" fmla="*/ 155646 h 162957"/>
                <a:gd name="connsiteX40" fmla="*/ 207875 w 278912"/>
                <a:gd name="connsiteY40" fmla="*/ 151351 h 162957"/>
                <a:gd name="connsiteX41" fmla="*/ 209266 w 278912"/>
                <a:gd name="connsiteY41" fmla="*/ 145625 h 162957"/>
                <a:gd name="connsiteX42" fmla="*/ 246288 w 278912"/>
                <a:gd name="connsiteY42" fmla="*/ 18456 h 1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8912" h="162957">
                  <a:moveTo>
                    <a:pt x="246288" y="18456"/>
                  </a:moveTo>
                  <a:cubicBezTo>
                    <a:pt x="248793" y="9867"/>
                    <a:pt x="249350" y="7481"/>
                    <a:pt x="270226" y="7481"/>
                  </a:cubicBezTo>
                  <a:cubicBezTo>
                    <a:pt x="276629" y="7481"/>
                    <a:pt x="279134" y="7481"/>
                    <a:pt x="279134" y="2709"/>
                  </a:cubicBezTo>
                  <a:cubicBezTo>
                    <a:pt x="279134" y="85"/>
                    <a:pt x="276350" y="85"/>
                    <a:pt x="271618" y="85"/>
                  </a:cubicBezTo>
                  <a:lnTo>
                    <a:pt x="234875" y="85"/>
                  </a:lnTo>
                  <a:cubicBezTo>
                    <a:pt x="227638" y="85"/>
                    <a:pt x="227360" y="85"/>
                    <a:pt x="224019" y="4618"/>
                  </a:cubicBezTo>
                  <a:lnTo>
                    <a:pt x="122419" y="140615"/>
                  </a:lnTo>
                  <a:lnTo>
                    <a:pt x="100708" y="5572"/>
                  </a:lnTo>
                  <a:cubicBezTo>
                    <a:pt x="99872" y="85"/>
                    <a:pt x="99316" y="85"/>
                    <a:pt x="92078" y="85"/>
                  </a:cubicBezTo>
                  <a:lnTo>
                    <a:pt x="53944" y="85"/>
                  </a:lnTo>
                  <a:cubicBezTo>
                    <a:pt x="48655" y="85"/>
                    <a:pt x="45593" y="85"/>
                    <a:pt x="45593" y="4618"/>
                  </a:cubicBezTo>
                  <a:cubicBezTo>
                    <a:pt x="45593" y="7481"/>
                    <a:pt x="48098" y="7481"/>
                    <a:pt x="53665" y="7481"/>
                  </a:cubicBezTo>
                  <a:cubicBezTo>
                    <a:pt x="57284" y="7481"/>
                    <a:pt x="62294" y="7720"/>
                    <a:pt x="65635" y="7958"/>
                  </a:cubicBezTo>
                  <a:cubicBezTo>
                    <a:pt x="70088" y="8435"/>
                    <a:pt x="71758" y="9151"/>
                    <a:pt x="71758" y="11776"/>
                  </a:cubicBezTo>
                  <a:cubicBezTo>
                    <a:pt x="71758" y="12730"/>
                    <a:pt x="71480" y="13446"/>
                    <a:pt x="70645" y="16309"/>
                  </a:cubicBezTo>
                  <a:lnTo>
                    <a:pt x="35294" y="137752"/>
                  </a:lnTo>
                  <a:cubicBezTo>
                    <a:pt x="32510" y="147295"/>
                    <a:pt x="27778" y="154930"/>
                    <a:pt x="5231" y="155646"/>
                  </a:cubicBezTo>
                  <a:cubicBezTo>
                    <a:pt x="3840" y="155646"/>
                    <a:pt x="221" y="155885"/>
                    <a:pt x="221" y="160179"/>
                  </a:cubicBezTo>
                  <a:cubicBezTo>
                    <a:pt x="221" y="162327"/>
                    <a:pt x="1891" y="163042"/>
                    <a:pt x="4118" y="163042"/>
                  </a:cubicBezTo>
                  <a:cubicBezTo>
                    <a:pt x="13025" y="163042"/>
                    <a:pt x="22768" y="162327"/>
                    <a:pt x="31954" y="162327"/>
                  </a:cubicBezTo>
                  <a:cubicBezTo>
                    <a:pt x="41418" y="162327"/>
                    <a:pt x="51439" y="163042"/>
                    <a:pt x="60624" y="163042"/>
                  </a:cubicBezTo>
                  <a:cubicBezTo>
                    <a:pt x="62016" y="163042"/>
                    <a:pt x="65635" y="163042"/>
                    <a:pt x="65635" y="158271"/>
                  </a:cubicBezTo>
                  <a:cubicBezTo>
                    <a:pt x="65635" y="155646"/>
                    <a:pt x="62573" y="155646"/>
                    <a:pt x="60624" y="155646"/>
                  </a:cubicBezTo>
                  <a:cubicBezTo>
                    <a:pt x="44758" y="155407"/>
                    <a:pt x="41696" y="150636"/>
                    <a:pt x="41696" y="145148"/>
                  </a:cubicBezTo>
                  <a:cubicBezTo>
                    <a:pt x="41696" y="143478"/>
                    <a:pt x="41974" y="142285"/>
                    <a:pt x="42809" y="139660"/>
                  </a:cubicBezTo>
                  <a:lnTo>
                    <a:pt x="80666" y="9628"/>
                  </a:lnTo>
                  <a:lnTo>
                    <a:pt x="80944" y="9628"/>
                  </a:lnTo>
                  <a:lnTo>
                    <a:pt x="104883" y="157555"/>
                  </a:lnTo>
                  <a:cubicBezTo>
                    <a:pt x="105440" y="160418"/>
                    <a:pt x="105718" y="163042"/>
                    <a:pt x="109058" y="163042"/>
                  </a:cubicBezTo>
                  <a:cubicBezTo>
                    <a:pt x="112120" y="163042"/>
                    <a:pt x="113790" y="160418"/>
                    <a:pt x="115182" y="158748"/>
                  </a:cubicBezTo>
                  <a:lnTo>
                    <a:pt x="227638" y="7720"/>
                  </a:lnTo>
                  <a:lnTo>
                    <a:pt x="227916" y="7720"/>
                  </a:lnTo>
                  <a:lnTo>
                    <a:pt x="188111" y="144432"/>
                  </a:lnTo>
                  <a:cubicBezTo>
                    <a:pt x="185328" y="153737"/>
                    <a:pt x="184771" y="155646"/>
                    <a:pt x="162781" y="155646"/>
                  </a:cubicBezTo>
                  <a:cubicBezTo>
                    <a:pt x="158049" y="155646"/>
                    <a:pt x="154987" y="155646"/>
                    <a:pt x="154987" y="160179"/>
                  </a:cubicBezTo>
                  <a:cubicBezTo>
                    <a:pt x="154987" y="163042"/>
                    <a:pt x="158327" y="163042"/>
                    <a:pt x="159162" y="163042"/>
                  </a:cubicBezTo>
                  <a:cubicBezTo>
                    <a:pt x="166956" y="163042"/>
                    <a:pt x="185885" y="162327"/>
                    <a:pt x="193679" y="162327"/>
                  </a:cubicBezTo>
                  <a:cubicBezTo>
                    <a:pt x="205091" y="162327"/>
                    <a:pt x="217060" y="163042"/>
                    <a:pt x="228473" y="163042"/>
                  </a:cubicBezTo>
                  <a:cubicBezTo>
                    <a:pt x="230143" y="163042"/>
                    <a:pt x="233762" y="163042"/>
                    <a:pt x="233762" y="158271"/>
                  </a:cubicBezTo>
                  <a:cubicBezTo>
                    <a:pt x="233762" y="155646"/>
                    <a:pt x="231257" y="155646"/>
                    <a:pt x="225968" y="155646"/>
                  </a:cubicBezTo>
                  <a:cubicBezTo>
                    <a:pt x="215669" y="155646"/>
                    <a:pt x="207875" y="155646"/>
                    <a:pt x="207875" y="151351"/>
                  </a:cubicBezTo>
                  <a:cubicBezTo>
                    <a:pt x="207875" y="150397"/>
                    <a:pt x="207875" y="149920"/>
                    <a:pt x="209266" y="145625"/>
                  </a:cubicBezTo>
                  <a:lnTo>
                    <a:pt x="246288" y="18456"/>
                  </a:lnTo>
                  <a:close/>
                </a:path>
              </a:pathLst>
            </a:custGeom>
            <a:solidFill>
              <a:srgbClr val="000000"/>
            </a:solidFill>
            <a:ln w="27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EA24FFC-2176-590F-A408-9D41C2FEB8A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3324781" y="6575349"/>
              <a:ext cx="168127" cy="162957"/>
            </a:xfrm>
            <a:custGeom>
              <a:avLst/>
              <a:gdLst>
                <a:gd name="connsiteX0" fmla="*/ 93481 w 168127"/>
                <a:gd name="connsiteY0" fmla="*/ 18695 h 162957"/>
                <a:gd name="connsiteX1" fmla="*/ 122987 w 168127"/>
                <a:gd name="connsiteY1" fmla="*/ 7481 h 162957"/>
                <a:gd name="connsiteX2" fmla="*/ 133564 w 168127"/>
                <a:gd name="connsiteY2" fmla="*/ 2948 h 162957"/>
                <a:gd name="connsiteX3" fmla="*/ 129111 w 168127"/>
                <a:gd name="connsiteY3" fmla="*/ 85 h 162957"/>
                <a:gd name="connsiteX4" fmla="*/ 87914 w 168127"/>
                <a:gd name="connsiteY4" fmla="*/ 800 h 162957"/>
                <a:gd name="connsiteX5" fmla="*/ 50893 w 168127"/>
                <a:gd name="connsiteY5" fmla="*/ 85 h 162957"/>
                <a:gd name="connsiteX6" fmla="*/ 45604 w 168127"/>
                <a:gd name="connsiteY6" fmla="*/ 4857 h 162957"/>
                <a:gd name="connsiteX7" fmla="*/ 53398 w 168127"/>
                <a:gd name="connsiteY7" fmla="*/ 7481 h 162957"/>
                <a:gd name="connsiteX8" fmla="*/ 63975 w 168127"/>
                <a:gd name="connsiteY8" fmla="*/ 7958 h 162957"/>
                <a:gd name="connsiteX9" fmla="*/ 71491 w 168127"/>
                <a:gd name="connsiteY9" fmla="*/ 11776 h 162957"/>
                <a:gd name="connsiteX10" fmla="*/ 70377 w 168127"/>
                <a:gd name="connsiteY10" fmla="*/ 16309 h 162957"/>
                <a:gd name="connsiteX11" fmla="*/ 33078 w 168127"/>
                <a:gd name="connsiteY11" fmla="*/ 144432 h 162957"/>
                <a:gd name="connsiteX12" fmla="*/ 7747 w 168127"/>
                <a:gd name="connsiteY12" fmla="*/ 155646 h 162957"/>
                <a:gd name="connsiteX13" fmla="*/ 232 w 168127"/>
                <a:gd name="connsiteY13" fmla="*/ 160418 h 162957"/>
                <a:gd name="connsiteX14" fmla="*/ 7747 w 168127"/>
                <a:gd name="connsiteY14" fmla="*/ 163042 h 162957"/>
                <a:gd name="connsiteX15" fmla="*/ 136626 w 168127"/>
                <a:gd name="connsiteY15" fmla="*/ 163042 h 162957"/>
                <a:gd name="connsiteX16" fmla="*/ 145255 w 168127"/>
                <a:gd name="connsiteY16" fmla="*/ 158986 h 162957"/>
                <a:gd name="connsiteX17" fmla="*/ 167245 w 168127"/>
                <a:gd name="connsiteY17" fmla="*/ 107451 h 162957"/>
                <a:gd name="connsiteX18" fmla="*/ 168359 w 168127"/>
                <a:gd name="connsiteY18" fmla="*/ 104110 h 162957"/>
                <a:gd name="connsiteX19" fmla="*/ 165019 w 168127"/>
                <a:gd name="connsiteY19" fmla="*/ 101486 h 162957"/>
                <a:gd name="connsiteX20" fmla="*/ 160287 w 168127"/>
                <a:gd name="connsiteY20" fmla="*/ 106496 h 162957"/>
                <a:gd name="connsiteX21" fmla="*/ 90419 w 168127"/>
                <a:gd name="connsiteY21" fmla="*/ 155646 h 162957"/>
                <a:gd name="connsiteX22" fmla="*/ 64254 w 168127"/>
                <a:gd name="connsiteY22" fmla="*/ 155646 h 162957"/>
                <a:gd name="connsiteX23" fmla="*/ 58130 w 168127"/>
                <a:gd name="connsiteY23" fmla="*/ 155407 h 162957"/>
                <a:gd name="connsiteX24" fmla="*/ 54511 w 168127"/>
                <a:gd name="connsiteY24" fmla="*/ 153022 h 162957"/>
                <a:gd name="connsiteX25" fmla="*/ 55903 w 168127"/>
                <a:gd name="connsiteY25" fmla="*/ 147534 h 162957"/>
                <a:gd name="connsiteX26" fmla="*/ 93481 w 168127"/>
                <a:gd name="connsiteY26" fmla="*/ 18695 h 1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127" h="162957">
                  <a:moveTo>
                    <a:pt x="93481" y="18695"/>
                  </a:moveTo>
                  <a:cubicBezTo>
                    <a:pt x="95986" y="10106"/>
                    <a:pt x="96821" y="7481"/>
                    <a:pt x="122987" y="7481"/>
                  </a:cubicBezTo>
                  <a:cubicBezTo>
                    <a:pt x="131337" y="7481"/>
                    <a:pt x="133564" y="7481"/>
                    <a:pt x="133564" y="2948"/>
                  </a:cubicBezTo>
                  <a:cubicBezTo>
                    <a:pt x="133564" y="85"/>
                    <a:pt x="130502" y="85"/>
                    <a:pt x="129111" y="85"/>
                  </a:cubicBezTo>
                  <a:cubicBezTo>
                    <a:pt x="119925" y="85"/>
                    <a:pt x="97100" y="800"/>
                    <a:pt x="87914" y="800"/>
                  </a:cubicBezTo>
                  <a:cubicBezTo>
                    <a:pt x="79563" y="800"/>
                    <a:pt x="59243" y="85"/>
                    <a:pt x="50893" y="85"/>
                  </a:cubicBezTo>
                  <a:cubicBezTo>
                    <a:pt x="48944" y="85"/>
                    <a:pt x="45604" y="85"/>
                    <a:pt x="45604" y="4857"/>
                  </a:cubicBezTo>
                  <a:cubicBezTo>
                    <a:pt x="45604" y="7481"/>
                    <a:pt x="48109" y="7481"/>
                    <a:pt x="53398" y="7481"/>
                  </a:cubicBezTo>
                  <a:cubicBezTo>
                    <a:pt x="53954" y="7481"/>
                    <a:pt x="59243" y="7481"/>
                    <a:pt x="63975" y="7958"/>
                  </a:cubicBezTo>
                  <a:cubicBezTo>
                    <a:pt x="68986" y="8435"/>
                    <a:pt x="71491" y="8674"/>
                    <a:pt x="71491" y="11776"/>
                  </a:cubicBezTo>
                  <a:cubicBezTo>
                    <a:pt x="71491" y="12730"/>
                    <a:pt x="71213" y="13446"/>
                    <a:pt x="70377" y="16309"/>
                  </a:cubicBezTo>
                  <a:lnTo>
                    <a:pt x="33078" y="144432"/>
                  </a:lnTo>
                  <a:cubicBezTo>
                    <a:pt x="30294" y="153737"/>
                    <a:pt x="29737" y="155646"/>
                    <a:pt x="7747" y="155646"/>
                  </a:cubicBezTo>
                  <a:cubicBezTo>
                    <a:pt x="3015" y="155646"/>
                    <a:pt x="232" y="155646"/>
                    <a:pt x="232" y="160418"/>
                  </a:cubicBezTo>
                  <a:cubicBezTo>
                    <a:pt x="232" y="163042"/>
                    <a:pt x="2737" y="163042"/>
                    <a:pt x="7747" y="163042"/>
                  </a:cubicBezTo>
                  <a:lnTo>
                    <a:pt x="136626" y="163042"/>
                  </a:lnTo>
                  <a:cubicBezTo>
                    <a:pt x="143307" y="163042"/>
                    <a:pt x="143585" y="163042"/>
                    <a:pt x="145255" y="158986"/>
                  </a:cubicBezTo>
                  <a:lnTo>
                    <a:pt x="167245" y="107451"/>
                  </a:lnTo>
                  <a:cubicBezTo>
                    <a:pt x="168359" y="104826"/>
                    <a:pt x="168359" y="104349"/>
                    <a:pt x="168359" y="104110"/>
                  </a:cubicBezTo>
                  <a:cubicBezTo>
                    <a:pt x="168359" y="103156"/>
                    <a:pt x="167524" y="101486"/>
                    <a:pt x="165019" y="101486"/>
                  </a:cubicBezTo>
                  <a:cubicBezTo>
                    <a:pt x="162513" y="101486"/>
                    <a:pt x="162235" y="102679"/>
                    <a:pt x="160287" y="106496"/>
                  </a:cubicBezTo>
                  <a:cubicBezTo>
                    <a:pt x="150822" y="128447"/>
                    <a:pt x="138575" y="155646"/>
                    <a:pt x="90419" y="155646"/>
                  </a:cubicBezTo>
                  <a:lnTo>
                    <a:pt x="64254" y="155646"/>
                  </a:lnTo>
                  <a:cubicBezTo>
                    <a:pt x="60357" y="155646"/>
                    <a:pt x="59800" y="155646"/>
                    <a:pt x="58130" y="155407"/>
                  </a:cubicBezTo>
                  <a:cubicBezTo>
                    <a:pt x="55346" y="155169"/>
                    <a:pt x="54511" y="154930"/>
                    <a:pt x="54511" y="153022"/>
                  </a:cubicBezTo>
                  <a:cubicBezTo>
                    <a:pt x="54511" y="152306"/>
                    <a:pt x="54511" y="151829"/>
                    <a:pt x="55903" y="147534"/>
                  </a:cubicBezTo>
                  <a:lnTo>
                    <a:pt x="93481" y="18695"/>
                  </a:lnTo>
                  <a:close/>
                </a:path>
              </a:pathLst>
            </a:custGeom>
            <a:solidFill>
              <a:srgbClr val="000000"/>
            </a:solidFill>
            <a:ln w="27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75B11B-D96F-ABDF-54C7-5AFE6C296A7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3514497" y="6575349"/>
              <a:ext cx="198746" cy="162957"/>
            </a:xfrm>
            <a:custGeom>
              <a:avLst/>
              <a:gdLst>
                <a:gd name="connsiteX0" fmla="*/ 73446 w 198746"/>
                <a:gd name="connsiteY0" fmla="*/ 87648 h 162957"/>
                <a:gd name="connsiteX1" fmla="*/ 120767 w 198746"/>
                <a:gd name="connsiteY1" fmla="*/ 87648 h 162957"/>
                <a:gd name="connsiteX2" fmla="*/ 198985 w 198746"/>
                <a:gd name="connsiteY2" fmla="*/ 36112 h 162957"/>
                <a:gd name="connsiteX3" fmla="*/ 144149 w 198746"/>
                <a:gd name="connsiteY3" fmla="*/ 85 h 162957"/>
                <a:gd name="connsiteX4" fmla="*/ 53961 w 198746"/>
                <a:gd name="connsiteY4" fmla="*/ 85 h 162957"/>
                <a:gd name="connsiteX5" fmla="*/ 45611 w 198746"/>
                <a:gd name="connsiteY5" fmla="*/ 4618 h 162957"/>
                <a:gd name="connsiteX6" fmla="*/ 53683 w 198746"/>
                <a:gd name="connsiteY6" fmla="*/ 7481 h 162957"/>
                <a:gd name="connsiteX7" fmla="*/ 65652 w 198746"/>
                <a:gd name="connsiteY7" fmla="*/ 7958 h 162957"/>
                <a:gd name="connsiteX8" fmla="*/ 71776 w 198746"/>
                <a:gd name="connsiteY8" fmla="*/ 11776 h 162957"/>
                <a:gd name="connsiteX9" fmla="*/ 70663 w 198746"/>
                <a:gd name="connsiteY9" fmla="*/ 16309 h 162957"/>
                <a:gd name="connsiteX10" fmla="*/ 33363 w 198746"/>
                <a:gd name="connsiteY10" fmla="*/ 144432 h 162957"/>
                <a:gd name="connsiteX11" fmla="*/ 8032 w 198746"/>
                <a:gd name="connsiteY11" fmla="*/ 155646 h 162957"/>
                <a:gd name="connsiteX12" fmla="*/ 238 w 198746"/>
                <a:gd name="connsiteY12" fmla="*/ 160179 h 162957"/>
                <a:gd name="connsiteX13" fmla="*/ 4414 w 198746"/>
                <a:gd name="connsiteY13" fmla="*/ 163042 h 162957"/>
                <a:gd name="connsiteX14" fmla="*/ 39765 w 198746"/>
                <a:gd name="connsiteY14" fmla="*/ 162327 h 162957"/>
                <a:gd name="connsiteX15" fmla="*/ 57580 w 198746"/>
                <a:gd name="connsiteY15" fmla="*/ 162565 h 162957"/>
                <a:gd name="connsiteX16" fmla="*/ 75673 w 198746"/>
                <a:gd name="connsiteY16" fmla="*/ 163042 h 162957"/>
                <a:gd name="connsiteX17" fmla="*/ 81240 w 198746"/>
                <a:gd name="connsiteY17" fmla="*/ 158271 h 162957"/>
                <a:gd name="connsiteX18" fmla="*/ 73446 w 198746"/>
                <a:gd name="connsiteY18" fmla="*/ 155646 h 162957"/>
                <a:gd name="connsiteX19" fmla="*/ 55353 w 198746"/>
                <a:gd name="connsiteY19" fmla="*/ 151351 h 162957"/>
                <a:gd name="connsiteX20" fmla="*/ 56188 w 198746"/>
                <a:gd name="connsiteY20" fmla="*/ 147295 h 162957"/>
                <a:gd name="connsiteX21" fmla="*/ 73446 w 198746"/>
                <a:gd name="connsiteY21" fmla="*/ 87648 h 162957"/>
                <a:gd name="connsiteX22" fmla="*/ 93488 w 198746"/>
                <a:gd name="connsiteY22" fmla="*/ 16547 h 162957"/>
                <a:gd name="connsiteX23" fmla="*/ 108519 w 198746"/>
                <a:gd name="connsiteY23" fmla="*/ 7481 h 162957"/>
                <a:gd name="connsiteX24" fmla="*/ 135241 w 198746"/>
                <a:gd name="connsiteY24" fmla="*/ 7481 h 162957"/>
                <a:gd name="connsiteX25" fmla="*/ 173098 w 198746"/>
                <a:gd name="connsiteY25" fmla="*/ 30386 h 162957"/>
                <a:gd name="connsiteX26" fmla="*/ 156675 w 198746"/>
                <a:gd name="connsiteY26" fmla="*/ 68799 h 162957"/>
                <a:gd name="connsiteX27" fmla="*/ 113808 w 198746"/>
                <a:gd name="connsiteY27" fmla="*/ 81444 h 162957"/>
                <a:gd name="connsiteX28" fmla="*/ 74560 w 198746"/>
                <a:gd name="connsiteY28" fmla="*/ 81444 h 162957"/>
                <a:gd name="connsiteX29" fmla="*/ 93488 w 198746"/>
                <a:gd name="connsiteY29" fmla="*/ 16547 h 1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8746" h="162957">
                  <a:moveTo>
                    <a:pt x="73446" y="87648"/>
                  </a:moveTo>
                  <a:lnTo>
                    <a:pt x="120767" y="87648"/>
                  </a:lnTo>
                  <a:cubicBezTo>
                    <a:pt x="160293" y="87648"/>
                    <a:pt x="198985" y="62834"/>
                    <a:pt x="198985" y="36112"/>
                  </a:cubicBezTo>
                  <a:cubicBezTo>
                    <a:pt x="198985" y="17740"/>
                    <a:pt x="180613" y="85"/>
                    <a:pt x="144149" y="85"/>
                  </a:cubicBezTo>
                  <a:lnTo>
                    <a:pt x="53961" y="85"/>
                  </a:lnTo>
                  <a:cubicBezTo>
                    <a:pt x="48672" y="85"/>
                    <a:pt x="45611" y="85"/>
                    <a:pt x="45611" y="4618"/>
                  </a:cubicBezTo>
                  <a:cubicBezTo>
                    <a:pt x="45611" y="7481"/>
                    <a:pt x="48116" y="7481"/>
                    <a:pt x="53683" y="7481"/>
                  </a:cubicBezTo>
                  <a:cubicBezTo>
                    <a:pt x="57302" y="7481"/>
                    <a:pt x="62312" y="7720"/>
                    <a:pt x="65652" y="7958"/>
                  </a:cubicBezTo>
                  <a:cubicBezTo>
                    <a:pt x="70106" y="8435"/>
                    <a:pt x="71776" y="9151"/>
                    <a:pt x="71776" y="11776"/>
                  </a:cubicBezTo>
                  <a:cubicBezTo>
                    <a:pt x="71776" y="12730"/>
                    <a:pt x="71498" y="13446"/>
                    <a:pt x="70663" y="16309"/>
                  </a:cubicBezTo>
                  <a:lnTo>
                    <a:pt x="33363" y="144432"/>
                  </a:lnTo>
                  <a:cubicBezTo>
                    <a:pt x="30579" y="153737"/>
                    <a:pt x="30023" y="155646"/>
                    <a:pt x="8032" y="155646"/>
                  </a:cubicBezTo>
                  <a:cubicBezTo>
                    <a:pt x="3300" y="155646"/>
                    <a:pt x="238" y="155646"/>
                    <a:pt x="238" y="160179"/>
                  </a:cubicBezTo>
                  <a:cubicBezTo>
                    <a:pt x="238" y="163042"/>
                    <a:pt x="3579" y="163042"/>
                    <a:pt x="4414" y="163042"/>
                  </a:cubicBezTo>
                  <a:cubicBezTo>
                    <a:pt x="12208" y="163042"/>
                    <a:pt x="31971" y="162327"/>
                    <a:pt x="39765" y="162327"/>
                  </a:cubicBezTo>
                  <a:cubicBezTo>
                    <a:pt x="45611" y="162327"/>
                    <a:pt x="51734" y="162565"/>
                    <a:pt x="57580" y="162565"/>
                  </a:cubicBezTo>
                  <a:cubicBezTo>
                    <a:pt x="63704" y="162565"/>
                    <a:pt x="69828" y="163042"/>
                    <a:pt x="75673" y="163042"/>
                  </a:cubicBezTo>
                  <a:cubicBezTo>
                    <a:pt x="77622" y="163042"/>
                    <a:pt x="81240" y="163042"/>
                    <a:pt x="81240" y="158271"/>
                  </a:cubicBezTo>
                  <a:cubicBezTo>
                    <a:pt x="81240" y="155646"/>
                    <a:pt x="78735" y="155646"/>
                    <a:pt x="73446" y="155646"/>
                  </a:cubicBezTo>
                  <a:cubicBezTo>
                    <a:pt x="63147" y="155646"/>
                    <a:pt x="55353" y="155646"/>
                    <a:pt x="55353" y="151351"/>
                  </a:cubicBezTo>
                  <a:cubicBezTo>
                    <a:pt x="55353" y="149920"/>
                    <a:pt x="55910" y="148727"/>
                    <a:pt x="56188" y="147295"/>
                  </a:cubicBezTo>
                  <a:lnTo>
                    <a:pt x="73446" y="87648"/>
                  </a:lnTo>
                  <a:close/>
                  <a:moveTo>
                    <a:pt x="93488" y="16547"/>
                  </a:moveTo>
                  <a:cubicBezTo>
                    <a:pt x="95993" y="8197"/>
                    <a:pt x="96550" y="7481"/>
                    <a:pt x="108519" y="7481"/>
                  </a:cubicBezTo>
                  <a:lnTo>
                    <a:pt x="135241" y="7481"/>
                  </a:lnTo>
                  <a:cubicBezTo>
                    <a:pt x="158345" y="7481"/>
                    <a:pt x="173098" y="13923"/>
                    <a:pt x="173098" y="30386"/>
                  </a:cubicBezTo>
                  <a:cubicBezTo>
                    <a:pt x="173098" y="39691"/>
                    <a:pt x="167531" y="60210"/>
                    <a:pt x="156675" y="68799"/>
                  </a:cubicBezTo>
                  <a:cubicBezTo>
                    <a:pt x="142757" y="79535"/>
                    <a:pt x="126055" y="81444"/>
                    <a:pt x="113808" y="81444"/>
                  </a:cubicBezTo>
                  <a:lnTo>
                    <a:pt x="74560" y="81444"/>
                  </a:lnTo>
                  <a:lnTo>
                    <a:pt x="93488" y="16547"/>
                  </a:lnTo>
                  <a:close/>
                </a:path>
              </a:pathLst>
            </a:custGeom>
            <a:solidFill>
              <a:srgbClr val="000000"/>
            </a:solidFill>
            <a:ln w="27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03FFB9-2EC3-FEE0-F4BE-F954220E86A7}"/>
              </a:ext>
            </a:extLst>
          </p:cNvPr>
          <p:cNvSpPr txBox="1"/>
          <p:nvPr/>
        </p:nvSpPr>
        <p:spPr>
          <a:xfrm>
            <a:off x="4498287" y="4713684"/>
            <a:ext cx="113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Logics on agent m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AC09151-8FD2-7FC3-B2C4-3A30442677B3}"/>
              </a:ext>
            </a:extLst>
          </p:cNvPr>
          <p:cNvSpPr/>
          <p:nvPr/>
        </p:nvSpPr>
        <p:spPr>
          <a:xfrm>
            <a:off x="6611261" y="5867700"/>
            <a:ext cx="917168" cy="2603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5F192C-CF41-A6A5-0D9B-FD5C88CEDE11}"/>
              </a:ext>
            </a:extLst>
          </p:cNvPr>
          <p:cNvSpPr txBox="1"/>
          <p:nvPr/>
        </p:nvSpPr>
        <p:spPr>
          <a:xfrm>
            <a:off x="7797433" y="4729866"/>
            <a:ext cx="59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D5D1BB-77BB-0577-14F6-0CE21912C60A}"/>
              </a:ext>
            </a:extLst>
          </p:cNvPr>
          <p:cNvSpPr txBox="1"/>
          <p:nvPr/>
        </p:nvSpPr>
        <p:spPr>
          <a:xfrm>
            <a:off x="7807942" y="5702077"/>
            <a:ext cx="59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43F89-B246-2A39-C28C-2A50980FEF61}"/>
              </a:ext>
            </a:extLst>
          </p:cNvPr>
          <p:cNvSpPr txBox="1"/>
          <p:nvPr/>
        </p:nvSpPr>
        <p:spPr>
          <a:xfrm rot="5400000">
            <a:off x="7762630" y="6450094"/>
            <a:ext cx="5990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8DE876-C110-7ECD-B502-3EDDF0EEBD26}"/>
              </a:ext>
            </a:extLst>
          </p:cNvPr>
          <p:cNvSpPr txBox="1"/>
          <p:nvPr/>
        </p:nvSpPr>
        <p:spPr>
          <a:xfrm>
            <a:off x="8752877" y="5028896"/>
            <a:ext cx="205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the agent with the highest S score to be passive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A17789-291F-0F2B-3C5F-6D6EEA699AF3}"/>
              </a:ext>
            </a:extLst>
          </p:cNvPr>
          <p:cNvSpPr/>
          <p:nvPr/>
        </p:nvSpPr>
        <p:spPr>
          <a:xfrm>
            <a:off x="3178292" y="5360015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NLM</a:t>
            </a:r>
          </a:p>
        </p:txBody>
      </p:sp>
      <p:grpSp>
        <p:nvGrpSpPr>
          <p:cNvPr id="62" name="Group 61" descr="\documentclass{article}&#10;\usepackage{amsmath}&#10;\usepackage{amssymb}&#10;\pagestyle{empty}&#10;\begin{document}&#10;&#10;\begin{align*}&#10;MLP&#10;\end{align*}&#10;&#10;&#10;\end{document}" title="IguanaTex Vector Display">
            <a:extLst>
              <a:ext uri="{FF2B5EF4-FFF2-40B4-BE49-F238E27FC236}">
                <a16:creationId xmlns:a16="http://schemas.microsoft.com/office/drawing/2014/main" id="{2F722272-F8CD-C0ED-109E-3161A1FB0281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19784" y="5645267"/>
            <a:ext cx="584157" cy="171948"/>
            <a:chOff x="13025224" y="6575349"/>
            <a:chExt cx="688019" cy="162957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AC0274-8176-B5AB-42A5-5E1C058445D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025224" y="6575349"/>
              <a:ext cx="278912" cy="162957"/>
            </a:xfrm>
            <a:custGeom>
              <a:avLst/>
              <a:gdLst>
                <a:gd name="connsiteX0" fmla="*/ 246288 w 278912"/>
                <a:gd name="connsiteY0" fmla="*/ 18456 h 162957"/>
                <a:gd name="connsiteX1" fmla="*/ 270226 w 278912"/>
                <a:gd name="connsiteY1" fmla="*/ 7481 h 162957"/>
                <a:gd name="connsiteX2" fmla="*/ 279134 w 278912"/>
                <a:gd name="connsiteY2" fmla="*/ 2709 h 162957"/>
                <a:gd name="connsiteX3" fmla="*/ 271618 w 278912"/>
                <a:gd name="connsiteY3" fmla="*/ 85 h 162957"/>
                <a:gd name="connsiteX4" fmla="*/ 234875 w 278912"/>
                <a:gd name="connsiteY4" fmla="*/ 85 h 162957"/>
                <a:gd name="connsiteX5" fmla="*/ 224019 w 278912"/>
                <a:gd name="connsiteY5" fmla="*/ 4618 h 162957"/>
                <a:gd name="connsiteX6" fmla="*/ 122419 w 278912"/>
                <a:gd name="connsiteY6" fmla="*/ 140615 h 162957"/>
                <a:gd name="connsiteX7" fmla="*/ 100708 w 278912"/>
                <a:gd name="connsiteY7" fmla="*/ 5572 h 162957"/>
                <a:gd name="connsiteX8" fmla="*/ 92078 w 278912"/>
                <a:gd name="connsiteY8" fmla="*/ 85 h 162957"/>
                <a:gd name="connsiteX9" fmla="*/ 53944 w 278912"/>
                <a:gd name="connsiteY9" fmla="*/ 85 h 162957"/>
                <a:gd name="connsiteX10" fmla="*/ 45593 w 278912"/>
                <a:gd name="connsiteY10" fmla="*/ 4618 h 162957"/>
                <a:gd name="connsiteX11" fmla="*/ 53665 w 278912"/>
                <a:gd name="connsiteY11" fmla="*/ 7481 h 162957"/>
                <a:gd name="connsiteX12" fmla="*/ 65635 w 278912"/>
                <a:gd name="connsiteY12" fmla="*/ 7958 h 162957"/>
                <a:gd name="connsiteX13" fmla="*/ 71758 w 278912"/>
                <a:gd name="connsiteY13" fmla="*/ 11776 h 162957"/>
                <a:gd name="connsiteX14" fmla="*/ 70645 w 278912"/>
                <a:gd name="connsiteY14" fmla="*/ 16309 h 162957"/>
                <a:gd name="connsiteX15" fmla="*/ 35294 w 278912"/>
                <a:gd name="connsiteY15" fmla="*/ 137752 h 162957"/>
                <a:gd name="connsiteX16" fmla="*/ 5231 w 278912"/>
                <a:gd name="connsiteY16" fmla="*/ 155646 h 162957"/>
                <a:gd name="connsiteX17" fmla="*/ 221 w 278912"/>
                <a:gd name="connsiteY17" fmla="*/ 160179 h 162957"/>
                <a:gd name="connsiteX18" fmla="*/ 4118 w 278912"/>
                <a:gd name="connsiteY18" fmla="*/ 163042 h 162957"/>
                <a:gd name="connsiteX19" fmla="*/ 31954 w 278912"/>
                <a:gd name="connsiteY19" fmla="*/ 162327 h 162957"/>
                <a:gd name="connsiteX20" fmla="*/ 60624 w 278912"/>
                <a:gd name="connsiteY20" fmla="*/ 163042 h 162957"/>
                <a:gd name="connsiteX21" fmla="*/ 65635 w 278912"/>
                <a:gd name="connsiteY21" fmla="*/ 158271 h 162957"/>
                <a:gd name="connsiteX22" fmla="*/ 60624 w 278912"/>
                <a:gd name="connsiteY22" fmla="*/ 155646 h 162957"/>
                <a:gd name="connsiteX23" fmla="*/ 41696 w 278912"/>
                <a:gd name="connsiteY23" fmla="*/ 145148 h 162957"/>
                <a:gd name="connsiteX24" fmla="*/ 42809 w 278912"/>
                <a:gd name="connsiteY24" fmla="*/ 139660 h 162957"/>
                <a:gd name="connsiteX25" fmla="*/ 80666 w 278912"/>
                <a:gd name="connsiteY25" fmla="*/ 9628 h 162957"/>
                <a:gd name="connsiteX26" fmla="*/ 80944 w 278912"/>
                <a:gd name="connsiteY26" fmla="*/ 9628 h 162957"/>
                <a:gd name="connsiteX27" fmla="*/ 104883 w 278912"/>
                <a:gd name="connsiteY27" fmla="*/ 157555 h 162957"/>
                <a:gd name="connsiteX28" fmla="*/ 109058 w 278912"/>
                <a:gd name="connsiteY28" fmla="*/ 163042 h 162957"/>
                <a:gd name="connsiteX29" fmla="*/ 115182 w 278912"/>
                <a:gd name="connsiteY29" fmla="*/ 158748 h 162957"/>
                <a:gd name="connsiteX30" fmla="*/ 227638 w 278912"/>
                <a:gd name="connsiteY30" fmla="*/ 7720 h 162957"/>
                <a:gd name="connsiteX31" fmla="*/ 227916 w 278912"/>
                <a:gd name="connsiteY31" fmla="*/ 7720 h 162957"/>
                <a:gd name="connsiteX32" fmla="*/ 188111 w 278912"/>
                <a:gd name="connsiteY32" fmla="*/ 144432 h 162957"/>
                <a:gd name="connsiteX33" fmla="*/ 162781 w 278912"/>
                <a:gd name="connsiteY33" fmla="*/ 155646 h 162957"/>
                <a:gd name="connsiteX34" fmla="*/ 154987 w 278912"/>
                <a:gd name="connsiteY34" fmla="*/ 160179 h 162957"/>
                <a:gd name="connsiteX35" fmla="*/ 159162 w 278912"/>
                <a:gd name="connsiteY35" fmla="*/ 163042 h 162957"/>
                <a:gd name="connsiteX36" fmla="*/ 193679 w 278912"/>
                <a:gd name="connsiteY36" fmla="*/ 162327 h 162957"/>
                <a:gd name="connsiteX37" fmla="*/ 228473 w 278912"/>
                <a:gd name="connsiteY37" fmla="*/ 163042 h 162957"/>
                <a:gd name="connsiteX38" fmla="*/ 233762 w 278912"/>
                <a:gd name="connsiteY38" fmla="*/ 158271 h 162957"/>
                <a:gd name="connsiteX39" fmla="*/ 225968 w 278912"/>
                <a:gd name="connsiteY39" fmla="*/ 155646 h 162957"/>
                <a:gd name="connsiteX40" fmla="*/ 207875 w 278912"/>
                <a:gd name="connsiteY40" fmla="*/ 151351 h 162957"/>
                <a:gd name="connsiteX41" fmla="*/ 209266 w 278912"/>
                <a:gd name="connsiteY41" fmla="*/ 145625 h 162957"/>
                <a:gd name="connsiteX42" fmla="*/ 246288 w 278912"/>
                <a:gd name="connsiteY42" fmla="*/ 18456 h 1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8912" h="162957">
                  <a:moveTo>
                    <a:pt x="246288" y="18456"/>
                  </a:moveTo>
                  <a:cubicBezTo>
                    <a:pt x="248793" y="9867"/>
                    <a:pt x="249350" y="7481"/>
                    <a:pt x="270226" y="7481"/>
                  </a:cubicBezTo>
                  <a:cubicBezTo>
                    <a:pt x="276629" y="7481"/>
                    <a:pt x="279134" y="7481"/>
                    <a:pt x="279134" y="2709"/>
                  </a:cubicBezTo>
                  <a:cubicBezTo>
                    <a:pt x="279134" y="85"/>
                    <a:pt x="276350" y="85"/>
                    <a:pt x="271618" y="85"/>
                  </a:cubicBezTo>
                  <a:lnTo>
                    <a:pt x="234875" y="85"/>
                  </a:lnTo>
                  <a:cubicBezTo>
                    <a:pt x="227638" y="85"/>
                    <a:pt x="227360" y="85"/>
                    <a:pt x="224019" y="4618"/>
                  </a:cubicBezTo>
                  <a:lnTo>
                    <a:pt x="122419" y="140615"/>
                  </a:lnTo>
                  <a:lnTo>
                    <a:pt x="100708" y="5572"/>
                  </a:lnTo>
                  <a:cubicBezTo>
                    <a:pt x="99872" y="85"/>
                    <a:pt x="99316" y="85"/>
                    <a:pt x="92078" y="85"/>
                  </a:cubicBezTo>
                  <a:lnTo>
                    <a:pt x="53944" y="85"/>
                  </a:lnTo>
                  <a:cubicBezTo>
                    <a:pt x="48655" y="85"/>
                    <a:pt x="45593" y="85"/>
                    <a:pt x="45593" y="4618"/>
                  </a:cubicBezTo>
                  <a:cubicBezTo>
                    <a:pt x="45593" y="7481"/>
                    <a:pt x="48098" y="7481"/>
                    <a:pt x="53665" y="7481"/>
                  </a:cubicBezTo>
                  <a:cubicBezTo>
                    <a:pt x="57284" y="7481"/>
                    <a:pt x="62294" y="7720"/>
                    <a:pt x="65635" y="7958"/>
                  </a:cubicBezTo>
                  <a:cubicBezTo>
                    <a:pt x="70088" y="8435"/>
                    <a:pt x="71758" y="9151"/>
                    <a:pt x="71758" y="11776"/>
                  </a:cubicBezTo>
                  <a:cubicBezTo>
                    <a:pt x="71758" y="12730"/>
                    <a:pt x="71480" y="13446"/>
                    <a:pt x="70645" y="16309"/>
                  </a:cubicBezTo>
                  <a:lnTo>
                    <a:pt x="35294" y="137752"/>
                  </a:lnTo>
                  <a:cubicBezTo>
                    <a:pt x="32510" y="147295"/>
                    <a:pt x="27778" y="154930"/>
                    <a:pt x="5231" y="155646"/>
                  </a:cubicBezTo>
                  <a:cubicBezTo>
                    <a:pt x="3840" y="155646"/>
                    <a:pt x="221" y="155885"/>
                    <a:pt x="221" y="160179"/>
                  </a:cubicBezTo>
                  <a:cubicBezTo>
                    <a:pt x="221" y="162327"/>
                    <a:pt x="1891" y="163042"/>
                    <a:pt x="4118" y="163042"/>
                  </a:cubicBezTo>
                  <a:cubicBezTo>
                    <a:pt x="13025" y="163042"/>
                    <a:pt x="22768" y="162327"/>
                    <a:pt x="31954" y="162327"/>
                  </a:cubicBezTo>
                  <a:cubicBezTo>
                    <a:pt x="41418" y="162327"/>
                    <a:pt x="51439" y="163042"/>
                    <a:pt x="60624" y="163042"/>
                  </a:cubicBezTo>
                  <a:cubicBezTo>
                    <a:pt x="62016" y="163042"/>
                    <a:pt x="65635" y="163042"/>
                    <a:pt x="65635" y="158271"/>
                  </a:cubicBezTo>
                  <a:cubicBezTo>
                    <a:pt x="65635" y="155646"/>
                    <a:pt x="62573" y="155646"/>
                    <a:pt x="60624" y="155646"/>
                  </a:cubicBezTo>
                  <a:cubicBezTo>
                    <a:pt x="44758" y="155407"/>
                    <a:pt x="41696" y="150636"/>
                    <a:pt x="41696" y="145148"/>
                  </a:cubicBezTo>
                  <a:cubicBezTo>
                    <a:pt x="41696" y="143478"/>
                    <a:pt x="41974" y="142285"/>
                    <a:pt x="42809" y="139660"/>
                  </a:cubicBezTo>
                  <a:lnTo>
                    <a:pt x="80666" y="9628"/>
                  </a:lnTo>
                  <a:lnTo>
                    <a:pt x="80944" y="9628"/>
                  </a:lnTo>
                  <a:lnTo>
                    <a:pt x="104883" y="157555"/>
                  </a:lnTo>
                  <a:cubicBezTo>
                    <a:pt x="105440" y="160418"/>
                    <a:pt x="105718" y="163042"/>
                    <a:pt x="109058" y="163042"/>
                  </a:cubicBezTo>
                  <a:cubicBezTo>
                    <a:pt x="112120" y="163042"/>
                    <a:pt x="113790" y="160418"/>
                    <a:pt x="115182" y="158748"/>
                  </a:cubicBezTo>
                  <a:lnTo>
                    <a:pt x="227638" y="7720"/>
                  </a:lnTo>
                  <a:lnTo>
                    <a:pt x="227916" y="7720"/>
                  </a:lnTo>
                  <a:lnTo>
                    <a:pt x="188111" y="144432"/>
                  </a:lnTo>
                  <a:cubicBezTo>
                    <a:pt x="185328" y="153737"/>
                    <a:pt x="184771" y="155646"/>
                    <a:pt x="162781" y="155646"/>
                  </a:cubicBezTo>
                  <a:cubicBezTo>
                    <a:pt x="158049" y="155646"/>
                    <a:pt x="154987" y="155646"/>
                    <a:pt x="154987" y="160179"/>
                  </a:cubicBezTo>
                  <a:cubicBezTo>
                    <a:pt x="154987" y="163042"/>
                    <a:pt x="158327" y="163042"/>
                    <a:pt x="159162" y="163042"/>
                  </a:cubicBezTo>
                  <a:cubicBezTo>
                    <a:pt x="166956" y="163042"/>
                    <a:pt x="185885" y="162327"/>
                    <a:pt x="193679" y="162327"/>
                  </a:cubicBezTo>
                  <a:cubicBezTo>
                    <a:pt x="205091" y="162327"/>
                    <a:pt x="217060" y="163042"/>
                    <a:pt x="228473" y="163042"/>
                  </a:cubicBezTo>
                  <a:cubicBezTo>
                    <a:pt x="230143" y="163042"/>
                    <a:pt x="233762" y="163042"/>
                    <a:pt x="233762" y="158271"/>
                  </a:cubicBezTo>
                  <a:cubicBezTo>
                    <a:pt x="233762" y="155646"/>
                    <a:pt x="231257" y="155646"/>
                    <a:pt x="225968" y="155646"/>
                  </a:cubicBezTo>
                  <a:cubicBezTo>
                    <a:pt x="215669" y="155646"/>
                    <a:pt x="207875" y="155646"/>
                    <a:pt x="207875" y="151351"/>
                  </a:cubicBezTo>
                  <a:cubicBezTo>
                    <a:pt x="207875" y="150397"/>
                    <a:pt x="207875" y="149920"/>
                    <a:pt x="209266" y="145625"/>
                  </a:cubicBezTo>
                  <a:lnTo>
                    <a:pt x="246288" y="18456"/>
                  </a:lnTo>
                  <a:close/>
                </a:path>
              </a:pathLst>
            </a:custGeom>
            <a:solidFill>
              <a:srgbClr val="000000"/>
            </a:solidFill>
            <a:ln w="27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4A4BA7D-3928-A046-7CB7-019B4D086AC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3324781" y="6575349"/>
              <a:ext cx="168127" cy="162957"/>
            </a:xfrm>
            <a:custGeom>
              <a:avLst/>
              <a:gdLst>
                <a:gd name="connsiteX0" fmla="*/ 93481 w 168127"/>
                <a:gd name="connsiteY0" fmla="*/ 18695 h 162957"/>
                <a:gd name="connsiteX1" fmla="*/ 122987 w 168127"/>
                <a:gd name="connsiteY1" fmla="*/ 7481 h 162957"/>
                <a:gd name="connsiteX2" fmla="*/ 133564 w 168127"/>
                <a:gd name="connsiteY2" fmla="*/ 2948 h 162957"/>
                <a:gd name="connsiteX3" fmla="*/ 129111 w 168127"/>
                <a:gd name="connsiteY3" fmla="*/ 85 h 162957"/>
                <a:gd name="connsiteX4" fmla="*/ 87914 w 168127"/>
                <a:gd name="connsiteY4" fmla="*/ 800 h 162957"/>
                <a:gd name="connsiteX5" fmla="*/ 50893 w 168127"/>
                <a:gd name="connsiteY5" fmla="*/ 85 h 162957"/>
                <a:gd name="connsiteX6" fmla="*/ 45604 w 168127"/>
                <a:gd name="connsiteY6" fmla="*/ 4857 h 162957"/>
                <a:gd name="connsiteX7" fmla="*/ 53398 w 168127"/>
                <a:gd name="connsiteY7" fmla="*/ 7481 h 162957"/>
                <a:gd name="connsiteX8" fmla="*/ 63975 w 168127"/>
                <a:gd name="connsiteY8" fmla="*/ 7958 h 162957"/>
                <a:gd name="connsiteX9" fmla="*/ 71491 w 168127"/>
                <a:gd name="connsiteY9" fmla="*/ 11776 h 162957"/>
                <a:gd name="connsiteX10" fmla="*/ 70377 w 168127"/>
                <a:gd name="connsiteY10" fmla="*/ 16309 h 162957"/>
                <a:gd name="connsiteX11" fmla="*/ 33078 w 168127"/>
                <a:gd name="connsiteY11" fmla="*/ 144432 h 162957"/>
                <a:gd name="connsiteX12" fmla="*/ 7747 w 168127"/>
                <a:gd name="connsiteY12" fmla="*/ 155646 h 162957"/>
                <a:gd name="connsiteX13" fmla="*/ 232 w 168127"/>
                <a:gd name="connsiteY13" fmla="*/ 160418 h 162957"/>
                <a:gd name="connsiteX14" fmla="*/ 7747 w 168127"/>
                <a:gd name="connsiteY14" fmla="*/ 163042 h 162957"/>
                <a:gd name="connsiteX15" fmla="*/ 136626 w 168127"/>
                <a:gd name="connsiteY15" fmla="*/ 163042 h 162957"/>
                <a:gd name="connsiteX16" fmla="*/ 145255 w 168127"/>
                <a:gd name="connsiteY16" fmla="*/ 158986 h 162957"/>
                <a:gd name="connsiteX17" fmla="*/ 167245 w 168127"/>
                <a:gd name="connsiteY17" fmla="*/ 107451 h 162957"/>
                <a:gd name="connsiteX18" fmla="*/ 168359 w 168127"/>
                <a:gd name="connsiteY18" fmla="*/ 104110 h 162957"/>
                <a:gd name="connsiteX19" fmla="*/ 165019 w 168127"/>
                <a:gd name="connsiteY19" fmla="*/ 101486 h 162957"/>
                <a:gd name="connsiteX20" fmla="*/ 160287 w 168127"/>
                <a:gd name="connsiteY20" fmla="*/ 106496 h 162957"/>
                <a:gd name="connsiteX21" fmla="*/ 90419 w 168127"/>
                <a:gd name="connsiteY21" fmla="*/ 155646 h 162957"/>
                <a:gd name="connsiteX22" fmla="*/ 64254 w 168127"/>
                <a:gd name="connsiteY22" fmla="*/ 155646 h 162957"/>
                <a:gd name="connsiteX23" fmla="*/ 58130 w 168127"/>
                <a:gd name="connsiteY23" fmla="*/ 155407 h 162957"/>
                <a:gd name="connsiteX24" fmla="*/ 54511 w 168127"/>
                <a:gd name="connsiteY24" fmla="*/ 153022 h 162957"/>
                <a:gd name="connsiteX25" fmla="*/ 55903 w 168127"/>
                <a:gd name="connsiteY25" fmla="*/ 147534 h 162957"/>
                <a:gd name="connsiteX26" fmla="*/ 93481 w 168127"/>
                <a:gd name="connsiteY26" fmla="*/ 18695 h 1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127" h="162957">
                  <a:moveTo>
                    <a:pt x="93481" y="18695"/>
                  </a:moveTo>
                  <a:cubicBezTo>
                    <a:pt x="95986" y="10106"/>
                    <a:pt x="96821" y="7481"/>
                    <a:pt x="122987" y="7481"/>
                  </a:cubicBezTo>
                  <a:cubicBezTo>
                    <a:pt x="131337" y="7481"/>
                    <a:pt x="133564" y="7481"/>
                    <a:pt x="133564" y="2948"/>
                  </a:cubicBezTo>
                  <a:cubicBezTo>
                    <a:pt x="133564" y="85"/>
                    <a:pt x="130502" y="85"/>
                    <a:pt x="129111" y="85"/>
                  </a:cubicBezTo>
                  <a:cubicBezTo>
                    <a:pt x="119925" y="85"/>
                    <a:pt x="97100" y="800"/>
                    <a:pt x="87914" y="800"/>
                  </a:cubicBezTo>
                  <a:cubicBezTo>
                    <a:pt x="79563" y="800"/>
                    <a:pt x="59243" y="85"/>
                    <a:pt x="50893" y="85"/>
                  </a:cubicBezTo>
                  <a:cubicBezTo>
                    <a:pt x="48944" y="85"/>
                    <a:pt x="45604" y="85"/>
                    <a:pt x="45604" y="4857"/>
                  </a:cubicBezTo>
                  <a:cubicBezTo>
                    <a:pt x="45604" y="7481"/>
                    <a:pt x="48109" y="7481"/>
                    <a:pt x="53398" y="7481"/>
                  </a:cubicBezTo>
                  <a:cubicBezTo>
                    <a:pt x="53954" y="7481"/>
                    <a:pt x="59243" y="7481"/>
                    <a:pt x="63975" y="7958"/>
                  </a:cubicBezTo>
                  <a:cubicBezTo>
                    <a:pt x="68986" y="8435"/>
                    <a:pt x="71491" y="8674"/>
                    <a:pt x="71491" y="11776"/>
                  </a:cubicBezTo>
                  <a:cubicBezTo>
                    <a:pt x="71491" y="12730"/>
                    <a:pt x="71213" y="13446"/>
                    <a:pt x="70377" y="16309"/>
                  </a:cubicBezTo>
                  <a:lnTo>
                    <a:pt x="33078" y="144432"/>
                  </a:lnTo>
                  <a:cubicBezTo>
                    <a:pt x="30294" y="153737"/>
                    <a:pt x="29737" y="155646"/>
                    <a:pt x="7747" y="155646"/>
                  </a:cubicBezTo>
                  <a:cubicBezTo>
                    <a:pt x="3015" y="155646"/>
                    <a:pt x="232" y="155646"/>
                    <a:pt x="232" y="160418"/>
                  </a:cubicBezTo>
                  <a:cubicBezTo>
                    <a:pt x="232" y="163042"/>
                    <a:pt x="2737" y="163042"/>
                    <a:pt x="7747" y="163042"/>
                  </a:cubicBezTo>
                  <a:lnTo>
                    <a:pt x="136626" y="163042"/>
                  </a:lnTo>
                  <a:cubicBezTo>
                    <a:pt x="143307" y="163042"/>
                    <a:pt x="143585" y="163042"/>
                    <a:pt x="145255" y="158986"/>
                  </a:cubicBezTo>
                  <a:lnTo>
                    <a:pt x="167245" y="107451"/>
                  </a:lnTo>
                  <a:cubicBezTo>
                    <a:pt x="168359" y="104826"/>
                    <a:pt x="168359" y="104349"/>
                    <a:pt x="168359" y="104110"/>
                  </a:cubicBezTo>
                  <a:cubicBezTo>
                    <a:pt x="168359" y="103156"/>
                    <a:pt x="167524" y="101486"/>
                    <a:pt x="165019" y="101486"/>
                  </a:cubicBezTo>
                  <a:cubicBezTo>
                    <a:pt x="162513" y="101486"/>
                    <a:pt x="162235" y="102679"/>
                    <a:pt x="160287" y="106496"/>
                  </a:cubicBezTo>
                  <a:cubicBezTo>
                    <a:pt x="150822" y="128447"/>
                    <a:pt x="138575" y="155646"/>
                    <a:pt x="90419" y="155646"/>
                  </a:cubicBezTo>
                  <a:lnTo>
                    <a:pt x="64254" y="155646"/>
                  </a:lnTo>
                  <a:cubicBezTo>
                    <a:pt x="60357" y="155646"/>
                    <a:pt x="59800" y="155646"/>
                    <a:pt x="58130" y="155407"/>
                  </a:cubicBezTo>
                  <a:cubicBezTo>
                    <a:pt x="55346" y="155169"/>
                    <a:pt x="54511" y="154930"/>
                    <a:pt x="54511" y="153022"/>
                  </a:cubicBezTo>
                  <a:cubicBezTo>
                    <a:pt x="54511" y="152306"/>
                    <a:pt x="54511" y="151829"/>
                    <a:pt x="55903" y="147534"/>
                  </a:cubicBezTo>
                  <a:lnTo>
                    <a:pt x="93481" y="18695"/>
                  </a:lnTo>
                  <a:close/>
                </a:path>
              </a:pathLst>
            </a:custGeom>
            <a:solidFill>
              <a:srgbClr val="000000"/>
            </a:solidFill>
            <a:ln w="27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3E92254-CD1E-F1EF-F5B9-04A8F5BF3E0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3514497" y="6575349"/>
              <a:ext cx="198746" cy="162957"/>
            </a:xfrm>
            <a:custGeom>
              <a:avLst/>
              <a:gdLst>
                <a:gd name="connsiteX0" fmla="*/ 73446 w 198746"/>
                <a:gd name="connsiteY0" fmla="*/ 87648 h 162957"/>
                <a:gd name="connsiteX1" fmla="*/ 120767 w 198746"/>
                <a:gd name="connsiteY1" fmla="*/ 87648 h 162957"/>
                <a:gd name="connsiteX2" fmla="*/ 198985 w 198746"/>
                <a:gd name="connsiteY2" fmla="*/ 36112 h 162957"/>
                <a:gd name="connsiteX3" fmla="*/ 144149 w 198746"/>
                <a:gd name="connsiteY3" fmla="*/ 85 h 162957"/>
                <a:gd name="connsiteX4" fmla="*/ 53961 w 198746"/>
                <a:gd name="connsiteY4" fmla="*/ 85 h 162957"/>
                <a:gd name="connsiteX5" fmla="*/ 45611 w 198746"/>
                <a:gd name="connsiteY5" fmla="*/ 4618 h 162957"/>
                <a:gd name="connsiteX6" fmla="*/ 53683 w 198746"/>
                <a:gd name="connsiteY6" fmla="*/ 7481 h 162957"/>
                <a:gd name="connsiteX7" fmla="*/ 65652 w 198746"/>
                <a:gd name="connsiteY7" fmla="*/ 7958 h 162957"/>
                <a:gd name="connsiteX8" fmla="*/ 71776 w 198746"/>
                <a:gd name="connsiteY8" fmla="*/ 11776 h 162957"/>
                <a:gd name="connsiteX9" fmla="*/ 70663 w 198746"/>
                <a:gd name="connsiteY9" fmla="*/ 16309 h 162957"/>
                <a:gd name="connsiteX10" fmla="*/ 33363 w 198746"/>
                <a:gd name="connsiteY10" fmla="*/ 144432 h 162957"/>
                <a:gd name="connsiteX11" fmla="*/ 8032 w 198746"/>
                <a:gd name="connsiteY11" fmla="*/ 155646 h 162957"/>
                <a:gd name="connsiteX12" fmla="*/ 238 w 198746"/>
                <a:gd name="connsiteY12" fmla="*/ 160179 h 162957"/>
                <a:gd name="connsiteX13" fmla="*/ 4414 w 198746"/>
                <a:gd name="connsiteY13" fmla="*/ 163042 h 162957"/>
                <a:gd name="connsiteX14" fmla="*/ 39765 w 198746"/>
                <a:gd name="connsiteY14" fmla="*/ 162327 h 162957"/>
                <a:gd name="connsiteX15" fmla="*/ 57580 w 198746"/>
                <a:gd name="connsiteY15" fmla="*/ 162565 h 162957"/>
                <a:gd name="connsiteX16" fmla="*/ 75673 w 198746"/>
                <a:gd name="connsiteY16" fmla="*/ 163042 h 162957"/>
                <a:gd name="connsiteX17" fmla="*/ 81240 w 198746"/>
                <a:gd name="connsiteY17" fmla="*/ 158271 h 162957"/>
                <a:gd name="connsiteX18" fmla="*/ 73446 w 198746"/>
                <a:gd name="connsiteY18" fmla="*/ 155646 h 162957"/>
                <a:gd name="connsiteX19" fmla="*/ 55353 w 198746"/>
                <a:gd name="connsiteY19" fmla="*/ 151351 h 162957"/>
                <a:gd name="connsiteX20" fmla="*/ 56188 w 198746"/>
                <a:gd name="connsiteY20" fmla="*/ 147295 h 162957"/>
                <a:gd name="connsiteX21" fmla="*/ 73446 w 198746"/>
                <a:gd name="connsiteY21" fmla="*/ 87648 h 162957"/>
                <a:gd name="connsiteX22" fmla="*/ 93488 w 198746"/>
                <a:gd name="connsiteY22" fmla="*/ 16547 h 162957"/>
                <a:gd name="connsiteX23" fmla="*/ 108519 w 198746"/>
                <a:gd name="connsiteY23" fmla="*/ 7481 h 162957"/>
                <a:gd name="connsiteX24" fmla="*/ 135241 w 198746"/>
                <a:gd name="connsiteY24" fmla="*/ 7481 h 162957"/>
                <a:gd name="connsiteX25" fmla="*/ 173098 w 198746"/>
                <a:gd name="connsiteY25" fmla="*/ 30386 h 162957"/>
                <a:gd name="connsiteX26" fmla="*/ 156675 w 198746"/>
                <a:gd name="connsiteY26" fmla="*/ 68799 h 162957"/>
                <a:gd name="connsiteX27" fmla="*/ 113808 w 198746"/>
                <a:gd name="connsiteY27" fmla="*/ 81444 h 162957"/>
                <a:gd name="connsiteX28" fmla="*/ 74560 w 198746"/>
                <a:gd name="connsiteY28" fmla="*/ 81444 h 162957"/>
                <a:gd name="connsiteX29" fmla="*/ 93488 w 198746"/>
                <a:gd name="connsiteY29" fmla="*/ 16547 h 16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8746" h="162957">
                  <a:moveTo>
                    <a:pt x="73446" y="87648"/>
                  </a:moveTo>
                  <a:lnTo>
                    <a:pt x="120767" y="87648"/>
                  </a:lnTo>
                  <a:cubicBezTo>
                    <a:pt x="160293" y="87648"/>
                    <a:pt x="198985" y="62834"/>
                    <a:pt x="198985" y="36112"/>
                  </a:cubicBezTo>
                  <a:cubicBezTo>
                    <a:pt x="198985" y="17740"/>
                    <a:pt x="180613" y="85"/>
                    <a:pt x="144149" y="85"/>
                  </a:cubicBezTo>
                  <a:lnTo>
                    <a:pt x="53961" y="85"/>
                  </a:lnTo>
                  <a:cubicBezTo>
                    <a:pt x="48672" y="85"/>
                    <a:pt x="45611" y="85"/>
                    <a:pt x="45611" y="4618"/>
                  </a:cubicBezTo>
                  <a:cubicBezTo>
                    <a:pt x="45611" y="7481"/>
                    <a:pt x="48116" y="7481"/>
                    <a:pt x="53683" y="7481"/>
                  </a:cubicBezTo>
                  <a:cubicBezTo>
                    <a:pt x="57302" y="7481"/>
                    <a:pt x="62312" y="7720"/>
                    <a:pt x="65652" y="7958"/>
                  </a:cubicBezTo>
                  <a:cubicBezTo>
                    <a:pt x="70106" y="8435"/>
                    <a:pt x="71776" y="9151"/>
                    <a:pt x="71776" y="11776"/>
                  </a:cubicBezTo>
                  <a:cubicBezTo>
                    <a:pt x="71776" y="12730"/>
                    <a:pt x="71498" y="13446"/>
                    <a:pt x="70663" y="16309"/>
                  </a:cubicBezTo>
                  <a:lnTo>
                    <a:pt x="33363" y="144432"/>
                  </a:lnTo>
                  <a:cubicBezTo>
                    <a:pt x="30579" y="153737"/>
                    <a:pt x="30023" y="155646"/>
                    <a:pt x="8032" y="155646"/>
                  </a:cubicBezTo>
                  <a:cubicBezTo>
                    <a:pt x="3300" y="155646"/>
                    <a:pt x="238" y="155646"/>
                    <a:pt x="238" y="160179"/>
                  </a:cubicBezTo>
                  <a:cubicBezTo>
                    <a:pt x="238" y="163042"/>
                    <a:pt x="3579" y="163042"/>
                    <a:pt x="4414" y="163042"/>
                  </a:cubicBezTo>
                  <a:cubicBezTo>
                    <a:pt x="12208" y="163042"/>
                    <a:pt x="31971" y="162327"/>
                    <a:pt x="39765" y="162327"/>
                  </a:cubicBezTo>
                  <a:cubicBezTo>
                    <a:pt x="45611" y="162327"/>
                    <a:pt x="51734" y="162565"/>
                    <a:pt x="57580" y="162565"/>
                  </a:cubicBezTo>
                  <a:cubicBezTo>
                    <a:pt x="63704" y="162565"/>
                    <a:pt x="69828" y="163042"/>
                    <a:pt x="75673" y="163042"/>
                  </a:cubicBezTo>
                  <a:cubicBezTo>
                    <a:pt x="77622" y="163042"/>
                    <a:pt x="81240" y="163042"/>
                    <a:pt x="81240" y="158271"/>
                  </a:cubicBezTo>
                  <a:cubicBezTo>
                    <a:pt x="81240" y="155646"/>
                    <a:pt x="78735" y="155646"/>
                    <a:pt x="73446" y="155646"/>
                  </a:cubicBezTo>
                  <a:cubicBezTo>
                    <a:pt x="63147" y="155646"/>
                    <a:pt x="55353" y="155646"/>
                    <a:pt x="55353" y="151351"/>
                  </a:cubicBezTo>
                  <a:cubicBezTo>
                    <a:pt x="55353" y="149920"/>
                    <a:pt x="55910" y="148727"/>
                    <a:pt x="56188" y="147295"/>
                  </a:cubicBezTo>
                  <a:lnTo>
                    <a:pt x="73446" y="87648"/>
                  </a:lnTo>
                  <a:close/>
                  <a:moveTo>
                    <a:pt x="93488" y="16547"/>
                  </a:moveTo>
                  <a:cubicBezTo>
                    <a:pt x="95993" y="8197"/>
                    <a:pt x="96550" y="7481"/>
                    <a:pt x="108519" y="7481"/>
                  </a:cubicBezTo>
                  <a:lnTo>
                    <a:pt x="135241" y="7481"/>
                  </a:lnTo>
                  <a:cubicBezTo>
                    <a:pt x="158345" y="7481"/>
                    <a:pt x="173098" y="13923"/>
                    <a:pt x="173098" y="30386"/>
                  </a:cubicBezTo>
                  <a:cubicBezTo>
                    <a:pt x="173098" y="39691"/>
                    <a:pt x="167531" y="60210"/>
                    <a:pt x="156675" y="68799"/>
                  </a:cubicBezTo>
                  <a:cubicBezTo>
                    <a:pt x="142757" y="79535"/>
                    <a:pt x="126055" y="81444"/>
                    <a:pt x="113808" y="81444"/>
                  </a:cubicBezTo>
                  <a:lnTo>
                    <a:pt x="74560" y="81444"/>
                  </a:lnTo>
                  <a:lnTo>
                    <a:pt x="93488" y="16547"/>
                  </a:lnTo>
                  <a:close/>
                </a:path>
              </a:pathLst>
            </a:custGeom>
            <a:solidFill>
              <a:srgbClr val="000000"/>
            </a:solidFill>
            <a:ln w="27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3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  <p:bldP spid="28" grpId="0"/>
      <p:bldP spid="30" grpId="0" animBg="1"/>
      <p:bldP spid="35" grpId="0"/>
      <p:bldP spid="36" grpId="0"/>
      <p:bldP spid="38" grpId="0"/>
      <p:bldP spid="39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8C8C4-0DB6-8852-E5DF-9A6A7D60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CCE677-F0D1-ADB0-856D-FF03D7B7CFF9}"/>
              </a:ext>
            </a:extLst>
          </p:cNvPr>
          <p:cNvSpPr txBox="1"/>
          <p:nvPr/>
        </p:nvSpPr>
        <p:spPr>
          <a:xfrm>
            <a:off x="228600" y="457200"/>
            <a:ext cx="5727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the deadlock situation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5446A-FE38-4604-4B32-F51C0D6FA36F}"/>
              </a:ext>
            </a:extLst>
          </p:cNvPr>
          <p:cNvSpPr txBox="1"/>
          <p:nvPr/>
        </p:nvSpPr>
        <p:spPr>
          <a:xfrm>
            <a:off x="228600" y="1202551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Predicates:</a:t>
            </a:r>
          </a:p>
        </p:txBody>
      </p:sp>
      <p:grpSp>
        <p:nvGrpSpPr>
          <p:cNvPr id="93" name="Group 92" descr="\documentclass{article}&#10;\usepackage{amsmath}&#10;\usepackage{amssymb}&#10;\pagestyle{empty}&#10;\begin{document}&#10;&#10;\begin{align*}&#10;InDeadlock(m_i,m_j)&#10;\end{align*}&#10;&#10;&#10;\end{document}" title="IguanaTex Vector Display">
            <a:extLst>
              <a:ext uri="{FF2B5EF4-FFF2-40B4-BE49-F238E27FC236}">
                <a16:creationId xmlns:a16="http://schemas.microsoft.com/office/drawing/2014/main" id="{DE57A32D-972F-FAAB-E82F-919C7FDF847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5907" y="1869958"/>
            <a:ext cx="2470398" cy="290269"/>
            <a:chOff x="7823082" y="4697260"/>
            <a:chExt cx="2470398" cy="290269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E87FB4D-8396-73CF-D051-B4FAF7DD6480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7823082" y="4715910"/>
              <a:ext cx="128878" cy="190117"/>
            </a:xfrm>
            <a:custGeom>
              <a:avLst/>
              <a:gdLst>
                <a:gd name="connsiteX0" fmla="*/ 94830 w 128878"/>
                <a:gd name="connsiteY0" fmla="*/ 21518 h 190117"/>
                <a:gd name="connsiteX1" fmla="*/ 120160 w 128878"/>
                <a:gd name="connsiteY1" fmla="*/ 8714 h 190117"/>
                <a:gd name="connsiteX2" fmla="*/ 129068 w 128878"/>
                <a:gd name="connsiteY2" fmla="*/ 3425 h 190117"/>
                <a:gd name="connsiteX3" fmla="*/ 124892 w 128878"/>
                <a:gd name="connsiteY3" fmla="*/ 85 h 190117"/>
                <a:gd name="connsiteX4" fmla="*/ 88149 w 128878"/>
                <a:gd name="connsiteY4" fmla="*/ 920 h 190117"/>
                <a:gd name="connsiteX5" fmla="*/ 51128 w 128878"/>
                <a:gd name="connsiteY5" fmla="*/ 85 h 190117"/>
                <a:gd name="connsiteX6" fmla="*/ 45561 w 128878"/>
                <a:gd name="connsiteY6" fmla="*/ 5652 h 190117"/>
                <a:gd name="connsiteX7" fmla="*/ 53355 w 128878"/>
                <a:gd name="connsiteY7" fmla="*/ 8714 h 190117"/>
                <a:gd name="connsiteX8" fmla="*/ 72561 w 128878"/>
                <a:gd name="connsiteY8" fmla="*/ 14002 h 190117"/>
                <a:gd name="connsiteX9" fmla="*/ 72005 w 128878"/>
                <a:gd name="connsiteY9" fmla="*/ 18456 h 190117"/>
                <a:gd name="connsiteX10" fmla="*/ 34427 w 128878"/>
                <a:gd name="connsiteY10" fmla="*/ 168490 h 190117"/>
                <a:gd name="connsiteX11" fmla="*/ 9096 w 128878"/>
                <a:gd name="connsiteY11" fmla="*/ 181573 h 190117"/>
                <a:gd name="connsiteX12" fmla="*/ 189 w 128878"/>
                <a:gd name="connsiteY12" fmla="*/ 187140 h 190117"/>
                <a:gd name="connsiteX13" fmla="*/ 4364 w 128878"/>
                <a:gd name="connsiteY13" fmla="*/ 190202 h 190117"/>
                <a:gd name="connsiteX14" fmla="*/ 40829 w 128878"/>
                <a:gd name="connsiteY14" fmla="*/ 189367 h 190117"/>
                <a:gd name="connsiteX15" fmla="*/ 78128 w 128878"/>
                <a:gd name="connsiteY15" fmla="*/ 190202 h 190117"/>
                <a:gd name="connsiteX16" fmla="*/ 83696 w 128878"/>
                <a:gd name="connsiteY16" fmla="*/ 184913 h 190117"/>
                <a:gd name="connsiteX17" fmla="*/ 75345 w 128878"/>
                <a:gd name="connsiteY17" fmla="*/ 181573 h 190117"/>
                <a:gd name="connsiteX18" fmla="*/ 63376 w 128878"/>
                <a:gd name="connsiteY18" fmla="*/ 181016 h 190117"/>
                <a:gd name="connsiteX19" fmla="*/ 56417 w 128878"/>
                <a:gd name="connsiteY19" fmla="*/ 176284 h 190117"/>
                <a:gd name="connsiteX20" fmla="*/ 57530 w 128878"/>
                <a:gd name="connsiteY20" fmla="*/ 169882 h 190117"/>
                <a:gd name="connsiteX21" fmla="*/ 94830 w 128878"/>
                <a:gd name="connsiteY21" fmla="*/ 21518 h 1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878" h="190117">
                  <a:moveTo>
                    <a:pt x="94830" y="21518"/>
                  </a:moveTo>
                  <a:cubicBezTo>
                    <a:pt x="97335" y="11497"/>
                    <a:pt x="98170" y="8714"/>
                    <a:pt x="120160" y="8714"/>
                  </a:cubicBezTo>
                  <a:cubicBezTo>
                    <a:pt x="126841" y="8714"/>
                    <a:pt x="129068" y="8714"/>
                    <a:pt x="129068" y="3425"/>
                  </a:cubicBezTo>
                  <a:cubicBezTo>
                    <a:pt x="129068" y="85"/>
                    <a:pt x="126006" y="85"/>
                    <a:pt x="124892" y="85"/>
                  </a:cubicBezTo>
                  <a:cubicBezTo>
                    <a:pt x="116820" y="85"/>
                    <a:pt x="96222" y="920"/>
                    <a:pt x="88149" y="920"/>
                  </a:cubicBezTo>
                  <a:cubicBezTo>
                    <a:pt x="79799" y="920"/>
                    <a:pt x="59479" y="85"/>
                    <a:pt x="51128" y="85"/>
                  </a:cubicBezTo>
                  <a:cubicBezTo>
                    <a:pt x="49179" y="85"/>
                    <a:pt x="45561" y="85"/>
                    <a:pt x="45561" y="5652"/>
                  </a:cubicBezTo>
                  <a:cubicBezTo>
                    <a:pt x="45561" y="8714"/>
                    <a:pt x="48066" y="8714"/>
                    <a:pt x="53355" y="8714"/>
                  </a:cubicBezTo>
                  <a:cubicBezTo>
                    <a:pt x="65046" y="8714"/>
                    <a:pt x="72561" y="8714"/>
                    <a:pt x="72561" y="14002"/>
                  </a:cubicBezTo>
                  <a:cubicBezTo>
                    <a:pt x="72561" y="15394"/>
                    <a:pt x="72561" y="15951"/>
                    <a:pt x="72005" y="18456"/>
                  </a:cubicBezTo>
                  <a:lnTo>
                    <a:pt x="34427" y="168490"/>
                  </a:lnTo>
                  <a:cubicBezTo>
                    <a:pt x="31921" y="178789"/>
                    <a:pt x="31086" y="181573"/>
                    <a:pt x="9096" y="181573"/>
                  </a:cubicBezTo>
                  <a:cubicBezTo>
                    <a:pt x="2694" y="181573"/>
                    <a:pt x="189" y="181573"/>
                    <a:pt x="189" y="187140"/>
                  </a:cubicBezTo>
                  <a:cubicBezTo>
                    <a:pt x="189" y="190202"/>
                    <a:pt x="3529" y="190202"/>
                    <a:pt x="4364" y="190202"/>
                  </a:cubicBezTo>
                  <a:cubicBezTo>
                    <a:pt x="12436" y="190202"/>
                    <a:pt x="32756" y="189367"/>
                    <a:pt x="40829" y="189367"/>
                  </a:cubicBezTo>
                  <a:cubicBezTo>
                    <a:pt x="49179" y="189367"/>
                    <a:pt x="69778" y="190202"/>
                    <a:pt x="78128" y="190202"/>
                  </a:cubicBezTo>
                  <a:cubicBezTo>
                    <a:pt x="80355" y="190202"/>
                    <a:pt x="83696" y="190202"/>
                    <a:pt x="83696" y="184913"/>
                  </a:cubicBezTo>
                  <a:cubicBezTo>
                    <a:pt x="83696" y="181573"/>
                    <a:pt x="81469" y="181573"/>
                    <a:pt x="75345" y="181573"/>
                  </a:cubicBezTo>
                  <a:cubicBezTo>
                    <a:pt x="70334" y="181573"/>
                    <a:pt x="68943" y="181573"/>
                    <a:pt x="63376" y="181016"/>
                  </a:cubicBezTo>
                  <a:cubicBezTo>
                    <a:pt x="57530" y="180459"/>
                    <a:pt x="56417" y="179346"/>
                    <a:pt x="56417" y="176284"/>
                  </a:cubicBezTo>
                  <a:cubicBezTo>
                    <a:pt x="56417" y="174057"/>
                    <a:pt x="56973" y="171830"/>
                    <a:pt x="57530" y="169882"/>
                  </a:cubicBezTo>
                  <a:lnTo>
                    <a:pt x="94830" y="2151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6F3A3F0-E974-A21E-6FA3-F82056DDB297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7965894" y="4782993"/>
              <a:ext cx="150869" cy="126095"/>
            </a:xfrm>
            <a:custGeom>
              <a:avLst/>
              <a:gdLst>
                <a:gd name="connsiteX0" fmla="*/ 16617 w 150869"/>
                <a:gd name="connsiteY0" fmla="*/ 106695 h 126095"/>
                <a:gd name="connsiteX1" fmla="*/ 14112 w 150869"/>
                <a:gd name="connsiteY1" fmla="*/ 118664 h 126095"/>
                <a:gd name="connsiteX2" fmla="*/ 22184 w 150869"/>
                <a:gd name="connsiteY2" fmla="*/ 126180 h 126095"/>
                <a:gd name="connsiteX3" fmla="*/ 32483 w 150869"/>
                <a:gd name="connsiteY3" fmla="*/ 118386 h 126095"/>
                <a:gd name="connsiteX4" fmla="*/ 37772 w 150869"/>
                <a:gd name="connsiteY4" fmla="*/ 97788 h 126095"/>
                <a:gd name="connsiteX5" fmla="*/ 43896 w 150869"/>
                <a:gd name="connsiteY5" fmla="*/ 72736 h 126095"/>
                <a:gd name="connsiteX6" fmla="*/ 48628 w 150869"/>
                <a:gd name="connsiteY6" fmla="*/ 54086 h 126095"/>
                <a:gd name="connsiteX7" fmla="*/ 52246 w 150869"/>
                <a:gd name="connsiteY7" fmla="*/ 40168 h 126095"/>
                <a:gd name="connsiteX8" fmla="*/ 97619 w 150869"/>
                <a:gd name="connsiteY8" fmla="*/ 6209 h 126095"/>
                <a:gd name="connsiteX9" fmla="*/ 112650 w 150869"/>
                <a:gd name="connsiteY9" fmla="*/ 25693 h 126095"/>
                <a:gd name="connsiteX10" fmla="*/ 94557 w 150869"/>
                <a:gd name="connsiteY10" fmla="*/ 90550 h 126095"/>
                <a:gd name="connsiteX11" fmla="*/ 91773 w 150869"/>
                <a:gd name="connsiteY11" fmla="*/ 103355 h 126095"/>
                <a:gd name="connsiteX12" fmla="*/ 114598 w 150869"/>
                <a:gd name="connsiteY12" fmla="*/ 126180 h 126095"/>
                <a:gd name="connsiteX13" fmla="*/ 151063 w 150869"/>
                <a:gd name="connsiteY13" fmla="*/ 83313 h 126095"/>
                <a:gd name="connsiteX14" fmla="*/ 147723 w 150869"/>
                <a:gd name="connsiteY14" fmla="*/ 80530 h 126095"/>
                <a:gd name="connsiteX15" fmla="*/ 143547 w 150869"/>
                <a:gd name="connsiteY15" fmla="*/ 85540 h 126095"/>
                <a:gd name="connsiteX16" fmla="*/ 115155 w 150869"/>
                <a:gd name="connsiteY16" fmla="*/ 120056 h 126095"/>
                <a:gd name="connsiteX17" fmla="*/ 108474 w 150869"/>
                <a:gd name="connsiteY17" fmla="*/ 110870 h 126095"/>
                <a:gd name="connsiteX18" fmla="*/ 113485 w 150869"/>
                <a:gd name="connsiteY18" fmla="*/ 91107 h 126095"/>
                <a:gd name="connsiteX19" fmla="*/ 130465 w 150869"/>
                <a:gd name="connsiteY19" fmla="*/ 29869 h 126095"/>
                <a:gd name="connsiteX20" fmla="*/ 98454 w 150869"/>
                <a:gd name="connsiteY20" fmla="*/ 85 h 126095"/>
                <a:gd name="connsiteX21" fmla="*/ 55030 w 150869"/>
                <a:gd name="connsiteY21" fmla="*/ 24302 h 126095"/>
                <a:gd name="connsiteX22" fmla="*/ 29421 w 150869"/>
                <a:gd name="connsiteY22" fmla="*/ 85 h 126095"/>
                <a:gd name="connsiteX23" fmla="*/ 8545 w 150869"/>
                <a:gd name="connsiteY23" fmla="*/ 15951 h 126095"/>
                <a:gd name="connsiteX24" fmla="*/ 194 w 150869"/>
                <a:gd name="connsiteY24" fmla="*/ 42952 h 126095"/>
                <a:gd name="connsiteX25" fmla="*/ 3534 w 150869"/>
                <a:gd name="connsiteY25" fmla="*/ 45735 h 126095"/>
                <a:gd name="connsiteX26" fmla="*/ 8266 w 150869"/>
                <a:gd name="connsiteY26" fmla="*/ 39333 h 126095"/>
                <a:gd name="connsiteX27" fmla="*/ 28586 w 150869"/>
                <a:gd name="connsiteY27" fmla="*/ 6209 h 126095"/>
                <a:gd name="connsiteX28" fmla="*/ 37215 w 150869"/>
                <a:gd name="connsiteY28" fmla="*/ 19013 h 126095"/>
                <a:gd name="connsiteX29" fmla="*/ 32762 w 150869"/>
                <a:gd name="connsiteY29" fmla="*/ 42395 h 126095"/>
                <a:gd name="connsiteX30" fmla="*/ 16617 w 150869"/>
                <a:gd name="connsiteY30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0869" h="126095">
                  <a:moveTo>
                    <a:pt x="16617" y="106695"/>
                  </a:moveTo>
                  <a:cubicBezTo>
                    <a:pt x="15782" y="110870"/>
                    <a:pt x="14112" y="117273"/>
                    <a:pt x="14112" y="118664"/>
                  </a:cubicBezTo>
                  <a:cubicBezTo>
                    <a:pt x="14112" y="123675"/>
                    <a:pt x="18009" y="126180"/>
                    <a:pt x="22184" y="126180"/>
                  </a:cubicBezTo>
                  <a:cubicBezTo>
                    <a:pt x="25524" y="126180"/>
                    <a:pt x="30535" y="123953"/>
                    <a:pt x="32483" y="118386"/>
                  </a:cubicBezTo>
                  <a:cubicBezTo>
                    <a:pt x="32762" y="117829"/>
                    <a:pt x="36102" y="104747"/>
                    <a:pt x="37772" y="97788"/>
                  </a:cubicBezTo>
                  <a:lnTo>
                    <a:pt x="43896" y="72736"/>
                  </a:lnTo>
                  <a:cubicBezTo>
                    <a:pt x="45566" y="66612"/>
                    <a:pt x="47236" y="60488"/>
                    <a:pt x="48628" y="54086"/>
                  </a:cubicBezTo>
                  <a:cubicBezTo>
                    <a:pt x="49741" y="49354"/>
                    <a:pt x="51968" y="41281"/>
                    <a:pt x="52246" y="40168"/>
                  </a:cubicBezTo>
                  <a:cubicBezTo>
                    <a:pt x="56422" y="31539"/>
                    <a:pt x="71175" y="6209"/>
                    <a:pt x="97619" y="6209"/>
                  </a:cubicBezTo>
                  <a:cubicBezTo>
                    <a:pt x="110145" y="6209"/>
                    <a:pt x="112650" y="16508"/>
                    <a:pt x="112650" y="25693"/>
                  </a:cubicBezTo>
                  <a:cubicBezTo>
                    <a:pt x="112650" y="42952"/>
                    <a:pt x="99010" y="78581"/>
                    <a:pt x="94557" y="90550"/>
                  </a:cubicBezTo>
                  <a:cubicBezTo>
                    <a:pt x="92051" y="96953"/>
                    <a:pt x="91773" y="100293"/>
                    <a:pt x="91773" y="103355"/>
                  </a:cubicBezTo>
                  <a:cubicBezTo>
                    <a:pt x="91773" y="116438"/>
                    <a:pt x="101516" y="126180"/>
                    <a:pt x="114598" y="126180"/>
                  </a:cubicBezTo>
                  <a:cubicBezTo>
                    <a:pt x="140764" y="126180"/>
                    <a:pt x="151063" y="85540"/>
                    <a:pt x="151063" y="83313"/>
                  </a:cubicBezTo>
                  <a:cubicBezTo>
                    <a:pt x="151063" y="80530"/>
                    <a:pt x="148558" y="80530"/>
                    <a:pt x="147723" y="80530"/>
                  </a:cubicBezTo>
                  <a:cubicBezTo>
                    <a:pt x="144939" y="80530"/>
                    <a:pt x="144939" y="81365"/>
                    <a:pt x="143547" y="85540"/>
                  </a:cubicBezTo>
                  <a:cubicBezTo>
                    <a:pt x="137980" y="104468"/>
                    <a:pt x="128794" y="120056"/>
                    <a:pt x="115155" y="120056"/>
                  </a:cubicBezTo>
                  <a:cubicBezTo>
                    <a:pt x="110423" y="120056"/>
                    <a:pt x="108474" y="117273"/>
                    <a:pt x="108474" y="110870"/>
                  </a:cubicBezTo>
                  <a:cubicBezTo>
                    <a:pt x="108474" y="103912"/>
                    <a:pt x="110980" y="97231"/>
                    <a:pt x="113485" y="91107"/>
                  </a:cubicBezTo>
                  <a:cubicBezTo>
                    <a:pt x="118774" y="76354"/>
                    <a:pt x="130465" y="45735"/>
                    <a:pt x="130465" y="29869"/>
                  </a:cubicBezTo>
                  <a:cubicBezTo>
                    <a:pt x="130465" y="11219"/>
                    <a:pt x="118495" y="85"/>
                    <a:pt x="98454" y="85"/>
                  </a:cubicBezTo>
                  <a:cubicBezTo>
                    <a:pt x="73402" y="85"/>
                    <a:pt x="59762" y="17899"/>
                    <a:pt x="55030" y="24302"/>
                  </a:cubicBezTo>
                  <a:cubicBezTo>
                    <a:pt x="53638" y="8714"/>
                    <a:pt x="42226" y="85"/>
                    <a:pt x="29421" y="85"/>
                  </a:cubicBezTo>
                  <a:cubicBezTo>
                    <a:pt x="16617" y="85"/>
                    <a:pt x="11328" y="10941"/>
                    <a:pt x="8545" y="15951"/>
                  </a:cubicBezTo>
                  <a:cubicBezTo>
                    <a:pt x="4091" y="25415"/>
                    <a:pt x="194" y="41838"/>
                    <a:pt x="194" y="42952"/>
                  </a:cubicBezTo>
                  <a:cubicBezTo>
                    <a:pt x="194" y="45735"/>
                    <a:pt x="2977" y="45735"/>
                    <a:pt x="3534" y="45735"/>
                  </a:cubicBezTo>
                  <a:cubicBezTo>
                    <a:pt x="6318" y="45735"/>
                    <a:pt x="6596" y="45457"/>
                    <a:pt x="8266" y="39333"/>
                  </a:cubicBezTo>
                  <a:cubicBezTo>
                    <a:pt x="12998" y="19570"/>
                    <a:pt x="18565" y="6209"/>
                    <a:pt x="28586" y="6209"/>
                  </a:cubicBezTo>
                  <a:cubicBezTo>
                    <a:pt x="34153" y="6209"/>
                    <a:pt x="37215" y="9827"/>
                    <a:pt x="37215" y="19013"/>
                  </a:cubicBezTo>
                  <a:cubicBezTo>
                    <a:pt x="37215" y="24858"/>
                    <a:pt x="36380" y="27920"/>
                    <a:pt x="32762" y="42395"/>
                  </a:cubicBezTo>
                  <a:lnTo>
                    <a:pt x="16617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C42F3AF-DA8F-D3CF-A851-891875E3EFC8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8136035" y="4715910"/>
              <a:ext cx="212664" cy="190117"/>
            </a:xfrm>
            <a:custGeom>
              <a:avLst/>
              <a:gdLst>
                <a:gd name="connsiteX0" fmla="*/ 33324 w 212664"/>
                <a:gd name="connsiteY0" fmla="*/ 168490 h 190117"/>
                <a:gd name="connsiteX1" fmla="*/ 7994 w 212664"/>
                <a:gd name="connsiteY1" fmla="*/ 181573 h 190117"/>
                <a:gd name="connsiteX2" fmla="*/ 200 w 212664"/>
                <a:gd name="connsiteY2" fmla="*/ 186862 h 190117"/>
                <a:gd name="connsiteX3" fmla="*/ 7994 w 212664"/>
                <a:gd name="connsiteY3" fmla="*/ 190202 h 190117"/>
                <a:gd name="connsiteX4" fmla="*/ 100130 w 212664"/>
                <a:gd name="connsiteY4" fmla="*/ 190202 h 190117"/>
                <a:gd name="connsiteX5" fmla="*/ 212864 w 212664"/>
                <a:gd name="connsiteY5" fmla="*/ 70509 h 190117"/>
                <a:gd name="connsiteX6" fmla="*/ 147450 w 212664"/>
                <a:gd name="connsiteY6" fmla="*/ 85 h 190117"/>
                <a:gd name="connsiteX7" fmla="*/ 53923 w 212664"/>
                <a:gd name="connsiteY7" fmla="*/ 85 h 190117"/>
                <a:gd name="connsiteX8" fmla="*/ 45572 w 212664"/>
                <a:gd name="connsiteY8" fmla="*/ 5373 h 190117"/>
                <a:gd name="connsiteX9" fmla="*/ 53644 w 212664"/>
                <a:gd name="connsiteY9" fmla="*/ 8714 h 190117"/>
                <a:gd name="connsiteX10" fmla="*/ 65614 w 212664"/>
                <a:gd name="connsiteY10" fmla="*/ 9270 h 190117"/>
                <a:gd name="connsiteX11" fmla="*/ 71737 w 212664"/>
                <a:gd name="connsiteY11" fmla="*/ 13724 h 190117"/>
                <a:gd name="connsiteX12" fmla="*/ 70624 w 212664"/>
                <a:gd name="connsiteY12" fmla="*/ 19013 h 190117"/>
                <a:gd name="connsiteX13" fmla="*/ 33324 w 212664"/>
                <a:gd name="connsiteY13" fmla="*/ 168490 h 190117"/>
                <a:gd name="connsiteX14" fmla="*/ 93449 w 212664"/>
                <a:gd name="connsiteY14" fmla="*/ 19291 h 190117"/>
                <a:gd name="connsiteX15" fmla="*/ 108480 w 212664"/>
                <a:gd name="connsiteY15" fmla="*/ 8714 h 190117"/>
                <a:gd name="connsiteX16" fmla="*/ 138265 w 212664"/>
                <a:gd name="connsiteY16" fmla="*/ 8714 h 190117"/>
                <a:gd name="connsiteX17" fmla="*/ 188647 w 212664"/>
                <a:gd name="connsiteY17" fmla="*/ 60210 h 190117"/>
                <a:gd name="connsiteX18" fmla="*/ 159420 w 212664"/>
                <a:gd name="connsiteY18" fmla="*/ 150119 h 190117"/>
                <a:gd name="connsiteX19" fmla="*/ 95119 w 212664"/>
                <a:gd name="connsiteY19" fmla="*/ 181573 h 190117"/>
                <a:gd name="connsiteX20" fmla="*/ 63665 w 212664"/>
                <a:gd name="connsiteY20" fmla="*/ 181573 h 190117"/>
                <a:gd name="connsiteX21" fmla="*/ 57541 w 212664"/>
                <a:gd name="connsiteY21" fmla="*/ 181295 h 190117"/>
                <a:gd name="connsiteX22" fmla="*/ 53923 w 212664"/>
                <a:gd name="connsiteY22" fmla="*/ 178511 h 190117"/>
                <a:gd name="connsiteX23" fmla="*/ 55314 w 212664"/>
                <a:gd name="connsiteY23" fmla="*/ 172109 h 190117"/>
                <a:gd name="connsiteX24" fmla="*/ 93449 w 212664"/>
                <a:gd name="connsiteY24" fmla="*/ 19291 h 1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664" h="190117">
                  <a:moveTo>
                    <a:pt x="33324" y="168490"/>
                  </a:moveTo>
                  <a:cubicBezTo>
                    <a:pt x="30541" y="179346"/>
                    <a:pt x="29984" y="181573"/>
                    <a:pt x="7994" y="181573"/>
                  </a:cubicBezTo>
                  <a:cubicBezTo>
                    <a:pt x="3262" y="181573"/>
                    <a:pt x="200" y="181573"/>
                    <a:pt x="200" y="186862"/>
                  </a:cubicBezTo>
                  <a:cubicBezTo>
                    <a:pt x="200" y="190202"/>
                    <a:pt x="2705" y="190202"/>
                    <a:pt x="7994" y="190202"/>
                  </a:cubicBezTo>
                  <a:lnTo>
                    <a:pt x="100130" y="190202"/>
                  </a:lnTo>
                  <a:cubicBezTo>
                    <a:pt x="158028" y="190202"/>
                    <a:pt x="212864" y="131469"/>
                    <a:pt x="212864" y="70509"/>
                  </a:cubicBezTo>
                  <a:cubicBezTo>
                    <a:pt x="212864" y="31261"/>
                    <a:pt x="189204" y="85"/>
                    <a:pt x="147450" y="85"/>
                  </a:cubicBezTo>
                  <a:lnTo>
                    <a:pt x="53923" y="85"/>
                  </a:lnTo>
                  <a:cubicBezTo>
                    <a:pt x="48634" y="85"/>
                    <a:pt x="45572" y="85"/>
                    <a:pt x="45572" y="5373"/>
                  </a:cubicBezTo>
                  <a:cubicBezTo>
                    <a:pt x="45572" y="8714"/>
                    <a:pt x="48077" y="8714"/>
                    <a:pt x="53644" y="8714"/>
                  </a:cubicBezTo>
                  <a:cubicBezTo>
                    <a:pt x="57263" y="8714"/>
                    <a:pt x="62273" y="8992"/>
                    <a:pt x="65614" y="9270"/>
                  </a:cubicBezTo>
                  <a:cubicBezTo>
                    <a:pt x="70067" y="9827"/>
                    <a:pt x="71737" y="10662"/>
                    <a:pt x="71737" y="13724"/>
                  </a:cubicBezTo>
                  <a:cubicBezTo>
                    <a:pt x="71737" y="14838"/>
                    <a:pt x="71459" y="15673"/>
                    <a:pt x="70624" y="19013"/>
                  </a:cubicBezTo>
                  <a:lnTo>
                    <a:pt x="33324" y="168490"/>
                  </a:lnTo>
                  <a:close/>
                  <a:moveTo>
                    <a:pt x="93449" y="19291"/>
                  </a:moveTo>
                  <a:cubicBezTo>
                    <a:pt x="95954" y="9549"/>
                    <a:pt x="96511" y="8714"/>
                    <a:pt x="108480" y="8714"/>
                  </a:cubicBezTo>
                  <a:lnTo>
                    <a:pt x="138265" y="8714"/>
                  </a:lnTo>
                  <a:cubicBezTo>
                    <a:pt x="165543" y="8714"/>
                    <a:pt x="188647" y="23467"/>
                    <a:pt x="188647" y="60210"/>
                  </a:cubicBezTo>
                  <a:cubicBezTo>
                    <a:pt x="188647" y="73849"/>
                    <a:pt x="183080" y="119499"/>
                    <a:pt x="159420" y="150119"/>
                  </a:cubicBezTo>
                  <a:cubicBezTo>
                    <a:pt x="151347" y="160418"/>
                    <a:pt x="129357" y="181573"/>
                    <a:pt x="95119" y="181573"/>
                  </a:cubicBezTo>
                  <a:lnTo>
                    <a:pt x="63665" y="181573"/>
                  </a:lnTo>
                  <a:cubicBezTo>
                    <a:pt x="59768" y="181573"/>
                    <a:pt x="59211" y="181573"/>
                    <a:pt x="57541" y="181295"/>
                  </a:cubicBezTo>
                  <a:cubicBezTo>
                    <a:pt x="54758" y="181016"/>
                    <a:pt x="53923" y="180738"/>
                    <a:pt x="53923" y="178511"/>
                  </a:cubicBezTo>
                  <a:cubicBezTo>
                    <a:pt x="53923" y="177676"/>
                    <a:pt x="53923" y="177119"/>
                    <a:pt x="55314" y="172109"/>
                  </a:cubicBezTo>
                  <a:lnTo>
                    <a:pt x="93449" y="1929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9795D9CD-B2F6-922C-52F1-DA73B4FBE5F4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8375894" y="4782993"/>
              <a:ext cx="106888" cy="126095"/>
            </a:xfrm>
            <a:custGeom>
              <a:avLst/>
              <a:gdLst>
                <a:gd name="connsiteX0" fmla="*/ 39457 w 106888"/>
                <a:gd name="connsiteY0" fmla="*/ 58818 h 126095"/>
                <a:gd name="connsiteX1" fmla="*/ 82045 w 106888"/>
                <a:gd name="connsiteY1" fmla="*/ 52416 h 126095"/>
                <a:gd name="connsiteX2" fmla="*/ 102922 w 106888"/>
                <a:gd name="connsiteY2" fmla="*/ 23745 h 126095"/>
                <a:gd name="connsiteX3" fmla="*/ 73138 w 106888"/>
                <a:gd name="connsiteY3" fmla="*/ 85 h 126095"/>
                <a:gd name="connsiteX4" fmla="*/ 208 w 106888"/>
                <a:gd name="connsiteY4" fmla="*/ 75798 h 126095"/>
                <a:gd name="connsiteX5" fmla="*/ 43910 w 106888"/>
                <a:gd name="connsiteY5" fmla="*/ 126180 h 126095"/>
                <a:gd name="connsiteX6" fmla="*/ 107097 w 106888"/>
                <a:gd name="connsiteY6" fmla="*/ 93334 h 126095"/>
                <a:gd name="connsiteX7" fmla="*/ 103757 w 106888"/>
                <a:gd name="connsiteY7" fmla="*/ 89715 h 126095"/>
                <a:gd name="connsiteX8" fmla="*/ 100138 w 106888"/>
                <a:gd name="connsiteY8" fmla="*/ 92499 h 126095"/>
                <a:gd name="connsiteX9" fmla="*/ 44467 w 106888"/>
                <a:gd name="connsiteY9" fmla="*/ 120056 h 126095"/>
                <a:gd name="connsiteX10" fmla="*/ 20250 w 106888"/>
                <a:gd name="connsiteY10" fmla="*/ 87767 h 126095"/>
                <a:gd name="connsiteX11" fmla="*/ 24704 w 106888"/>
                <a:gd name="connsiteY11" fmla="*/ 58818 h 126095"/>
                <a:gd name="connsiteX12" fmla="*/ 39457 w 106888"/>
                <a:gd name="connsiteY12" fmla="*/ 58818 h 126095"/>
                <a:gd name="connsiteX13" fmla="*/ 26374 w 106888"/>
                <a:gd name="connsiteY13" fmla="*/ 52694 h 126095"/>
                <a:gd name="connsiteX14" fmla="*/ 73138 w 106888"/>
                <a:gd name="connsiteY14" fmla="*/ 6209 h 126095"/>
                <a:gd name="connsiteX15" fmla="*/ 93736 w 106888"/>
                <a:gd name="connsiteY15" fmla="*/ 23745 h 126095"/>
                <a:gd name="connsiteX16" fmla="*/ 37787 w 106888"/>
                <a:gd name="connsiteY16" fmla="*/ 52694 h 126095"/>
                <a:gd name="connsiteX17" fmla="*/ 26374 w 106888"/>
                <a:gd name="connsiteY17" fmla="*/ 52694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26095">
                  <a:moveTo>
                    <a:pt x="39457" y="58818"/>
                  </a:moveTo>
                  <a:cubicBezTo>
                    <a:pt x="47529" y="58818"/>
                    <a:pt x="68127" y="58261"/>
                    <a:pt x="82045" y="52416"/>
                  </a:cubicBezTo>
                  <a:cubicBezTo>
                    <a:pt x="101530" y="44065"/>
                    <a:pt x="102922" y="27642"/>
                    <a:pt x="102922" y="23745"/>
                  </a:cubicBezTo>
                  <a:cubicBezTo>
                    <a:pt x="102922" y="11497"/>
                    <a:pt x="92344" y="85"/>
                    <a:pt x="73138" y="85"/>
                  </a:cubicBezTo>
                  <a:cubicBezTo>
                    <a:pt x="42240" y="85"/>
                    <a:pt x="208" y="27085"/>
                    <a:pt x="208" y="75798"/>
                  </a:cubicBezTo>
                  <a:cubicBezTo>
                    <a:pt x="208" y="104190"/>
                    <a:pt x="16631" y="126180"/>
                    <a:pt x="43910" y="126180"/>
                  </a:cubicBezTo>
                  <a:cubicBezTo>
                    <a:pt x="83715" y="126180"/>
                    <a:pt x="107097" y="96674"/>
                    <a:pt x="107097" y="93334"/>
                  </a:cubicBezTo>
                  <a:cubicBezTo>
                    <a:pt x="107097" y="91664"/>
                    <a:pt x="105427" y="89715"/>
                    <a:pt x="103757" y="89715"/>
                  </a:cubicBezTo>
                  <a:cubicBezTo>
                    <a:pt x="102365" y="89715"/>
                    <a:pt x="101808" y="90272"/>
                    <a:pt x="100138" y="92499"/>
                  </a:cubicBezTo>
                  <a:cubicBezTo>
                    <a:pt x="78148" y="120056"/>
                    <a:pt x="47807" y="120056"/>
                    <a:pt x="44467" y="120056"/>
                  </a:cubicBezTo>
                  <a:cubicBezTo>
                    <a:pt x="22755" y="120056"/>
                    <a:pt x="20250" y="96674"/>
                    <a:pt x="20250" y="87767"/>
                  </a:cubicBezTo>
                  <a:cubicBezTo>
                    <a:pt x="20250" y="84427"/>
                    <a:pt x="20528" y="75798"/>
                    <a:pt x="24704" y="58818"/>
                  </a:cubicBezTo>
                  <a:lnTo>
                    <a:pt x="39457" y="58818"/>
                  </a:lnTo>
                  <a:close/>
                  <a:moveTo>
                    <a:pt x="26374" y="52694"/>
                  </a:moveTo>
                  <a:cubicBezTo>
                    <a:pt x="37230" y="10384"/>
                    <a:pt x="65900" y="6209"/>
                    <a:pt x="73138" y="6209"/>
                  </a:cubicBezTo>
                  <a:cubicBezTo>
                    <a:pt x="86220" y="6209"/>
                    <a:pt x="93736" y="14281"/>
                    <a:pt x="93736" y="23745"/>
                  </a:cubicBezTo>
                  <a:cubicBezTo>
                    <a:pt x="93736" y="52694"/>
                    <a:pt x="49199" y="52694"/>
                    <a:pt x="37787" y="52694"/>
                  </a:cubicBezTo>
                  <a:lnTo>
                    <a:pt x="26374" y="5269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871FD95-4A95-AD90-98C7-6BD08DF211E4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8503834" y="4782993"/>
              <a:ext cx="127487" cy="126095"/>
            </a:xfrm>
            <a:custGeom>
              <a:avLst/>
              <a:gdLst>
                <a:gd name="connsiteX0" fmla="*/ 92906 w 127487"/>
                <a:gd name="connsiteY0" fmla="*/ 17899 h 126095"/>
                <a:gd name="connsiteX1" fmla="*/ 67297 w 127487"/>
                <a:gd name="connsiteY1" fmla="*/ 85 h 126095"/>
                <a:gd name="connsiteX2" fmla="*/ 213 w 127487"/>
                <a:gd name="connsiteY2" fmla="*/ 81643 h 126095"/>
                <a:gd name="connsiteX3" fmla="*/ 37234 w 127487"/>
                <a:gd name="connsiteY3" fmla="*/ 126180 h 126095"/>
                <a:gd name="connsiteX4" fmla="*/ 73421 w 127487"/>
                <a:gd name="connsiteY4" fmla="*/ 105303 h 126095"/>
                <a:gd name="connsiteX5" fmla="*/ 98751 w 127487"/>
                <a:gd name="connsiteY5" fmla="*/ 126180 h 126095"/>
                <a:gd name="connsiteX6" fmla="*/ 119349 w 127487"/>
                <a:gd name="connsiteY6" fmla="*/ 110870 h 126095"/>
                <a:gd name="connsiteX7" fmla="*/ 127700 w 127487"/>
                <a:gd name="connsiteY7" fmla="*/ 83313 h 126095"/>
                <a:gd name="connsiteX8" fmla="*/ 124360 w 127487"/>
                <a:gd name="connsiteY8" fmla="*/ 80530 h 126095"/>
                <a:gd name="connsiteX9" fmla="*/ 120463 w 127487"/>
                <a:gd name="connsiteY9" fmla="*/ 85540 h 126095"/>
                <a:gd name="connsiteX10" fmla="*/ 99308 w 127487"/>
                <a:gd name="connsiteY10" fmla="*/ 120056 h 126095"/>
                <a:gd name="connsiteX11" fmla="*/ 90957 w 127487"/>
                <a:gd name="connsiteY11" fmla="*/ 107252 h 126095"/>
                <a:gd name="connsiteX12" fmla="*/ 94576 w 127487"/>
                <a:gd name="connsiteY12" fmla="*/ 86653 h 126095"/>
                <a:gd name="connsiteX13" fmla="*/ 100700 w 127487"/>
                <a:gd name="connsiteY13" fmla="*/ 61601 h 126095"/>
                <a:gd name="connsiteX14" fmla="*/ 110720 w 127487"/>
                <a:gd name="connsiteY14" fmla="*/ 22632 h 126095"/>
                <a:gd name="connsiteX15" fmla="*/ 112669 w 127487"/>
                <a:gd name="connsiteY15" fmla="*/ 13167 h 126095"/>
                <a:gd name="connsiteX16" fmla="*/ 104597 w 127487"/>
                <a:gd name="connsiteY16" fmla="*/ 5652 h 126095"/>
                <a:gd name="connsiteX17" fmla="*/ 92906 w 127487"/>
                <a:gd name="connsiteY17" fmla="*/ 17899 h 126095"/>
                <a:gd name="connsiteX18" fmla="*/ 74812 w 127487"/>
                <a:gd name="connsiteY18" fmla="*/ 89994 h 126095"/>
                <a:gd name="connsiteX19" fmla="*/ 69245 w 127487"/>
                <a:gd name="connsiteY19" fmla="*/ 100293 h 126095"/>
                <a:gd name="connsiteX20" fmla="*/ 37791 w 127487"/>
                <a:gd name="connsiteY20" fmla="*/ 120056 h 126095"/>
                <a:gd name="connsiteX21" fmla="*/ 19976 w 127487"/>
                <a:gd name="connsiteY21" fmla="*/ 93891 h 126095"/>
                <a:gd name="connsiteX22" fmla="*/ 35286 w 127487"/>
                <a:gd name="connsiteY22" fmla="*/ 32931 h 126095"/>
                <a:gd name="connsiteX23" fmla="*/ 67575 w 127487"/>
                <a:gd name="connsiteY23" fmla="*/ 6209 h 126095"/>
                <a:gd name="connsiteX24" fmla="*/ 89565 w 127487"/>
                <a:gd name="connsiteY24" fmla="*/ 30704 h 126095"/>
                <a:gd name="connsiteX25" fmla="*/ 88730 w 127487"/>
                <a:gd name="connsiteY25" fmla="*/ 35436 h 126095"/>
                <a:gd name="connsiteX26" fmla="*/ 74812 w 127487"/>
                <a:gd name="connsiteY26" fmla="*/ 89994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7487" h="126095">
                  <a:moveTo>
                    <a:pt x="92906" y="17899"/>
                  </a:moveTo>
                  <a:cubicBezTo>
                    <a:pt x="87895" y="7600"/>
                    <a:pt x="79823" y="85"/>
                    <a:pt x="67297" y="85"/>
                  </a:cubicBezTo>
                  <a:cubicBezTo>
                    <a:pt x="34729" y="85"/>
                    <a:pt x="213" y="41003"/>
                    <a:pt x="213" y="81643"/>
                  </a:cubicBezTo>
                  <a:cubicBezTo>
                    <a:pt x="213" y="107809"/>
                    <a:pt x="15523" y="126180"/>
                    <a:pt x="37234" y="126180"/>
                  </a:cubicBezTo>
                  <a:cubicBezTo>
                    <a:pt x="42802" y="126180"/>
                    <a:pt x="56719" y="125067"/>
                    <a:pt x="73421" y="105303"/>
                  </a:cubicBezTo>
                  <a:cubicBezTo>
                    <a:pt x="75648" y="116994"/>
                    <a:pt x="85390" y="126180"/>
                    <a:pt x="98751" y="126180"/>
                  </a:cubicBezTo>
                  <a:cubicBezTo>
                    <a:pt x="108494" y="126180"/>
                    <a:pt x="114896" y="119778"/>
                    <a:pt x="119349" y="110870"/>
                  </a:cubicBezTo>
                  <a:cubicBezTo>
                    <a:pt x="124082" y="100850"/>
                    <a:pt x="127700" y="83870"/>
                    <a:pt x="127700" y="83313"/>
                  </a:cubicBezTo>
                  <a:cubicBezTo>
                    <a:pt x="127700" y="80530"/>
                    <a:pt x="125195" y="80530"/>
                    <a:pt x="124360" y="80530"/>
                  </a:cubicBezTo>
                  <a:cubicBezTo>
                    <a:pt x="121576" y="80530"/>
                    <a:pt x="121298" y="81643"/>
                    <a:pt x="120463" y="85540"/>
                  </a:cubicBezTo>
                  <a:cubicBezTo>
                    <a:pt x="115731" y="103633"/>
                    <a:pt x="110720" y="120056"/>
                    <a:pt x="99308" y="120056"/>
                  </a:cubicBezTo>
                  <a:cubicBezTo>
                    <a:pt x="91792" y="120056"/>
                    <a:pt x="90957" y="112819"/>
                    <a:pt x="90957" y="107252"/>
                  </a:cubicBezTo>
                  <a:cubicBezTo>
                    <a:pt x="90957" y="101128"/>
                    <a:pt x="91514" y="98901"/>
                    <a:pt x="94576" y="86653"/>
                  </a:cubicBezTo>
                  <a:cubicBezTo>
                    <a:pt x="97638" y="74962"/>
                    <a:pt x="98194" y="72179"/>
                    <a:pt x="100700" y="61601"/>
                  </a:cubicBezTo>
                  <a:lnTo>
                    <a:pt x="110720" y="22632"/>
                  </a:lnTo>
                  <a:cubicBezTo>
                    <a:pt x="112669" y="14838"/>
                    <a:pt x="112669" y="14281"/>
                    <a:pt x="112669" y="13167"/>
                  </a:cubicBezTo>
                  <a:cubicBezTo>
                    <a:pt x="112669" y="8435"/>
                    <a:pt x="109329" y="5652"/>
                    <a:pt x="104597" y="5652"/>
                  </a:cubicBezTo>
                  <a:cubicBezTo>
                    <a:pt x="97916" y="5652"/>
                    <a:pt x="93741" y="11776"/>
                    <a:pt x="92906" y="17899"/>
                  </a:cubicBezTo>
                  <a:close/>
                  <a:moveTo>
                    <a:pt x="74812" y="89994"/>
                  </a:moveTo>
                  <a:cubicBezTo>
                    <a:pt x="73421" y="95004"/>
                    <a:pt x="73421" y="95561"/>
                    <a:pt x="69245" y="100293"/>
                  </a:cubicBezTo>
                  <a:cubicBezTo>
                    <a:pt x="56998" y="115603"/>
                    <a:pt x="45585" y="120056"/>
                    <a:pt x="37791" y="120056"/>
                  </a:cubicBezTo>
                  <a:cubicBezTo>
                    <a:pt x="23873" y="120056"/>
                    <a:pt x="19976" y="104747"/>
                    <a:pt x="19976" y="93891"/>
                  </a:cubicBezTo>
                  <a:cubicBezTo>
                    <a:pt x="19976" y="79973"/>
                    <a:pt x="28884" y="45735"/>
                    <a:pt x="35286" y="32931"/>
                  </a:cubicBezTo>
                  <a:cubicBezTo>
                    <a:pt x="43915" y="16508"/>
                    <a:pt x="56441" y="6209"/>
                    <a:pt x="67575" y="6209"/>
                  </a:cubicBezTo>
                  <a:cubicBezTo>
                    <a:pt x="85668" y="6209"/>
                    <a:pt x="89565" y="29034"/>
                    <a:pt x="89565" y="30704"/>
                  </a:cubicBezTo>
                  <a:cubicBezTo>
                    <a:pt x="89565" y="32374"/>
                    <a:pt x="89009" y="34044"/>
                    <a:pt x="88730" y="35436"/>
                  </a:cubicBezTo>
                  <a:lnTo>
                    <a:pt x="74812" y="8999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D3043FE4-E937-78AD-59F1-DFCEED24C578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8650970" y="4712848"/>
              <a:ext cx="132497" cy="196241"/>
            </a:xfrm>
            <a:custGeom>
              <a:avLst/>
              <a:gdLst>
                <a:gd name="connsiteX0" fmla="*/ 132716 w 132497"/>
                <a:gd name="connsiteY0" fmla="*/ 3147 h 196241"/>
                <a:gd name="connsiteX1" fmla="*/ 129097 w 132497"/>
                <a:gd name="connsiteY1" fmla="*/ 85 h 196241"/>
                <a:gd name="connsiteX2" fmla="*/ 93746 w 132497"/>
                <a:gd name="connsiteY2" fmla="*/ 3147 h 196241"/>
                <a:gd name="connsiteX3" fmla="*/ 89849 w 132497"/>
                <a:gd name="connsiteY3" fmla="*/ 8435 h 196241"/>
                <a:gd name="connsiteX4" fmla="*/ 96530 w 132497"/>
                <a:gd name="connsiteY4" fmla="*/ 11776 h 196241"/>
                <a:gd name="connsiteX5" fmla="*/ 110447 w 132497"/>
                <a:gd name="connsiteY5" fmla="*/ 16508 h 196241"/>
                <a:gd name="connsiteX6" fmla="*/ 109612 w 132497"/>
                <a:gd name="connsiteY6" fmla="*/ 22075 h 196241"/>
                <a:gd name="connsiteX7" fmla="*/ 92911 w 132497"/>
                <a:gd name="connsiteY7" fmla="*/ 88045 h 196241"/>
                <a:gd name="connsiteX8" fmla="*/ 67302 w 132497"/>
                <a:gd name="connsiteY8" fmla="*/ 70230 h 196241"/>
                <a:gd name="connsiteX9" fmla="*/ 218 w 132497"/>
                <a:gd name="connsiteY9" fmla="*/ 151789 h 196241"/>
                <a:gd name="connsiteX10" fmla="*/ 37240 w 132497"/>
                <a:gd name="connsiteY10" fmla="*/ 196326 h 196241"/>
                <a:gd name="connsiteX11" fmla="*/ 73426 w 132497"/>
                <a:gd name="connsiteY11" fmla="*/ 175449 h 196241"/>
                <a:gd name="connsiteX12" fmla="*/ 98756 w 132497"/>
                <a:gd name="connsiteY12" fmla="*/ 196326 h 196241"/>
                <a:gd name="connsiteX13" fmla="*/ 119355 w 132497"/>
                <a:gd name="connsiteY13" fmla="*/ 181016 h 196241"/>
                <a:gd name="connsiteX14" fmla="*/ 127705 w 132497"/>
                <a:gd name="connsiteY14" fmla="*/ 153459 h 196241"/>
                <a:gd name="connsiteX15" fmla="*/ 124365 w 132497"/>
                <a:gd name="connsiteY15" fmla="*/ 150675 h 196241"/>
                <a:gd name="connsiteX16" fmla="*/ 120468 w 132497"/>
                <a:gd name="connsiteY16" fmla="*/ 155686 h 196241"/>
                <a:gd name="connsiteX17" fmla="*/ 99313 w 132497"/>
                <a:gd name="connsiteY17" fmla="*/ 190202 h 196241"/>
                <a:gd name="connsiteX18" fmla="*/ 90962 w 132497"/>
                <a:gd name="connsiteY18" fmla="*/ 177398 h 196241"/>
                <a:gd name="connsiteX19" fmla="*/ 92633 w 132497"/>
                <a:gd name="connsiteY19" fmla="*/ 164036 h 196241"/>
                <a:gd name="connsiteX20" fmla="*/ 132716 w 132497"/>
                <a:gd name="connsiteY20" fmla="*/ 3147 h 196241"/>
                <a:gd name="connsiteX21" fmla="*/ 74818 w 132497"/>
                <a:gd name="connsiteY21" fmla="*/ 160139 h 196241"/>
                <a:gd name="connsiteX22" fmla="*/ 69251 w 132497"/>
                <a:gd name="connsiteY22" fmla="*/ 170439 h 196241"/>
                <a:gd name="connsiteX23" fmla="*/ 37796 w 132497"/>
                <a:gd name="connsiteY23" fmla="*/ 190202 h 196241"/>
                <a:gd name="connsiteX24" fmla="*/ 19982 w 132497"/>
                <a:gd name="connsiteY24" fmla="*/ 164036 h 196241"/>
                <a:gd name="connsiteX25" fmla="*/ 35291 w 132497"/>
                <a:gd name="connsiteY25" fmla="*/ 103076 h 196241"/>
                <a:gd name="connsiteX26" fmla="*/ 67581 w 132497"/>
                <a:gd name="connsiteY26" fmla="*/ 76354 h 196241"/>
                <a:gd name="connsiteX27" fmla="*/ 89571 w 132497"/>
                <a:gd name="connsiteY27" fmla="*/ 100850 h 196241"/>
                <a:gd name="connsiteX28" fmla="*/ 88736 w 132497"/>
                <a:gd name="connsiteY28" fmla="*/ 105582 h 196241"/>
                <a:gd name="connsiteX29" fmla="*/ 74818 w 132497"/>
                <a:gd name="connsiteY29" fmla="*/ 160139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497" h="196241">
                  <a:moveTo>
                    <a:pt x="132716" y="3147"/>
                  </a:moveTo>
                  <a:cubicBezTo>
                    <a:pt x="132716" y="2868"/>
                    <a:pt x="132716" y="85"/>
                    <a:pt x="129097" y="85"/>
                  </a:cubicBezTo>
                  <a:cubicBezTo>
                    <a:pt x="124922" y="85"/>
                    <a:pt x="98478" y="2590"/>
                    <a:pt x="93746" y="3147"/>
                  </a:cubicBezTo>
                  <a:cubicBezTo>
                    <a:pt x="91519" y="3425"/>
                    <a:pt x="89849" y="4817"/>
                    <a:pt x="89849" y="8435"/>
                  </a:cubicBezTo>
                  <a:cubicBezTo>
                    <a:pt x="89849" y="11776"/>
                    <a:pt x="92354" y="11776"/>
                    <a:pt x="96530" y="11776"/>
                  </a:cubicBezTo>
                  <a:cubicBezTo>
                    <a:pt x="109891" y="11776"/>
                    <a:pt x="110447" y="13724"/>
                    <a:pt x="110447" y="16508"/>
                  </a:cubicBezTo>
                  <a:lnTo>
                    <a:pt x="109612" y="22075"/>
                  </a:lnTo>
                  <a:lnTo>
                    <a:pt x="92911" y="88045"/>
                  </a:lnTo>
                  <a:cubicBezTo>
                    <a:pt x="87900" y="77746"/>
                    <a:pt x="79828" y="70230"/>
                    <a:pt x="67302" y="70230"/>
                  </a:cubicBezTo>
                  <a:cubicBezTo>
                    <a:pt x="34734" y="70230"/>
                    <a:pt x="218" y="111149"/>
                    <a:pt x="218" y="151789"/>
                  </a:cubicBezTo>
                  <a:cubicBezTo>
                    <a:pt x="218" y="177954"/>
                    <a:pt x="15528" y="196326"/>
                    <a:pt x="37240" y="196326"/>
                  </a:cubicBezTo>
                  <a:cubicBezTo>
                    <a:pt x="42807" y="196326"/>
                    <a:pt x="56725" y="195212"/>
                    <a:pt x="73426" y="175449"/>
                  </a:cubicBezTo>
                  <a:cubicBezTo>
                    <a:pt x="75653" y="187140"/>
                    <a:pt x="85395" y="196326"/>
                    <a:pt x="98756" y="196326"/>
                  </a:cubicBezTo>
                  <a:cubicBezTo>
                    <a:pt x="108499" y="196326"/>
                    <a:pt x="114901" y="189924"/>
                    <a:pt x="119355" y="181016"/>
                  </a:cubicBezTo>
                  <a:cubicBezTo>
                    <a:pt x="124087" y="170995"/>
                    <a:pt x="127705" y="154016"/>
                    <a:pt x="127705" y="153459"/>
                  </a:cubicBezTo>
                  <a:cubicBezTo>
                    <a:pt x="127705" y="150675"/>
                    <a:pt x="125200" y="150675"/>
                    <a:pt x="124365" y="150675"/>
                  </a:cubicBezTo>
                  <a:cubicBezTo>
                    <a:pt x="121582" y="150675"/>
                    <a:pt x="121303" y="151789"/>
                    <a:pt x="120468" y="155686"/>
                  </a:cubicBezTo>
                  <a:cubicBezTo>
                    <a:pt x="115736" y="173779"/>
                    <a:pt x="110726" y="190202"/>
                    <a:pt x="99313" y="190202"/>
                  </a:cubicBezTo>
                  <a:cubicBezTo>
                    <a:pt x="91797" y="190202"/>
                    <a:pt x="90962" y="182965"/>
                    <a:pt x="90962" y="177398"/>
                  </a:cubicBezTo>
                  <a:cubicBezTo>
                    <a:pt x="90962" y="170717"/>
                    <a:pt x="91519" y="168769"/>
                    <a:pt x="92633" y="164036"/>
                  </a:cubicBezTo>
                  <a:lnTo>
                    <a:pt x="132716" y="3147"/>
                  </a:lnTo>
                  <a:close/>
                  <a:moveTo>
                    <a:pt x="74818" y="160139"/>
                  </a:moveTo>
                  <a:cubicBezTo>
                    <a:pt x="73426" y="165150"/>
                    <a:pt x="73426" y="165707"/>
                    <a:pt x="69251" y="170439"/>
                  </a:cubicBezTo>
                  <a:cubicBezTo>
                    <a:pt x="57003" y="185748"/>
                    <a:pt x="45590" y="190202"/>
                    <a:pt x="37796" y="190202"/>
                  </a:cubicBezTo>
                  <a:cubicBezTo>
                    <a:pt x="23879" y="190202"/>
                    <a:pt x="19982" y="174892"/>
                    <a:pt x="19982" y="164036"/>
                  </a:cubicBezTo>
                  <a:cubicBezTo>
                    <a:pt x="19982" y="150119"/>
                    <a:pt x="28889" y="115881"/>
                    <a:pt x="35291" y="103076"/>
                  </a:cubicBezTo>
                  <a:cubicBezTo>
                    <a:pt x="43920" y="86653"/>
                    <a:pt x="56446" y="76354"/>
                    <a:pt x="67581" y="76354"/>
                  </a:cubicBezTo>
                  <a:cubicBezTo>
                    <a:pt x="85674" y="76354"/>
                    <a:pt x="89571" y="99179"/>
                    <a:pt x="89571" y="100850"/>
                  </a:cubicBezTo>
                  <a:cubicBezTo>
                    <a:pt x="89571" y="102520"/>
                    <a:pt x="89014" y="104190"/>
                    <a:pt x="88736" y="105582"/>
                  </a:cubicBezTo>
                  <a:lnTo>
                    <a:pt x="74818" y="16013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C333F10-BFE9-301B-2F47-BE29E8D69631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8796964" y="4712848"/>
              <a:ext cx="59568" cy="196241"/>
            </a:xfrm>
            <a:custGeom>
              <a:avLst/>
              <a:gdLst>
                <a:gd name="connsiteX0" fmla="*/ 59792 w 59568"/>
                <a:gd name="connsiteY0" fmla="*/ 3147 h 196241"/>
                <a:gd name="connsiteX1" fmla="*/ 56173 w 59568"/>
                <a:gd name="connsiteY1" fmla="*/ 85 h 196241"/>
                <a:gd name="connsiteX2" fmla="*/ 22214 w 59568"/>
                <a:gd name="connsiteY2" fmla="*/ 2868 h 196241"/>
                <a:gd name="connsiteX3" fmla="*/ 16925 w 59568"/>
                <a:gd name="connsiteY3" fmla="*/ 8714 h 196241"/>
                <a:gd name="connsiteX4" fmla="*/ 23884 w 59568"/>
                <a:gd name="connsiteY4" fmla="*/ 11776 h 196241"/>
                <a:gd name="connsiteX5" fmla="*/ 37523 w 59568"/>
                <a:gd name="connsiteY5" fmla="*/ 16508 h 196241"/>
                <a:gd name="connsiteX6" fmla="*/ 36688 w 59568"/>
                <a:gd name="connsiteY6" fmla="*/ 22075 h 196241"/>
                <a:gd name="connsiteX7" fmla="*/ 1615 w 59568"/>
                <a:gd name="connsiteY7" fmla="*/ 161253 h 196241"/>
                <a:gd name="connsiteX8" fmla="*/ 224 w 59568"/>
                <a:gd name="connsiteY8" fmla="*/ 170717 h 196241"/>
                <a:gd name="connsiteX9" fmla="*/ 25554 w 59568"/>
                <a:gd name="connsiteY9" fmla="*/ 196326 h 196241"/>
                <a:gd name="connsiteX10" fmla="*/ 46431 w 59568"/>
                <a:gd name="connsiteY10" fmla="*/ 180738 h 196241"/>
                <a:gd name="connsiteX11" fmla="*/ 54781 w 59568"/>
                <a:gd name="connsiteY11" fmla="*/ 153459 h 196241"/>
                <a:gd name="connsiteX12" fmla="*/ 51441 w 59568"/>
                <a:gd name="connsiteY12" fmla="*/ 150675 h 196241"/>
                <a:gd name="connsiteX13" fmla="*/ 47544 w 59568"/>
                <a:gd name="connsiteY13" fmla="*/ 155686 h 196241"/>
                <a:gd name="connsiteX14" fmla="*/ 26389 w 59568"/>
                <a:gd name="connsiteY14" fmla="*/ 190202 h 196241"/>
                <a:gd name="connsiteX15" fmla="*/ 18038 w 59568"/>
                <a:gd name="connsiteY15" fmla="*/ 177398 h 196241"/>
                <a:gd name="connsiteX16" fmla="*/ 19708 w 59568"/>
                <a:gd name="connsiteY16" fmla="*/ 164036 h 196241"/>
                <a:gd name="connsiteX17" fmla="*/ 59792 w 59568"/>
                <a:gd name="connsiteY17" fmla="*/ 3147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68" h="196241">
                  <a:moveTo>
                    <a:pt x="59792" y="3147"/>
                  </a:moveTo>
                  <a:cubicBezTo>
                    <a:pt x="59792" y="2868"/>
                    <a:pt x="59792" y="85"/>
                    <a:pt x="56173" y="85"/>
                  </a:cubicBezTo>
                  <a:cubicBezTo>
                    <a:pt x="49771" y="85"/>
                    <a:pt x="29451" y="2312"/>
                    <a:pt x="22214" y="2868"/>
                  </a:cubicBezTo>
                  <a:cubicBezTo>
                    <a:pt x="19987" y="3147"/>
                    <a:pt x="16925" y="3425"/>
                    <a:pt x="16925" y="8714"/>
                  </a:cubicBezTo>
                  <a:cubicBezTo>
                    <a:pt x="16925" y="11776"/>
                    <a:pt x="19708" y="11776"/>
                    <a:pt x="23884" y="11776"/>
                  </a:cubicBezTo>
                  <a:cubicBezTo>
                    <a:pt x="37245" y="11776"/>
                    <a:pt x="37523" y="14281"/>
                    <a:pt x="37523" y="16508"/>
                  </a:cubicBezTo>
                  <a:lnTo>
                    <a:pt x="36688" y="22075"/>
                  </a:lnTo>
                  <a:lnTo>
                    <a:pt x="1615" y="161253"/>
                  </a:lnTo>
                  <a:cubicBezTo>
                    <a:pt x="780" y="164315"/>
                    <a:pt x="224" y="166263"/>
                    <a:pt x="224" y="170717"/>
                  </a:cubicBezTo>
                  <a:cubicBezTo>
                    <a:pt x="224" y="186583"/>
                    <a:pt x="12471" y="196326"/>
                    <a:pt x="25554" y="196326"/>
                  </a:cubicBezTo>
                  <a:cubicBezTo>
                    <a:pt x="34740" y="196326"/>
                    <a:pt x="41699" y="190759"/>
                    <a:pt x="46431" y="180738"/>
                  </a:cubicBezTo>
                  <a:cubicBezTo>
                    <a:pt x="51441" y="170160"/>
                    <a:pt x="54781" y="154016"/>
                    <a:pt x="54781" y="153459"/>
                  </a:cubicBezTo>
                  <a:cubicBezTo>
                    <a:pt x="54781" y="150675"/>
                    <a:pt x="52276" y="150675"/>
                    <a:pt x="51441" y="150675"/>
                  </a:cubicBezTo>
                  <a:cubicBezTo>
                    <a:pt x="48657" y="150675"/>
                    <a:pt x="48379" y="151789"/>
                    <a:pt x="47544" y="155686"/>
                  </a:cubicBezTo>
                  <a:cubicBezTo>
                    <a:pt x="42812" y="173779"/>
                    <a:pt x="37523" y="190202"/>
                    <a:pt x="26389" y="190202"/>
                  </a:cubicBezTo>
                  <a:cubicBezTo>
                    <a:pt x="18038" y="190202"/>
                    <a:pt x="18038" y="181295"/>
                    <a:pt x="18038" y="177398"/>
                  </a:cubicBezTo>
                  <a:cubicBezTo>
                    <a:pt x="18038" y="170717"/>
                    <a:pt x="18317" y="169325"/>
                    <a:pt x="19708" y="164036"/>
                  </a:cubicBezTo>
                  <a:lnTo>
                    <a:pt x="59792" y="314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3AA9ADB-D787-2319-AF3D-DD411A79215D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8884663" y="4782993"/>
              <a:ext cx="119136" cy="126095"/>
            </a:xfrm>
            <a:custGeom>
              <a:avLst/>
              <a:gdLst>
                <a:gd name="connsiteX0" fmla="*/ 119363 w 119136"/>
                <a:gd name="connsiteY0" fmla="*/ 47127 h 126095"/>
                <a:gd name="connsiteX1" fmla="*/ 74826 w 119136"/>
                <a:gd name="connsiteY1" fmla="*/ 85 h 126095"/>
                <a:gd name="connsiteX2" fmla="*/ 227 w 119136"/>
                <a:gd name="connsiteY2" fmla="*/ 79138 h 126095"/>
                <a:gd name="connsiteX3" fmla="*/ 44764 w 119136"/>
                <a:gd name="connsiteY3" fmla="*/ 126180 h 126095"/>
                <a:gd name="connsiteX4" fmla="*/ 119363 w 119136"/>
                <a:gd name="connsiteY4" fmla="*/ 47127 h 126095"/>
                <a:gd name="connsiteX5" fmla="*/ 45042 w 119136"/>
                <a:gd name="connsiteY5" fmla="*/ 120056 h 126095"/>
                <a:gd name="connsiteX6" fmla="*/ 20825 w 119136"/>
                <a:gd name="connsiteY6" fmla="*/ 89715 h 126095"/>
                <a:gd name="connsiteX7" fmla="*/ 36970 w 119136"/>
                <a:gd name="connsiteY7" fmla="*/ 31817 h 126095"/>
                <a:gd name="connsiteX8" fmla="*/ 74548 w 119136"/>
                <a:gd name="connsiteY8" fmla="*/ 6209 h 126095"/>
                <a:gd name="connsiteX9" fmla="*/ 99043 w 119136"/>
                <a:gd name="connsiteY9" fmla="*/ 36271 h 126095"/>
                <a:gd name="connsiteX10" fmla="*/ 82898 w 119136"/>
                <a:gd name="connsiteY10" fmla="*/ 94447 h 126095"/>
                <a:gd name="connsiteX11" fmla="*/ 45042 w 119136"/>
                <a:gd name="connsiteY11" fmla="*/ 120056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136" h="126095">
                  <a:moveTo>
                    <a:pt x="119363" y="47127"/>
                  </a:moveTo>
                  <a:cubicBezTo>
                    <a:pt x="119363" y="18178"/>
                    <a:pt x="99878" y="85"/>
                    <a:pt x="74826" y="85"/>
                  </a:cubicBezTo>
                  <a:cubicBezTo>
                    <a:pt x="37526" y="85"/>
                    <a:pt x="227" y="39611"/>
                    <a:pt x="227" y="79138"/>
                  </a:cubicBezTo>
                  <a:cubicBezTo>
                    <a:pt x="227" y="106695"/>
                    <a:pt x="18877" y="126180"/>
                    <a:pt x="44764" y="126180"/>
                  </a:cubicBezTo>
                  <a:cubicBezTo>
                    <a:pt x="81785" y="126180"/>
                    <a:pt x="119363" y="87767"/>
                    <a:pt x="119363" y="47127"/>
                  </a:cubicBezTo>
                  <a:close/>
                  <a:moveTo>
                    <a:pt x="45042" y="120056"/>
                  </a:moveTo>
                  <a:cubicBezTo>
                    <a:pt x="33073" y="120056"/>
                    <a:pt x="20825" y="111427"/>
                    <a:pt x="20825" y="89715"/>
                  </a:cubicBezTo>
                  <a:cubicBezTo>
                    <a:pt x="20825" y="76076"/>
                    <a:pt x="28062" y="46013"/>
                    <a:pt x="36970" y="31817"/>
                  </a:cubicBezTo>
                  <a:cubicBezTo>
                    <a:pt x="50888" y="10384"/>
                    <a:pt x="66754" y="6209"/>
                    <a:pt x="74548" y="6209"/>
                  </a:cubicBezTo>
                  <a:cubicBezTo>
                    <a:pt x="90692" y="6209"/>
                    <a:pt x="99043" y="19570"/>
                    <a:pt x="99043" y="36271"/>
                  </a:cubicBezTo>
                  <a:cubicBezTo>
                    <a:pt x="99043" y="47127"/>
                    <a:pt x="93476" y="76354"/>
                    <a:pt x="82898" y="94447"/>
                  </a:cubicBezTo>
                  <a:cubicBezTo>
                    <a:pt x="73156" y="110592"/>
                    <a:pt x="57846" y="120056"/>
                    <a:pt x="45042" y="12005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E7A77B2-3063-63AD-B9A1-2991B96B1DB6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9019588" y="4782993"/>
              <a:ext cx="108280" cy="126095"/>
            </a:xfrm>
            <a:custGeom>
              <a:avLst/>
              <a:gdLst>
                <a:gd name="connsiteX0" fmla="*/ 99048 w 108280"/>
                <a:gd name="connsiteY0" fmla="*/ 17343 h 126095"/>
                <a:gd name="connsiteX1" fmla="*/ 86800 w 108280"/>
                <a:gd name="connsiteY1" fmla="*/ 21240 h 126095"/>
                <a:gd name="connsiteX2" fmla="*/ 81790 w 108280"/>
                <a:gd name="connsiteY2" fmla="*/ 32096 h 126095"/>
                <a:gd name="connsiteX3" fmla="*/ 92089 w 108280"/>
                <a:gd name="connsiteY3" fmla="*/ 41838 h 126095"/>
                <a:gd name="connsiteX4" fmla="*/ 107677 w 108280"/>
                <a:gd name="connsiteY4" fmla="*/ 24023 h 126095"/>
                <a:gd name="connsiteX5" fmla="*/ 74831 w 108280"/>
                <a:gd name="connsiteY5" fmla="*/ 85 h 126095"/>
                <a:gd name="connsiteX6" fmla="*/ 232 w 108280"/>
                <a:gd name="connsiteY6" fmla="*/ 79138 h 126095"/>
                <a:gd name="connsiteX7" fmla="*/ 45325 w 108280"/>
                <a:gd name="connsiteY7" fmla="*/ 126180 h 126095"/>
                <a:gd name="connsiteX8" fmla="*/ 108512 w 108280"/>
                <a:gd name="connsiteY8" fmla="*/ 93334 h 126095"/>
                <a:gd name="connsiteX9" fmla="*/ 105172 w 108280"/>
                <a:gd name="connsiteY9" fmla="*/ 89715 h 126095"/>
                <a:gd name="connsiteX10" fmla="*/ 101553 w 108280"/>
                <a:gd name="connsiteY10" fmla="*/ 92499 h 126095"/>
                <a:gd name="connsiteX11" fmla="*/ 45882 w 108280"/>
                <a:gd name="connsiteY11" fmla="*/ 120056 h 126095"/>
                <a:gd name="connsiteX12" fmla="*/ 20830 w 108280"/>
                <a:gd name="connsiteY12" fmla="*/ 89715 h 126095"/>
                <a:gd name="connsiteX13" fmla="*/ 35861 w 108280"/>
                <a:gd name="connsiteY13" fmla="*/ 34044 h 126095"/>
                <a:gd name="connsiteX14" fmla="*/ 75109 w 108280"/>
                <a:gd name="connsiteY14" fmla="*/ 6209 h 126095"/>
                <a:gd name="connsiteX15" fmla="*/ 99048 w 108280"/>
                <a:gd name="connsiteY15" fmla="*/ 17343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280" h="126095">
                  <a:moveTo>
                    <a:pt x="99048" y="17343"/>
                  </a:moveTo>
                  <a:cubicBezTo>
                    <a:pt x="94594" y="17343"/>
                    <a:pt x="90697" y="17343"/>
                    <a:pt x="86800" y="21240"/>
                  </a:cubicBezTo>
                  <a:cubicBezTo>
                    <a:pt x="82347" y="25415"/>
                    <a:pt x="81790" y="30147"/>
                    <a:pt x="81790" y="32096"/>
                  </a:cubicBezTo>
                  <a:cubicBezTo>
                    <a:pt x="81790" y="38776"/>
                    <a:pt x="86800" y="41838"/>
                    <a:pt x="92089" y="41838"/>
                  </a:cubicBezTo>
                  <a:cubicBezTo>
                    <a:pt x="100161" y="41838"/>
                    <a:pt x="107677" y="35158"/>
                    <a:pt x="107677" y="24023"/>
                  </a:cubicBezTo>
                  <a:cubicBezTo>
                    <a:pt x="107677" y="10384"/>
                    <a:pt x="94594" y="85"/>
                    <a:pt x="74831" y="85"/>
                  </a:cubicBezTo>
                  <a:cubicBezTo>
                    <a:pt x="37253" y="85"/>
                    <a:pt x="232" y="39890"/>
                    <a:pt x="232" y="79138"/>
                  </a:cubicBezTo>
                  <a:cubicBezTo>
                    <a:pt x="232" y="104190"/>
                    <a:pt x="16376" y="126180"/>
                    <a:pt x="45325" y="126180"/>
                  </a:cubicBezTo>
                  <a:cubicBezTo>
                    <a:pt x="85130" y="126180"/>
                    <a:pt x="108512" y="96674"/>
                    <a:pt x="108512" y="93334"/>
                  </a:cubicBezTo>
                  <a:cubicBezTo>
                    <a:pt x="108512" y="91664"/>
                    <a:pt x="106842" y="89715"/>
                    <a:pt x="105172" y="89715"/>
                  </a:cubicBezTo>
                  <a:cubicBezTo>
                    <a:pt x="103780" y="89715"/>
                    <a:pt x="103223" y="90272"/>
                    <a:pt x="101553" y="92499"/>
                  </a:cubicBezTo>
                  <a:cubicBezTo>
                    <a:pt x="79563" y="120056"/>
                    <a:pt x="49222" y="120056"/>
                    <a:pt x="45882" y="120056"/>
                  </a:cubicBezTo>
                  <a:cubicBezTo>
                    <a:pt x="28345" y="120056"/>
                    <a:pt x="20830" y="106417"/>
                    <a:pt x="20830" y="89715"/>
                  </a:cubicBezTo>
                  <a:cubicBezTo>
                    <a:pt x="20830" y="78303"/>
                    <a:pt x="26397" y="51302"/>
                    <a:pt x="35861" y="34044"/>
                  </a:cubicBezTo>
                  <a:cubicBezTo>
                    <a:pt x="44490" y="18178"/>
                    <a:pt x="59800" y="6209"/>
                    <a:pt x="75109" y="6209"/>
                  </a:cubicBezTo>
                  <a:cubicBezTo>
                    <a:pt x="84573" y="6209"/>
                    <a:pt x="95151" y="9827"/>
                    <a:pt x="99048" y="1734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A9F976B-F138-2AC1-2831-DC30BB12A860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9143946" y="4712848"/>
              <a:ext cx="126095" cy="196241"/>
            </a:xfrm>
            <a:custGeom>
              <a:avLst/>
              <a:gdLst>
                <a:gd name="connsiteX0" fmla="*/ 64814 w 126095"/>
                <a:gd name="connsiteY0" fmla="*/ 3147 h 196241"/>
                <a:gd name="connsiteX1" fmla="*/ 61196 w 126095"/>
                <a:gd name="connsiteY1" fmla="*/ 85 h 196241"/>
                <a:gd name="connsiteX2" fmla="*/ 27236 w 126095"/>
                <a:gd name="connsiteY2" fmla="*/ 2868 h 196241"/>
                <a:gd name="connsiteX3" fmla="*/ 21948 w 126095"/>
                <a:gd name="connsiteY3" fmla="*/ 8435 h 196241"/>
                <a:gd name="connsiteX4" fmla="*/ 28628 w 126095"/>
                <a:gd name="connsiteY4" fmla="*/ 11776 h 196241"/>
                <a:gd name="connsiteX5" fmla="*/ 42546 w 126095"/>
                <a:gd name="connsiteY5" fmla="*/ 16508 h 196241"/>
                <a:gd name="connsiteX6" fmla="*/ 41711 w 126095"/>
                <a:gd name="connsiteY6" fmla="*/ 22075 h 196241"/>
                <a:gd name="connsiteX7" fmla="*/ 1349 w 126095"/>
                <a:gd name="connsiteY7" fmla="*/ 182408 h 196241"/>
                <a:gd name="connsiteX8" fmla="*/ 236 w 126095"/>
                <a:gd name="connsiteY8" fmla="*/ 188532 h 196241"/>
                <a:gd name="connsiteX9" fmla="*/ 8308 w 126095"/>
                <a:gd name="connsiteY9" fmla="*/ 196326 h 196241"/>
                <a:gd name="connsiteX10" fmla="*/ 17772 w 126095"/>
                <a:gd name="connsiteY10" fmla="*/ 190480 h 196241"/>
                <a:gd name="connsiteX11" fmla="*/ 33360 w 126095"/>
                <a:gd name="connsiteY11" fmla="*/ 129520 h 196241"/>
                <a:gd name="connsiteX12" fmla="*/ 65650 w 126095"/>
                <a:gd name="connsiteY12" fmla="*/ 153181 h 196241"/>
                <a:gd name="connsiteX13" fmla="*/ 64814 w 126095"/>
                <a:gd name="connsiteY13" fmla="*/ 159026 h 196241"/>
                <a:gd name="connsiteX14" fmla="*/ 63701 w 126095"/>
                <a:gd name="connsiteY14" fmla="*/ 168769 h 196241"/>
                <a:gd name="connsiteX15" fmla="*/ 89310 w 126095"/>
                <a:gd name="connsiteY15" fmla="*/ 196326 h 196241"/>
                <a:gd name="connsiteX16" fmla="*/ 111300 w 126095"/>
                <a:gd name="connsiteY16" fmla="*/ 181573 h 196241"/>
                <a:gd name="connsiteX17" fmla="*/ 121321 w 126095"/>
                <a:gd name="connsiteY17" fmla="*/ 153459 h 196241"/>
                <a:gd name="connsiteX18" fmla="*/ 117980 w 126095"/>
                <a:gd name="connsiteY18" fmla="*/ 150675 h 196241"/>
                <a:gd name="connsiteX19" fmla="*/ 114083 w 126095"/>
                <a:gd name="connsiteY19" fmla="*/ 155686 h 196241"/>
                <a:gd name="connsiteX20" fmla="*/ 89866 w 126095"/>
                <a:gd name="connsiteY20" fmla="*/ 190202 h 196241"/>
                <a:gd name="connsiteX21" fmla="*/ 80959 w 126095"/>
                <a:gd name="connsiteY21" fmla="*/ 177119 h 196241"/>
                <a:gd name="connsiteX22" fmla="*/ 83186 w 126095"/>
                <a:gd name="connsiteY22" fmla="*/ 161531 h 196241"/>
                <a:gd name="connsiteX23" fmla="*/ 84299 w 126095"/>
                <a:gd name="connsiteY23" fmla="*/ 152902 h 196241"/>
                <a:gd name="connsiteX24" fmla="*/ 43103 w 126095"/>
                <a:gd name="connsiteY24" fmla="*/ 123675 h 196241"/>
                <a:gd name="connsiteX25" fmla="*/ 67041 w 126095"/>
                <a:gd name="connsiteY25" fmla="*/ 103076 h 196241"/>
                <a:gd name="connsiteX26" fmla="*/ 106846 w 126095"/>
                <a:gd name="connsiteY26" fmla="*/ 76354 h 196241"/>
                <a:gd name="connsiteX27" fmla="*/ 109351 w 126095"/>
                <a:gd name="connsiteY27" fmla="*/ 76633 h 196241"/>
                <a:gd name="connsiteX28" fmla="*/ 115197 w 126095"/>
                <a:gd name="connsiteY28" fmla="*/ 78859 h 196241"/>
                <a:gd name="connsiteX29" fmla="*/ 116310 w 126095"/>
                <a:gd name="connsiteY29" fmla="*/ 79973 h 196241"/>
                <a:gd name="connsiteX30" fmla="*/ 100444 w 126095"/>
                <a:gd name="connsiteY30" fmla="*/ 95004 h 196241"/>
                <a:gd name="connsiteX31" fmla="*/ 111022 w 126095"/>
                <a:gd name="connsiteY31" fmla="*/ 104747 h 196241"/>
                <a:gd name="connsiteX32" fmla="*/ 126331 w 126095"/>
                <a:gd name="connsiteY32" fmla="*/ 87767 h 196241"/>
                <a:gd name="connsiteX33" fmla="*/ 107403 w 126095"/>
                <a:gd name="connsiteY33" fmla="*/ 70230 h 196241"/>
                <a:gd name="connsiteX34" fmla="*/ 66763 w 126095"/>
                <a:gd name="connsiteY34" fmla="*/ 94726 h 196241"/>
                <a:gd name="connsiteX35" fmla="*/ 35865 w 126095"/>
                <a:gd name="connsiteY35" fmla="*/ 120613 h 196241"/>
                <a:gd name="connsiteX36" fmla="*/ 64814 w 126095"/>
                <a:gd name="connsiteY36" fmla="*/ 3147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095" h="196241">
                  <a:moveTo>
                    <a:pt x="64814" y="3147"/>
                  </a:moveTo>
                  <a:cubicBezTo>
                    <a:pt x="64814" y="2868"/>
                    <a:pt x="64814" y="85"/>
                    <a:pt x="61196" y="85"/>
                  </a:cubicBezTo>
                  <a:cubicBezTo>
                    <a:pt x="54794" y="85"/>
                    <a:pt x="34474" y="2312"/>
                    <a:pt x="27236" y="2868"/>
                  </a:cubicBezTo>
                  <a:cubicBezTo>
                    <a:pt x="25010" y="3147"/>
                    <a:pt x="21948" y="3425"/>
                    <a:pt x="21948" y="8435"/>
                  </a:cubicBezTo>
                  <a:cubicBezTo>
                    <a:pt x="21948" y="11776"/>
                    <a:pt x="24453" y="11776"/>
                    <a:pt x="28628" y="11776"/>
                  </a:cubicBezTo>
                  <a:cubicBezTo>
                    <a:pt x="41989" y="11776"/>
                    <a:pt x="42546" y="13724"/>
                    <a:pt x="42546" y="16508"/>
                  </a:cubicBezTo>
                  <a:lnTo>
                    <a:pt x="41711" y="22075"/>
                  </a:lnTo>
                  <a:lnTo>
                    <a:pt x="1349" y="182408"/>
                  </a:lnTo>
                  <a:cubicBezTo>
                    <a:pt x="236" y="186305"/>
                    <a:pt x="236" y="186862"/>
                    <a:pt x="236" y="188532"/>
                  </a:cubicBezTo>
                  <a:cubicBezTo>
                    <a:pt x="236" y="194934"/>
                    <a:pt x="5803" y="196326"/>
                    <a:pt x="8308" y="196326"/>
                  </a:cubicBezTo>
                  <a:cubicBezTo>
                    <a:pt x="11927" y="196326"/>
                    <a:pt x="16102" y="193821"/>
                    <a:pt x="17772" y="190480"/>
                  </a:cubicBezTo>
                  <a:cubicBezTo>
                    <a:pt x="19164" y="187975"/>
                    <a:pt x="31690" y="136479"/>
                    <a:pt x="33360" y="129520"/>
                  </a:cubicBezTo>
                  <a:cubicBezTo>
                    <a:pt x="42824" y="130355"/>
                    <a:pt x="65650" y="134809"/>
                    <a:pt x="65650" y="153181"/>
                  </a:cubicBezTo>
                  <a:cubicBezTo>
                    <a:pt x="65650" y="155129"/>
                    <a:pt x="65650" y="156242"/>
                    <a:pt x="64814" y="159026"/>
                  </a:cubicBezTo>
                  <a:cubicBezTo>
                    <a:pt x="64258" y="162366"/>
                    <a:pt x="63701" y="165707"/>
                    <a:pt x="63701" y="168769"/>
                  </a:cubicBezTo>
                  <a:cubicBezTo>
                    <a:pt x="63701" y="185192"/>
                    <a:pt x="74835" y="196326"/>
                    <a:pt x="89310" y="196326"/>
                  </a:cubicBezTo>
                  <a:cubicBezTo>
                    <a:pt x="97660" y="196326"/>
                    <a:pt x="105176" y="191872"/>
                    <a:pt x="111300" y="181573"/>
                  </a:cubicBezTo>
                  <a:cubicBezTo>
                    <a:pt x="118259" y="169325"/>
                    <a:pt x="121321" y="154016"/>
                    <a:pt x="121321" y="153459"/>
                  </a:cubicBezTo>
                  <a:cubicBezTo>
                    <a:pt x="121321" y="150675"/>
                    <a:pt x="118816" y="150675"/>
                    <a:pt x="117980" y="150675"/>
                  </a:cubicBezTo>
                  <a:cubicBezTo>
                    <a:pt x="115197" y="150675"/>
                    <a:pt x="114919" y="151789"/>
                    <a:pt x="114083" y="155686"/>
                  </a:cubicBezTo>
                  <a:cubicBezTo>
                    <a:pt x="108516" y="176006"/>
                    <a:pt x="102114" y="190202"/>
                    <a:pt x="89866" y="190202"/>
                  </a:cubicBezTo>
                  <a:cubicBezTo>
                    <a:pt x="84578" y="190202"/>
                    <a:pt x="80959" y="187140"/>
                    <a:pt x="80959" y="177119"/>
                  </a:cubicBezTo>
                  <a:cubicBezTo>
                    <a:pt x="80959" y="172387"/>
                    <a:pt x="82073" y="165985"/>
                    <a:pt x="83186" y="161531"/>
                  </a:cubicBezTo>
                  <a:cubicBezTo>
                    <a:pt x="84299" y="156799"/>
                    <a:pt x="84299" y="155686"/>
                    <a:pt x="84299" y="152902"/>
                  </a:cubicBezTo>
                  <a:cubicBezTo>
                    <a:pt x="84299" y="134809"/>
                    <a:pt x="66763" y="126737"/>
                    <a:pt x="43103" y="123675"/>
                  </a:cubicBezTo>
                  <a:cubicBezTo>
                    <a:pt x="51732" y="118664"/>
                    <a:pt x="60639" y="109757"/>
                    <a:pt x="67041" y="103076"/>
                  </a:cubicBezTo>
                  <a:cubicBezTo>
                    <a:pt x="80402" y="88324"/>
                    <a:pt x="93207" y="76354"/>
                    <a:pt x="106846" y="76354"/>
                  </a:cubicBezTo>
                  <a:cubicBezTo>
                    <a:pt x="108516" y="76354"/>
                    <a:pt x="108795" y="76354"/>
                    <a:pt x="109351" y="76633"/>
                  </a:cubicBezTo>
                  <a:cubicBezTo>
                    <a:pt x="112692" y="77189"/>
                    <a:pt x="112970" y="77189"/>
                    <a:pt x="115197" y="78859"/>
                  </a:cubicBezTo>
                  <a:cubicBezTo>
                    <a:pt x="115754" y="79138"/>
                    <a:pt x="115754" y="79416"/>
                    <a:pt x="116310" y="79973"/>
                  </a:cubicBezTo>
                  <a:cubicBezTo>
                    <a:pt x="102949" y="80808"/>
                    <a:pt x="100444" y="91664"/>
                    <a:pt x="100444" y="95004"/>
                  </a:cubicBezTo>
                  <a:cubicBezTo>
                    <a:pt x="100444" y="99458"/>
                    <a:pt x="103506" y="104747"/>
                    <a:pt x="111022" y="104747"/>
                  </a:cubicBezTo>
                  <a:cubicBezTo>
                    <a:pt x="118259" y="104747"/>
                    <a:pt x="126331" y="98623"/>
                    <a:pt x="126331" y="87767"/>
                  </a:cubicBezTo>
                  <a:cubicBezTo>
                    <a:pt x="126331" y="79416"/>
                    <a:pt x="119929" y="70230"/>
                    <a:pt x="107403" y="70230"/>
                  </a:cubicBezTo>
                  <a:cubicBezTo>
                    <a:pt x="99609" y="70230"/>
                    <a:pt x="86805" y="72457"/>
                    <a:pt x="66763" y="94726"/>
                  </a:cubicBezTo>
                  <a:cubicBezTo>
                    <a:pt x="57299" y="105303"/>
                    <a:pt x="46443" y="116438"/>
                    <a:pt x="35865" y="120613"/>
                  </a:cubicBezTo>
                  <a:lnTo>
                    <a:pt x="64814" y="314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31B2178-4D0D-54CF-0476-01EE7494EC19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9309869" y="4697260"/>
              <a:ext cx="64578" cy="278356"/>
            </a:xfrm>
            <a:custGeom>
              <a:avLst/>
              <a:gdLst>
                <a:gd name="connsiteX0" fmla="*/ 64820 w 64578"/>
                <a:gd name="connsiteY0" fmla="*/ 275657 h 278356"/>
                <a:gd name="connsiteX1" fmla="*/ 60088 w 64578"/>
                <a:gd name="connsiteY1" fmla="*/ 269533 h 278356"/>
                <a:gd name="connsiteX2" fmla="*/ 16386 w 64578"/>
                <a:gd name="connsiteY2" fmla="*/ 139263 h 278356"/>
                <a:gd name="connsiteX3" fmla="*/ 61201 w 64578"/>
                <a:gd name="connsiteY3" fmla="*/ 7600 h 278356"/>
                <a:gd name="connsiteX4" fmla="*/ 64820 w 64578"/>
                <a:gd name="connsiteY4" fmla="*/ 2868 h 278356"/>
                <a:gd name="connsiteX5" fmla="*/ 62036 w 64578"/>
                <a:gd name="connsiteY5" fmla="*/ 85 h 278356"/>
                <a:gd name="connsiteX6" fmla="*/ 17778 w 64578"/>
                <a:gd name="connsiteY6" fmla="*/ 54364 h 278356"/>
                <a:gd name="connsiteX7" fmla="*/ 241 w 64578"/>
                <a:gd name="connsiteY7" fmla="*/ 139263 h 278356"/>
                <a:gd name="connsiteX8" fmla="*/ 18613 w 64578"/>
                <a:gd name="connsiteY8" fmla="*/ 226110 h 278356"/>
                <a:gd name="connsiteX9" fmla="*/ 62036 w 64578"/>
                <a:gd name="connsiteY9" fmla="*/ 278441 h 278356"/>
                <a:gd name="connsiteX10" fmla="*/ 64820 w 64578"/>
                <a:gd name="connsiteY10" fmla="*/ 275657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278356">
                  <a:moveTo>
                    <a:pt x="64820" y="275657"/>
                  </a:moveTo>
                  <a:cubicBezTo>
                    <a:pt x="64820" y="274822"/>
                    <a:pt x="64820" y="274266"/>
                    <a:pt x="60088" y="269533"/>
                  </a:cubicBezTo>
                  <a:cubicBezTo>
                    <a:pt x="25293" y="234461"/>
                    <a:pt x="16386" y="181851"/>
                    <a:pt x="16386" y="139263"/>
                  </a:cubicBezTo>
                  <a:cubicBezTo>
                    <a:pt x="16386" y="90829"/>
                    <a:pt x="26964" y="42395"/>
                    <a:pt x="61201" y="7600"/>
                  </a:cubicBezTo>
                  <a:cubicBezTo>
                    <a:pt x="64820" y="4260"/>
                    <a:pt x="64820" y="3703"/>
                    <a:pt x="64820" y="2868"/>
                  </a:cubicBezTo>
                  <a:cubicBezTo>
                    <a:pt x="64820" y="920"/>
                    <a:pt x="63707" y="85"/>
                    <a:pt x="62036" y="85"/>
                  </a:cubicBezTo>
                  <a:cubicBezTo>
                    <a:pt x="59253" y="85"/>
                    <a:pt x="34201" y="19013"/>
                    <a:pt x="17778" y="54364"/>
                  </a:cubicBezTo>
                  <a:cubicBezTo>
                    <a:pt x="3582" y="84983"/>
                    <a:pt x="241" y="115881"/>
                    <a:pt x="241" y="139263"/>
                  </a:cubicBezTo>
                  <a:cubicBezTo>
                    <a:pt x="241" y="160975"/>
                    <a:pt x="3303" y="194656"/>
                    <a:pt x="18613" y="226110"/>
                  </a:cubicBezTo>
                  <a:cubicBezTo>
                    <a:pt x="35314" y="260348"/>
                    <a:pt x="59253" y="278441"/>
                    <a:pt x="62036" y="278441"/>
                  </a:cubicBezTo>
                  <a:cubicBezTo>
                    <a:pt x="63707" y="278441"/>
                    <a:pt x="64820" y="277606"/>
                    <a:pt x="64820" y="275657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7A5E5D3-3978-563A-09B2-ABF2BE066E03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9398635" y="4782993"/>
              <a:ext cx="227973" cy="126095"/>
            </a:xfrm>
            <a:custGeom>
              <a:avLst/>
              <a:gdLst>
                <a:gd name="connsiteX0" fmla="*/ 16668 w 227973"/>
                <a:gd name="connsiteY0" fmla="*/ 106695 h 126095"/>
                <a:gd name="connsiteX1" fmla="*/ 14163 w 227973"/>
                <a:gd name="connsiteY1" fmla="*/ 118664 h 126095"/>
                <a:gd name="connsiteX2" fmla="*/ 22235 w 227973"/>
                <a:gd name="connsiteY2" fmla="*/ 126180 h 126095"/>
                <a:gd name="connsiteX3" fmla="*/ 32534 w 227973"/>
                <a:gd name="connsiteY3" fmla="*/ 118386 h 126095"/>
                <a:gd name="connsiteX4" fmla="*/ 37823 w 227973"/>
                <a:gd name="connsiteY4" fmla="*/ 97788 h 126095"/>
                <a:gd name="connsiteX5" fmla="*/ 43947 w 227973"/>
                <a:gd name="connsiteY5" fmla="*/ 72736 h 126095"/>
                <a:gd name="connsiteX6" fmla="*/ 48679 w 227973"/>
                <a:gd name="connsiteY6" fmla="*/ 54086 h 126095"/>
                <a:gd name="connsiteX7" fmla="*/ 52298 w 227973"/>
                <a:gd name="connsiteY7" fmla="*/ 40168 h 126095"/>
                <a:gd name="connsiteX8" fmla="*/ 97670 w 227973"/>
                <a:gd name="connsiteY8" fmla="*/ 6209 h 126095"/>
                <a:gd name="connsiteX9" fmla="*/ 112701 w 227973"/>
                <a:gd name="connsiteY9" fmla="*/ 25693 h 126095"/>
                <a:gd name="connsiteX10" fmla="*/ 108526 w 227973"/>
                <a:gd name="connsiteY10" fmla="*/ 48797 h 126095"/>
                <a:gd name="connsiteX11" fmla="*/ 100732 w 227973"/>
                <a:gd name="connsiteY11" fmla="*/ 81086 h 126095"/>
                <a:gd name="connsiteX12" fmla="*/ 95165 w 227973"/>
                <a:gd name="connsiteY12" fmla="*/ 102241 h 126095"/>
                <a:gd name="connsiteX13" fmla="*/ 91546 w 227973"/>
                <a:gd name="connsiteY13" fmla="*/ 118664 h 126095"/>
                <a:gd name="connsiteX14" fmla="*/ 99618 w 227973"/>
                <a:gd name="connsiteY14" fmla="*/ 126180 h 126095"/>
                <a:gd name="connsiteX15" fmla="*/ 112144 w 227973"/>
                <a:gd name="connsiteY15" fmla="*/ 110314 h 126095"/>
                <a:gd name="connsiteX16" fmla="*/ 128846 w 227973"/>
                <a:gd name="connsiteY16" fmla="*/ 43230 h 126095"/>
                <a:gd name="connsiteX17" fmla="*/ 174774 w 227973"/>
                <a:gd name="connsiteY17" fmla="*/ 6209 h 126095"/>
                <a:gd name="connsiteX18" fmla="*/ 189806 w 227973"/>
                <a:gd name="connsiteY18" fmla="*/ 25693 h 126095"/>
                <a:gd name="connsiteX19" fmla="*/ 172548 w 227973"/>
                <a:gd name="connsiteY19" fmla="*/ 88045 h 126095"/>
                <a:gd name="connsiteX20" fmla="*/ 168929 w 227973"/>
                <a:gd name="connsiteY20" fmla="*/ 103355 h 126095"/>
                <a:gd name="connsiteX21" fmla="*/ 191754 w 227973"/>
                <a:gd name="connsiteY21" fmla="*/ 126180 h 126095"/>
                <a:gd name="connsiteX22" fmla="*/ 228219 w 227973"/>
                <a:gd name="connsiteY22" fmla="*/ 83313 h 126095"/>
                <a:gd name="connsiteX23" fmla="*/ 224879 w 227973"/>
                <a:gd name="connsiteY23" fmla="*/ 80530 h 126095"/>
                <a:gd name="connsiteX24" fmla="*/ 220703 w 227973"/>
                <a:gd name="connsiteY24" fmla="*/ 85540 h 126095"/>
                <a:gd name="connsiteX25" fmla="*/ 192311 w 227973"/>
                <a:gd name="connsiteY25" fmla="*/ 120056 h 126095"/>
                <a:gd name="connsiteX26" fmla="*/ 185630 w 227973"/>
                <a:gd name="connsiteY26" fmla="*/ 110870 h 126095"/>
                <a:gd name="connsiteX27" fmla="*/ 190641 w 227973"/>
                <a:gd name="connsiteY27" fmla="*/ 91107 h 126095"/>
                <a:gd name="connsiteX28" fmla="*/ 207621 w 227973"/>
                <a:gd name="connsiteY28" fmla="*/ 29869 h 126095"/>
                <a:gd name="connsiteX29" fmla="*/ 175610 w 227973"/>
                <a:gd name="connsiteY29" fmla="*/ 85 h 126095"/>
                <a:gd name="connsiteX30" fmla="*/ 130238 w 227973"/>
                <a:gd name="connsiteY30" fmla="*/ 27085 h 126095"/>
                <a:gd name="connsiteX31" fmla="*/ 121330 w 227973"/>
                <a:gd name="connsiteY31" fmla="*/ 7322 h 126095"/>
                <a:gd name="connsiteX32" fmla="*/ 98505 w 227973"/>
                <a:gd name="connsiteY32" fmla="*/ 85 h 126095"/>
                <a:gd name="connsiteX33" fmla="*/ 55081 w 227973"/>
                <a:gd name="connsiteY33" fmla="*/ 24302 h 126095"/>
                <a:gd name="connsiteX34" fmla="*/ 29473 w 227973"/>
                <a:gd name="connsiteY34" fmla="*/ 85 h 126095"/>
                <a:gd name="connsiteX35" fmla="*/ 8874 w 227973"/>
                <a:gd name="connsiteY35" fmla="*/ 15951 h 126095"/>
                <a:gd name="connsiteX36" fmla="*/ 245 w 227973"/>
                <a:gd name="connsiteY36" fmla="*/ 42952 h 126095"/>
                <a:gd name="connsiteX37" fmla="*/ 3585 w 227973"/>
                <a:gd name="connsiteY37" fmla="*/ 45735 h 126095"/>
                <a:gd name="connsiteX38" fmla="*/ 8318 w 227973"/>
                <a:gd name="connsiteY38" fmla="*/ 39333 h 126095"/>
                <a:gd name="connsiteX39" fmla="*/ 28638 w 227973"/>
                <a:gd name="connsiteY39" fmla="*/ 6209 h 126095"/>
                <a:gd name="connsiteX40" fmla="*/ 37267 w 227973"/>
                <a:gd name="connsiteY40" fmla="*/ 19013 h 126095"/>
                <a:gd name="connsiteX41" fmla="*/ 32813 w 227973"/>
                <a:gd name="connsiteY41" fmla="*/ 42395 h 126095"/>
                <a:gd name="connsiteX42" fmla="*/ 16668 w 227973"/>
                <a:gd name="connsiteY4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7973" h="126095">
                  <a:moveTo>
                    <a:pt x="16668" y="106695"/>
                  </a:moveTo>
                  <a:cubicBezTo>
                    <a:pt x="15833" y="110870"/>
                    <a:pt x="14163" y="117273"/>
                    <a:pt x="14163" y="118664"/>
                  </a:cubicBezTo>
                  <a:cubicBezTo>
                    <a:pt x="14163" y="123675"/>
                    <a:pt x="18060" y="126180"/>
                    <a:pt x="22235" y="126180"/>
                  </a:cubicBezTo>
                  <a:cubicBezTo>
                    <a:pt x="25576" y="126180"/>
                    <a:pt x="30586" y="123953"/>
                    <a:pt x="32534" y="118386"/>
                  </a:cubicBezTo>
                  <a:cubicBezTo>
                    <a:pt x="32813" y="117829"/>
                    <a:pt x="36153" y="104747"/>
                    <a:pt x="37823" y="97788"/>
                  </a:cubicBezTo>
                  <a:lnTo>
                    <a:pt x="43947" y="72736"/>
                  </a:lnTo>
                  <a:cubicBezTo>
                    <a:pt x="45617" y="66612"/>
                    <a:pt x="47287" y="60488"/>
                    <a:pt x="48679" y="54086"/>
                  </a:cubicBezTo>
                  <a:cubicBezTo>
                    <a:pt x="49793" y="49354"/>
                    <a:pt x="52019" y="41281"/>
                    <a:pt x="52298" y="40168"/>
                  </a:cubicBezTo>
                  <a:cubicBezTo>
                    <a:pt x="56473" y="31539"/>
                    <a:pt x="71226" y="6209"/>
                    <a:pt x="97670" y="6209"/>
                  </a:cubicBezTo>
                  <a:cubicBezTo>
                    <a:pt x="110196" y="6209"/>
                    <a:pt x="112701" y="16508"/>
                    <a:pt x="112701" y="25693"/>
                  </a:cubicBezTo>
                  <a:cubicBezTo>
                    <a:pt x="112701" y="32652"/>
                    <a:pt x="110753" y="40446"/>
                    <a:pt x="108526" y="48797"/>
                  </a:cubicBezTo>
                  <a:lnTo>
                    <a:pt x="100732" y="81086"/>
                  </a:lnTo>
                  <a:lnTo>
                    <a:pt x="95165" y="102241"/>
                  </a:lnTo>
                  <a:cubicBezTo>
                    <a:pt x="94051" y="107809"/>
                    <a:pt x="91546" y="117273"/>
                    <a:pt x="91546" y="118664"/>
                  </a:cubicBezTo>
                  <a:cubicBezTo>
                    <a:pt x="91546" y="123675"/>
                    <a:pt x="95443" y="126180"/>
                    <a:pt x="99618" y="126180"/>
                  </a:cubicBezTo>
                  <a:cubicBezTo>
                    <a:pt x="108247" y="126180"/>
                    <a:pt x="109918" y="119221"/>
                    <a:pt x="112144" y="110314"/>
                  </a:cubicBezTo>
                  <a:cubicBezTo>
                    <a:pt x="116041" y="94726"/>
                    <a:pt x="126341" y="54086"/>
                    <a:pt x="128846" y="43230"/>
                  </a:cubicBezTo>
                  <a:cubicBezTo>
                    <a:pt x="129681" y="39611"/>
                    <a:pt x="144434" y="6209"/>
                    <a:pt x="174774" y="6209"/>
                  </a:cubicBezTo>
                  <a:cubicBezTo>
                    <a:pt x="186744" y="6209"/>
                    <a:pt x="189806" y="15673"/>
                    <a:pt x="189806" y="25693"/>
                  </a:cubicBezTo>
                  <a:cubicBezTo>
                    <a:pt x="189806" y="41560"/>
                    <a:pt x="178115" y="73292"/>
                    <a:pt x="172548" y="88045"/>
                  </a:cubicBezTo>
                  <a:cubicBezTo>
                    <a:pt x="170042" y="94726"/>
                    <a:pt x="168929" y="97788"/>
                    <a:pt x="168929" y="103355"/>
                  </a:cubicBezTo>
                  <a:cubicBezTo>
                    <a:pt x="168929" y="116438"/>
                    <a:pt x="178671" y="126180"/>
                    <a:pt x="191754" y="126180"/>
                  </a:cubicBezTo>
                  <a:cubicBezTo>
                    <a:pt x="217920" y="126180"/>
                    <a:pt x="228219" y="85540"/>
                    <a:pt x="228219" y="83313"/>
                  </a:cubicBezTo>
                  <a:cubicBezTo>
                    <a:pt x="228219" y="80530"/>
                    <a:pt x="225714" y="80530"/>
                    <a:pt x="224879" y="80530"/>
                  </a:cubicBezTo>
                  <a:cubicBezTo>
                    <a:pt x="222095" y="80530"/>
                    <a:pt x="222095" y="81365"/>
                    <a:pt x="220703" y="85540"/>
                  </a:cubicBezTo>
                  <a:cubicBezTo>
                    <a:pt x="216528" y="100293"/>
                    <a:pt x="207621" y="120056"/>
                    <a:pt x="192311" y="120056"/>
                  </a:cubicBezTo>
                  <a:cubicBezTo>
                    <a:pt x="187579" y="120056"/>
                    <a:pt x="185630" y="117273"/>
                    <a:pt x="185630" y="110870"/>
                  </a:cubicBezTo>
                  <a:cubicBezTo>
                    <a:pt x="185630" y="103912"/>
                    <a:pt x="188136" y="97231"/>
                    <a:pt x="190641" y="91107"/>
                  </a:cubicBezTo>
                  <a:cubicBezTo>
                    <a:pt x="195930" y="76633"/>
                    <a:pt x="207621" y="45735"/>
                    <a:pt x="207621" y="29869"/>
                  </a:cubicBezTo>
                  <a:cubicBezTo>
                    <a:pt x="207621" y="11776"/>
                    <a:pt x="196486" y="85"/>
                    <a:pt x="175610" y="85"/>
                  </a:cubicBezTo>
                  <a:cubicBezTo>
                    <a:pt x="154733" y="85"/>
                    <a:pt x="140537" y="12332"/>
                    <a:pt x="130238" y="27085"/>
                  </a:cubicBezTo>
                  <a:cubicBezTo>
                    <a:pt x="129959" y="23467"/>
                    <a:pt x="129124" y="14002"/>
                    <a:pt x="121330" y="7322"/>
                  </a:cubicBezTo>
                  <a:cubicBezTo>
                    <a:pt x="114371" y="1476"/>
                    <a:pt x="105464" y="85"/>
                    <a:pt x="98505" y="85"/>
                  </a:cubicBezTo>
                  <a:cubicBezTo>
                    <a:pt x="73453" y="85"/>
                    <a:pt x="59813" y="17899"/>
                    <a:pt x="55081" y="24302"/>
                  </a:cubicBezTo>
                  <a:cubicBezTo>
                    <a:pt x="53690" y="8435"/>
                    <a:pt x="41999" y="85"/>
                    <a:pt x="29473" y="85"/>
                  </a:cubicBezTo>
                  <a:cubicBezTo>
                    <a:pt x="16668" y="85"/>
                    <a:pt x="11379" y="10941"/>
                    <a:pt x="8874" y="15951"/>
                  </a:cubicBezTo>
                  <a:cubicBezTo>
                    <a:pt x="3864" y="25693"/>
                    <a:pt x="245" y="42116"/>
                    <a:pt x="245" y="42952"/>
                  </a:cubicBezTo>
                  <a:cubicBezTo>
                    <a:pt x="245" y="45735"/>
                    <a:pt x="3029" y="45735"/>
                    <a:pt x="3585" y="45735"/>
                  </a:cubicBezTo>
                  <a:cubicBezTo>
                    <a:pt x="6369" y="45735"/>
                    <a:pt x="6647" y="45457"/>
                    <a:pt x="8318" y="39333"/>
                  </a:cubicBezTo>
                  <a:cubicBezTo>
                    <a:pt x="13050" y="19570"/>
                    <a:pt x="18617" y="6209"/>
                    <a:pt x="28638" y="6209"/>
                  </a:cubicBezTo>
                  <a:cubicBezTo>
                    <a:pt x="33091" y="6209"/>
                    <a:pt x="37267" y="8435"/>
                    <a:pt x="37267" y="19013"/>
                  </a:cubicBezTo>
                  <a:cubicBezTo>
                    <a:pt x="37267" y="24858"/>
                    <a:pt x="36431" y="27920"/>
                    <a:pt x="32813" y="42395"/>
                  </a:cubicBezTo>
                  <a:lnTo>
                    <a:pt x="16668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2ABFC10-451C-9CFE-F6D5-22879FC2F225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9644121" y="4818595"/>
              <a:ext cx="59039" cy="131133"/>
            </a:xfrm>
            <a:custGeom>
              <a:avLst/>
              <a:gdLst>
                <a:gd name="connsiteX0" fmla="*/ 54227 w 59039"/>
                <a:gd name="connsiteY0" fmla="*/ 7490 h 131133"/>
                <a:gd name="connsiteX1" fmla="*/ 46433 w 59039"/>
                <a:gd name="connsiteY1" fmla="*/ 86 h 131133"/>
                <a:gd name="connsiteX2" fmla="*/ 35522 w 59039"/>
                <a:gd name="connsiteY2" fmla="*/ 10803 h 131133"/>
                <a:gd name="connsiteX3" fmla="*/ 43316 w 59039"/>
                <a:gd name="connsiteY3" fmla="*/ 18207 h 131133"/>
                <a:gd name="connsiteX4" fmla="*/ 54227 w 59039"/>
                <a:gd name="connsiteY4" fmla="*/ 7490 h 131133"/>
                <a:gd name="connsiteX5" fmla="*/ 14478 w 59039"/>
                <a:gd name="connsiteY5" fmla="*/ 106474 h 131133"/>
                <a:gd name="connsiteX6" fmla="*/ 12724 w 59039"/>
                <a:gd name="connsiteY6" fmla="*/ 114658 h 131133"/>
                <a:gd name="connsiteX7" fmla="*/ 31235 w 59039"/>
                <a:gd name="connsiteY7" fmla="*/ 131220 h 131133"/>
                <a:gd name="connsiteX8" fmla="*/ 59293 w 59039"/>
                <a:gd name="connsiteY8" fmla="*/ 101408 h 131133"/>
                <a:gd name="connsiteX9" fmla="*/ 56176 w 59039"/>
                <a:gd name="connsiteY9" fmla="*/ 98875 h 131133"/>
                <a:gd name="connsiteX10" fmla="*/ 52474 w 59039"/>
                <a:gd name="connsiteY10" fmla="*/ 102187 h 131133"/>
                <a:gd name="connsiteX11" fmla="*/ 31820 w 59039"/>
                <a:gd name="connsiteY11" fmla="*/ 125764 h 131133"/>
                <a:gd name="connsiteX12" fmla="*/ 26948 w 59039"/>
                <a:gd name="connsiteY12" fmla="*/ 118944 h 131133"/>
                <a:gd name="connsiteX13" fmla="*/ 30066 w 59039"/>
                <a:gd name="connsiteY13" fmla="*/ 106474 h 131133"/>
                <a:gd name="connsiteX14" fmla="*/ 36301 w 59039"/>
                <a:gd name="connsiteY14" fmla="*/ 90886 h 131133"/>
                <a:gd name="connsiteX15" fmla="*/ 45849 w 59039"/>
                <a:gd name="connsiteY15" fmla="*/ 66140 h 131133"/>
                <a:gd name="connsiteX16" fmla="*/ 47018 w 59039"/>
                <a:gd name="connsiteY16" fmla="*/ 59905 h 131133"/>
                <a:gd name="connsiteX17" fmla="*/ 28507 w 59039"/>
                <a:gd name="connsiteY17" fmla="*/ 43343 h 131133"/>
                <a:gd name="connsiteX18" fmla="*/ 254 w 59039"/>
                <a:gd name="connsiteY18" fmla="*/ 73155 h 131133"/>
                <a:gd name="connsiteX19" fmla="*/ 3566 w 59039"/>
                <a:gd name="connsiteY19" fmla="*/ 75688 h 131133"/>
                <a:gd name="connsiteX20" fmla="*/ 7074 w 59039"/>
                <a:gd name="connsiteY20" fmla="*/ 72570 h 131133"/>
                <a:gd name="connsiteX21" fmla="*/ 27923 w 59039"/>
                <a:gd name="connsiteY21" fmla="*/ 48799 h 131133"/>
                <a:gd name="connsiteX22" fmla="*/ 32794 w 59039"/>
                <a:gd name="connsiteY22" fmla="*/ 55618 h 131133"/>
                <a:gd name="connsiteX23" fmla="*/ 26753 w 59039"/>
                <a:gd name="connsiteY23" fmla="*/ 75103 h 131133"/>
                <a:gd name="connsiteX24" fmla="*/ 14478 w 59039"/>
                <a:gd name="connsiteY24" fmla="*/ 106474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39" h="131133">
                  <a:moveTo>
                    <a:pt x="54227" y="7490"/>
                  </a:moveTo>
                  <a:cubicBezTo>
                    <a:pt x="54227" y="4373"/>
                    <a:pt x="51889" y="86"/>
                    <a:pt x="46433" y="86"/>
                  </a:cubicBezTo>
                  <a:cubicBezTo>
                    <a:pt x="41172" y="86"/>
                    <a:pt x="35522" y="5152"/>
                    <a:pt x="35522" y="10803"/>
                  </a:cubicBezTo>
                  <a:cubicBezTo>
                    <a:pt x="35522" y="14115"/>
                    <a:pt x="38055" y="18207"/>
                    <a:pt x="43316" y="18207"/>
                  </a:cubicBezTo>
                  <a:cubicBezTo>
                    <a:pt x="48966" y="18207"/>
                    <a:pt x="54227" y="12751"/>
                    <a:pt x="54227" y="7490"/>
                  </a:cubicBezTo>
                  <a:close/>
                  <a:moveTo>
                    <a:pt x="14478" y="106474"/>
                  </a:moveTo>
                  <a:cubicBezTo>
                    <a:pt x="13699" y="109007"/>
                    <a:pt x="12724" y="111345"/>
                    <a:pt x="12724" y="114658"/>
                  </a:cubicBezTo>
                  <a:cubicBezTo>
                    <a:pt x="12724" y="123815"/>
                    <a:pt x="20518" y="131220"/>
                    <a:pt x="31235" y="131220"/>
                  </a:cubicBezTo>
                  <a:cubicBezTo>
                    <a:pt x="50720" y="131220"/>
                    <a:pt x="59293" y="104331"/>
                    <a:pt x="59293" y="101408"/>
                  </a:cubicBezTo>
                  <a:cubicBezTo>
                    <a:pt x="59293" y="98875"/>
                    <a:pt x="56760" y="98875"/>
                    <a:pt x="56176" y="98875"/>
                  </a:cubicBezTo>
                  <a:cubicBezTo>
                    <a:pt x="53448" y="98875"/>
                    <a:pt x="53253" y="100044"/>
                    <a:pt x="52474" y="102187"/>
                  </a:cubicBezTo>
                  <a:cubicBezTo>
                    <a:pt x="47992" y="117775"/>
                    <a:pt x="39419" y="125764"/>
                    <a:pt x="31820" y="125764"/>
                  </a:cubicBezTo>
                  <a:cubicBezTo>
                    <a:pt x="27923" y="125764"/>
                    <a:pt x="26948" y="123231"/>
                    <a:pt x="26948" y="118944"/>
                  </a:cubicBezTo>
                  <a:cubicBezTo>
                    <a:pt x="26948" y="114463"/>
                    <a:pt x="28312" y="110761"/>
                    <a:pt x="30066" y="106474"/>
                  </a:cubicBezTo>
                  <a:cubicBezTo>
                    <a:pt x="32014" y="101213"/>
                    <a:pt x="34158" y="95952"/>
                    <a:pt x="36301" y="90886"/>
                  </a:cubicBezTo>
                  <a:cubicBezTo>
                    <a:pt x="38055" y="86210"/>
                    <a:pt x="45069" y="68478"/>
                    <a:pt x="45849" y="66140"/>
                  </a:cubicBezTo>
                  <a:cubicBezTo>
                    <a:pt x="46433" y="64192"/>
                    <a:pt x="47018" y="61853"/>
                    <a:pt x="47018" y="59905"/>
                  </a:cubicBezTo>
                  <a:cubicBezTo>
                    <a:pt x="47018" y="50747"/>
                    <a:pt x="39224" y="43343"/>
                    <a:pt x="28507" y="43343"/>
                  </a:cubicBezTo>
                  <a:cubicBezTo>
                    <a:pt x="9217" y="43343"/>
                    <a:pt x="254" y="69842"/>
                    <a:pt x="254" y="73155"/>
                  </a:cubicBezTo>
                  <a:cubicBezTo>
                    <a:pt x="254" y="75688"/>
                    <a:pt x="2982" y="75688"/>
                    <a:pt x="3566" y="75688"/>
                  </a:cubicBezTo>
                  <a:cubicBezTo>
                    <a:pt x="6294" y="75688"/>
                    <a:pt x="6489" y="74713"/>
                    <a:pt x="7074" y="72570"/>
                  </a:cubicBezTo>
                  <a:cubicBezTo>
                    <a:pt x="12140" y="55813"/>
                    <a:pt x="20713" y="48799"/>
                    <a:pt x="27923" y="48799"/>
                  </a:cubicBezTo>
                  <a:cubicBezTo>
                    <a:pt x="31040" y="48799"/>
                    <a:pt x="32794" y="50357"/>
                    <a:pt x="32794" y="55618"/>
                  </a:cubicBezTo>
                  <a:cubicBezTo>
                    <a:pt x="32794" y="60100"/>
                    <a:pt x="31625" y="63023"/>
                    <a:pt x="26753" y="75103"/>
                  </a:cubicBezTo>
                  <a:lnTo>
                    <a:pt x="14478" y="10647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60B3C6C4-581F-E4A7-5EB9-39C637BD1170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9751574" y="4876521"/>
              <a:ext cx="32567" cy="83228"/>
            </a:xfrm>
            <a:custGeom>
              <a:avLst/>
              <a:gdLst>
                <a:gd name="connsiteX0" fmla="*/ 32825 w 32567"/>
                <a:gd name="connsiteY0" fmla="*/ 29312 h 83228"/>
                <a:gd name="connsiteX1" fmla="*/ 15010 w 32567"/>
                <a:gd name="connsiteY1" fmla="*/ 85 h 83228"/>
                <a:gd name="connsiteX2" fmla="*/ 257 w 32567"/>
                <a:gd name="connsiteY2" fmla="*/ 14838 h 83228"/>
                <a:gd name="connsiteX3" fmla="*/ 15010 w 32567"/>
                <a:gd name="connsiteY3" fmla="*/ 29590 h 83228"/>
                <a:gd name="connsiteX4" fmla="*/ 24753 w 32567"/>
                <a:gd name="connsiteY4" fmla="*/ 25972 h 83228"/>
                <a:gd name="connsiteX5" fmla="*/ 26144 w 32567"/>
                <a:gd name="connsiteY5" fmla="*/ 25137 h 83228"/>
                <a:gd name="connsiteX6" fmla="*/ 26701 w 32567"/>
                <a:gd name="connsiteY6" fmla="*/ 29312 h 83228"/>
                <a:gd name="connsiteX7" fmla="*/ 7773 w 32567"/>
                <a:gd name="connsiteY7" fmla="*/ 75798 h 83228"/>
                <a:gd name="connsiteX8" fmla="*/ 4711 w 32567"/>
                <a:gd name="connsiteY8" fmla="*/ 80251 h 83228"/>
                <a:gd name="connsiteX9" fmla="*/ 7495 w 32567"/>
                <a:gd name="connsiteY9" fmla="*/ 83313 h 83228"/>
                <a:gd name="connsiteX10" fmla="*/ 32825 w 32567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7" h="83228">
                  <a:moveTo>
                    <a:pt x="32825" y="29312"/>
                  </a:moveTo>
                  <a:cubicBezTo>
                    <a:pt x="32825" y="10941"/>
                    <a:pt x="25866" y="85"/>
                    <a:pt x="15010" y="85"/>
                  </a:cubicBezTo>
                  <a:cubicBezTo>
                    <a:pt x="5824" y="85"/>
                    <a:pt x="257" y="7044"/>
                    <a:pt x="257" y="14838"/>
                  </a:cubicBezTo>
                  <a:cubicBezTo>
                    <a:pt x="257" y="22353"/>
                    <a:pt x="5824" y="29590"/>
                    <a:pt x="15010" y="29590"/>
                  </a:cubicBezTo>
                  <a:cubicBezTo>
                    <a:pt x="18350" y="29590"/>
                    <a:pt x="21969" y="28477"/>
                    <a:pt x="24753" y="25972"/>
                  </a:cubicBezTo>
                  <a:cubicBezTo>
                    <a:pt x="25588" y="25415"/>
                    <a:pt x="25866" y="25137"/>
                    <a:pt x="26144" y="25137"/>
                  </a:cubicBezTo>
                  <a:cubicBezTo>
                    <a:pt x="26423" y="25137"/>
                    <a:pt x="26701" y="25415"/>
                    <a:pt x="26701" y="29312"/>
                  </a:cubicBezTo>
                  <a:cubicBezTo>
                    <a:pt x="26701" y="49910"/>
                    <a:pt x="16959" y="66612"/>
                    <a:pt x="7773" y="75798"/>
                  </a:cubicBezTo>
                  <a:cubicBezTo>
                    <a:pt x="4711" y="78859"/>
                    <a:pt x="4711" y="79416"/>
                    <a:pt x="4711" y="80251"/>
                  </a:cubicBezTo>
                  <a:cubicBezTo>
                    <a:pt x="4711" y="82200"/>
                    <a:pt x="6103" y="83313"/>
                    <a:pt x="7495" y="83313"/>
                  </a:cubicBezTo>
                  <a:cubicBezTo>
                    <a:pt x="10556" y="83313"/>
                    <a:pt x="32825" y="61880"/>
                    <a:pt x="32825" y="29312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3A0D73F-8E8E-2639-D37B-527E14FB1060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9859421" y="4782993"/>
              <a:ext cx="227973" cy="126095"/>
            </a:xfrm>
            <a:custGeom>
              <a:avLst/>
              <a:gdLst>
                <a:gd name="connsiteX0" fmla="*/ 16685 w 227973"/>
                <a:gd name="connsiteY0" fmla="*/ 106695 h 126095"/>
                <a:gd name="connsiteX1" fmla="*/ 14179 w 227973"/>
                <a:gd name="connsiteY1" fmla="*/ 118664 h 126095"/>
                <a:gd name="connsiteX2" fmla="*/ 22252 w 227973"/>
                <a:gd name="connsiteY2" fmla="*/ 126180 h 126095"/>
                <a:gd name="connsiteX3" fmla="*/ 32551 w 227973"/>
                <a:gd name="connsiteY3" fmla="*/ 118386 h 126095"/>
                <a:gd name="connsiteX4" fmla="*/ 37840 w 227973"/>
                <a:gd name="connsiteY4" fmla="*/ 97788 h 126095"/>
                <a:gd name="connsiteX5" fmla="*/ 43964 w 227973"/>
                <a:gd name="connsiteY5" fmla="*/ 72736 h 126095"/>
                <a:gd name="connsiteX6" fmla="*/ 48696 w 227973"/>
                <a:gd name="connsiteY6" fmla="*/ 54086 h 126095"/>
                <a:gd name="connsiteX7" fmla="*/ 52314 w 227973"/>
                <a:gd name="connsiteY7" fmla="*/ 40168 h 126095"/>
                <a:gd name="connsiteX8" fmla="*/ 97686 w 227973"/>
                <a:gd name="connsiteY8" fmla="*/ 6209 h 126095"/>
                <a:gd name="connsiteX9" fmla="*/ 112718 w 227973"/>
                <a:gd name="connsiteY9" fmla="*/ 25693 h 126095"/>
                <a:gd name="connsiteX10" fmla="*/ 108542 w 227973"/>
                <a:gd name="connsiteY10" fmla="*/ 48797 h 126095"/>
                <a:gd name="connsiteX11" fmla="*/ 100748 w 227973"/>
                <a:gd name="connsiteY11" fmla="*/ 81086 h 126095"/>
                <a:gd name="connsiteX12" fmla="*/ 95181 w 227973"/>
                <a:gd name="connsiteY12" fmla="*/ 102241 h 126095"/>
                <a:gd name="connsiteX13" fmla="*/ 91563 w 227973"/>
                <a:gd name="connsiteY13" fmla="*/ 118664 h 126095"/>
                <a:gd name="connsiteX14" fmla="*/ 99635 w 227973"/>
                <a:gd name="connsiteY14" fmla="*/ 126180 h 126095"/>
                <a:gd name="connsiteX15" fmla="*/ 112161 w 227973"/>
                <a:gd name="connsiteY15" fmla="*/ 110314 h 126095"/>
                <a:gd name="connsiteX16" fmla="*/ 128862 w 227973"/>
                <a:gd name="connsiteY16" fmla="*/ 43230 h 126095"/>
                <a:gd name="connsiteX17" fmla="*/ 174791 w 227973"/>
                <a:gd name="connsiteY17" fmla="*/ 6209 h 126095"/>
                <a:gd name="connsiteX18" fmla="*/ 189822 w 227973"/>
                <a:gd name="connsiteY18" fmla="*/ 25693 h 126095"/>
                <a:gd name="connsiteX19" fmla="*/ 172564 w 227973"/>
                <a:gd name="connsiteY19" fmla="*/ 88045 h 126095"/>
                <a:gd name="connsiteX20" fmla="*/ 168945 w 227973"/>
                <a:gd name="connsiteY20" fmla="*/ 103355 h 126095"/>
                <a:gd name="connsiteX21" fmla="*/ 191771 w 227973"/>
                <a:gd name="connsiteY21" fmla="*/ 126180 h 126095"/>
                <a:gd name="connsiteX22" fmla="*/ 228235 w 227973"/>
                <a:gd name="connsiteY22" fmla="*/ 83313 h 126095"/>
                <a:gd name="connsiteX23" fmla="*/ 224895 w 227973"/>
                <a:gd name="connsiteY23" fmla="*/ 80530 h 126095"/>
                <a:gd name="connsiteX24" fmla="*/ 220720 w 227973"/>
                <a:gd name="connsiteY24" fmla="*/ 85540 h 126095"/>
                <a:gd name="connsiteX25" fmla="*/ 192327 w 227973"/>
                <a:gd name="connsiteY25" fmla="*/ 120056 h 126095"/>
                <a:gd name="connsiteX26" fmla="*/ 185647 w 227973"/>
                <a:gd name="connsiteY26" fmla="*/ 110870 h 126095"/>
                <a:gd name="connsiteX27" fmla="*/ 190657 w 227973"/>
                <a:gd name="connsiteY27" fmla="*/ 91107 h 126095"/>
                <a:gd name="connsiteX28" fmla="*/ 207637 w 227973"/>
                <a:gd name="connsiteY28" fmla="*/ 29869 h 126095"/>
                <a:gd name="connsiteX29" fmla="*/ 175626 w 227973"/>
                <a:gd name="connsiteY29" fmla="*/ 85 h 126095"/>
                <a:gd name="connsiteX30" fmla="*/ 130254 w 227973"/>
                <a:gd name="connsiteY30" fmla="*/ 27085 h 126095"/>
                <a:gd name="connsiteX31" fmla="*/ 121347 w 227973"/>
                <a:gd name="connsiteY31" fmla="*/ 7322 h 126095"/>
                <a:gd name="connsiteX32" fmla="*/ 98521 w 227973"/>
                <a:gd name="connsiteY32" fmla="*/ 85 h 126095"/>
                <a:gd name="connsiteX33" fmla="*/ 55098 w 227973"/>
                <a:gd name="connsiteY33" fmla="*/ 24302 h 126095"/>
                <a:gd name="connsiteX34" fmla="*/ 29489 w 227973"/>
                <a:gd name="connsiteY34" fmla="*/ 85 h 126095"/>
                <a:gd name="connsiteX35" fmla="*/ 8891 w 227973"/>
                <a:gd name="connsiteY35" fmla="*/ 15951 h 126095"/>
                <a:gd name="connsiteX36" fmla="*/ 262 w 227973"/>
                <a:gd name="connsiteY36" fmla="*/ 42952 h 126095"/>
                <a:gd name="connsiteX37" fmla="*/ 3602 w 227973"/>
                <a:gd name="connsiteY37" fmla="*/ 45735 h 126095"/>
                <a:gd name="connsiteX38" fmla="*/ 8334 w 227973"/>
                <a:gd name="connsiteY38" fmla="*/ 39333 h 126095"/>
                <a:gd name="connsiteX39" fmla="*/ 28654 w 227973"/>
                <a:gd name="connsiteY39" fmla="*/ 6209 h 126095"/>
                <a:gd name="connsiteX40" fmla="*/ 37283 w 227973"/>
                <a:gd name="connsiteY40" fmla="*/ 19013 h 126095"/>
                <a:gd name="connsiteX41" fmla="*/ 32829 w 227973"/>
                <a:gd name="connsiteY41" fmla="*/ 42395 h 126095"/>
                <a:gd name="connsiteX42" fmla="*/ 16685 w 227973"/>
                <a:gd name="connsiteY4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7973" h="126095">
                  <a:moveTo>
                    <a:pt x="16685" y="106695"/>
                  </a:moveTo>
                  <a:cubicBezTo>
                    <a:pt x="15850" y="110870"/>
                    <a:pt x="14179" y="117273"/>
                    <a:pt x="14179" y="118664"/>
                  </a:cubicBezTo>
                  <a:cubicBezTo>
                    <a:pt x="14179" y="123675"/>
                    <a:pt x="18076" y="126180"/>
                    <a:pt x="22252" y="126180"/>
                  </a:cubicBezTo>
                  <a:cubicBezTo>
                    <a:pt x="25592" y="126180"/>
                    <a:pt x="30602" y="123953"/>
                    <a:pt x="32551" y="118386"/>
                  </a:cubicBezTo>
                  <a:cubicBezTo>
                    <a:pt x="32829" y="117829"/>
                    <a:pt x="36170" y="104747"/>
                    <a:pt x="37840" y="97788"/>
                  </a:cubicBezTo>
                  <a:lnTo>
                    <a:pt x="43964" y="72736"/>
                  </a:lnTo>
                  <a:cubicBezTo>
                    <a:pt x="45634" y="66612"/>
                    <a:pt x="47304" y="60488"/>
                    <a:pt x="48696" y="54086"/>
                  </a:cubicBezTo>
                  <a:cubicBezTo>
                    <a:pt x="49809" y="49354"/>
                    <a:pt x="52036" y="41281"/>
                    <a:pt x="52314" y="40168"/>
                  </a:cubicBezTo>
                  <a:cubicBezTo>
                    <a:pt x="56490" y="31539"/>
                    <a:pt x="71243" y="6209"/>
                    <a:pt x="97686" y="6209"/>
                  </a:cubicBezTo>
                  <a:cubicBezTo>
                    <a:pt x="110212" y="6209"/>
                    <a:pt x="112718" y="16508"/>
                    <a:pt x="112718" y="25693"/>
                  </a:cubicBezTo>
                  <a:cubicBezTo>
                    <a:pt x="112718" y="32652"/>
                    <a:pt x="110769" y="40446"/>
                    <a:pt x="108542" y="48797"/>
                  </a:cubicBezTo>
                  <a:lnTo>
                    <a:pt x="100748" y="81086"/>
                  </a:lnTo>
                  <a:lnTo>
                    <a:pt x="95181" y="102241"/>
                  </a:lnTo>
                  <a:cubicBezTo>
                    <a:pt x="94068" y="107809"/>
                    <a:pt x="91563" y="117273"/>
                    <a:pt x="91563" y="118664"/>
                  </a:cubicBezTo>
                  <a:cubicBezTo>
                    <a:pt x="91563" y="123675"/>
                    <a:pt x="95459" y="126180"/>
                    <a:pt x="99635" y="126180"/>
                  </a:cubicBezTo>
                  <a:cubicBezTo>
                    <a:pt x="108264" y="126180"/>
                    <a:pt x="109934" y="119221"/>
                    <a:pt x="112161" y="110314"/>
                  </a:cubicBezTo>
                  <a:cubicBezTo>
                    <a:pt x="116058" y="94726"/>
                    <a:pt x="126357" y="54086"/>
                    <a:pt x="128862" y="43230"/>
                  </a:cubicBezTo>
                  <a:cubicBezTo>
                    <a:pt x="129697" y="39611"/>
                    <a:pt x="144450" y="6209"/>
                    <a:pt x="174791" y="6209"/>
                  </a:cubicBezTo>
                  <a:cubicBezTo>
                    <a:pt x="186760" y="6209"/>
                    <a:pt x="189822" y="15673"/>
                    <a:pt x="189822" y="25693"/>
                  </a:cubicBezTo>
                  <a:cubicBezTo>
                    <a:pt x="189822" y="41560"/>
                    <a:pt x="178131" y="73292"/>
                    <a:pt x="172564" y="88045"/>
                  </a:cubicBezTo>
                  <a:cubicBezTo>
                    <a:pt x="170059" y="94726"/>
                    <a:pt x="168945" y="97788"/>
                    <a:pt x="168945" y="103355"/>
                  </a:cubicBezTo>
                  <a:cubicBezTo>
                    <a:pt x="168945" y="116438"/>
                    <a:pt x="178688" y="126180"/>
                    <a:pt x="191771" y="126180"/>
                  </a:cubicBezTo>
                  <a:cubicBezTo>
                    <a:pt x="217936" y="126180"/>
                    <a:pt x="228235" y="85540"/>
                    <a:pt x="228235" y="83313"/>
                  </a:cubicBezTo>
                  <a:cubicBezTo>
                    <a:pt x="228235" y="80530"/>
                    <a:pt x="225730" y="80530"/>
                    <a:pt x="224895" y="80530"/>
                  </a:cubicBezTo>
                  <a:cubicBezTo>
                    <a:pt x="222112" y="80530"/>
                    <a:pt x="222112" y="81365"/>
                    <a:pt x="220720" y="85540"/>
                  </a:cubicBezTo>
                  <a:cubicBezTo>
                    <a:pt x="216544" y="100293"/>
                    <a:pt x="207637" y="120056"/>
                    <a:pt x="192327" y="120056"/>
                  </a:cubicBezTo>
                  <a:cubicBezTo>
                    <a:pt x="187595" y="120056"/>
                    <a:pt x="185647" y="117273"/>
                    <a:pt x="185647" y="110870"/>
                  </a:cubicBezTo>
                  <a:cubicBezTo>
                    <a:pt x="185647" y="103912"/>
                    <a:pt x="188152" y="97231"/>
                    <a:pt x="190657" y="91107"/>
                  </a:cubicBezTo>
                  <a:cubicBezTo>
                    <a:pt x="195946" y="76633"/>
                    <a:pt x="207637" y="45735"/>
                    <a:pt x="207637" y="29869"/>
                  </a:cubicBezTo>
                  <a:cubicBezTo>
                    <a:pt x="207637" y="11776"/>
                    <a:pt x="196503" y="85"/>
                    <a:pt x="175626" y="85"/>
                  </a:cubicBezTo>
                  <a:cubicBezTo>
                    <a:pt x="154749" y="85"/>
                    <a:pt x="140553" y="12332"/>
                    <a:pt x="130254" y="27085"/>
                  </a:cubicBezTo>
                  <a:cubicBezTo>
                    <a:pt x="129976" y="23467"/>
                    <a:pt x="129141" y="14002"/>
                    <a:pt x="121347" y="7322"/>
                  </a:cubicBezTo>
                  <a:cubicBezTo>
                    <a:pt x="114388" y="1476"/>
                    <a:pt x="105480" y="85"/>
                    <a:pt x="98521" y="85"/>
                  </a:cubicBezTo>
                  <a:cubicBezTo>
                    <a:pt x="73469" y="85"/>
                    <a:pt x="59830" y="17899"/>
                    <a:pt x="55098" y="24302"/>
                  </a:cubicBezTo>
                  <a:cubicBezTo>
                    <a:pt x="53706" y="8435"/>
                    <a:pt x="42015" y="85"/>
                    <a:pt x="29489" y="85"/>
                  </a:cubicBezTo>
                  <a:cubicBezTo>
                    <a:pt x="16685" y="85"/>
                    <a:pt x="11396" y="10941"/>
                    <a:pt x="8891" y="15951"/>
                  </a:cubicBezTo>
                  <a:cubicBezTo>
                    <a:pt x="3880" y="25693"/>
                    <a:pt x="262" y="42116"/>
                    <a:pt x="262" y="42952"/>
                  </a:cubicBezTo>
                  <a:cubicBezTo>
                    <a:pt x="262" y="45735"/>
                    <a:pt x="3045" y="45735"/>
                    <a:pt x="3602" y="45735"/>
                  </a:cubicBezTo>
                  <a:cubicBezTo>
                    <a:pt x="6386" y="45735"/>
                    <a:pt x="6664" y="45457"/>
                    <a:pt x="8334" y="39333"/>
                  </a:cubicBezTo>
                  <a:cubicBezTo>
                    <a:pt x="13066" y="19570"/>
                    <a:pt x="18633" y="6209"/>
                    <a:pt x="28654" y="6209"/>
                  </a:cubicBezTo>
                  <a:cubicBezTo>
                    <a:pt x="33108" y="6209"/>
                    <a:pt x="37283" y="8435"/>
                    <a:pt x="37283" y="19013"/>
                  </a:cubicBezTo>
                  <a:cubicBezTo>
                    <a:pt x="37283" y="24858"/>
                    <a:pt x="36448" y="27920"/>
                    <a:pt x="32829" y="42395"/>
                  </a:cubicBezTo>
                  <a:lnTo>
                    <a:pt x="16685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4F063B1-ED45-D40B-6C8E-6F6BB22083A4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10095749" y="4818595"/>
              <a:ext cx="85538" cy="168934"/>
            </a:xfrm>
            <a:custGeom>
              <a:avLst/>
              <a:gdLst>
                <a:gd name="connsiteX0" fmla="*/ 85809 w 85538"/>
                <a:gd name="connsiteY0" fmla="*/ 7490 h 168934"/>
                <a:gd name="connsiteX1" fmla="*/ 78015 w 85538"/>
                <a:gd name="connsiteY1" fmla="*/ 86 h 168934"/>
                <a:gd name="connsiteX2" fmla="*/ 67104 w 85538"/>
                <a:gd name="connsiteY2" fmla="*/ 10803 h 168934"/>
                <a:gd name="connsiteX3" fmla="*/ 74898 w 85538"/>
                <a:gd name="connsiteY3" fmla="*/ 18207 h 168934"/>
                <a:gd name="connsiteX4" fmla="*/ 85809 w 85538"/>
                <a:gd name="connsiteY4" fmla="*/ 7490 h 168934"/>
                <a:gd name="connsiteX5" fmla="*/ 44501 w 85538"/>
                <a:gd name="connsiteY5" fmla="*/ 138819 h 168934"/>
                <a:gd name="connsiteX6" fmla="*/ 19366 w 85538"/>
                <a:gd name="connsiteY6" fmla="*/ 163565 h 168934"/>
                <a:gd name="connsiteX7" fmla="*/ 12351 w 85538"/>
                <a:gd name="connsiteY7" fmla="*/ 162396 h 168934"/>
                <a:gd name="connsiteX8" fmla="*/ 18976 w 85538"/>
                <a:gd name="connsiteY8" fmla="*/ 152458 h 168934"/>
                <a:gd name="connsiteX9" fmla="*/ 11377 w 85538"/>
                <a:gd name="connsiteY9" fmla="*/ 145249 h 168934"/>
                <a:gd name="connsiteX10" fmla="*/ 270 w 85538"/>
                <a:gd name="connsiteY10" fmla="*/ 156745 h 168934"/>
                <a:gd name="connsiteX11" fmla="*/ 19561 w 85538"/>
                <a:gd name="connsiteY11" fmla="*/ 169021 h 168934"/>
                <a:gd name="connsiteX12" fmla="*/ 60089 w 85538"/>
                <a:gd name="connsiteY12" fmla="*/ 138234 h 168934"/>
                <a:gd name="connsiteX13" fmla="*/ 77626 w 85538"/>
                <a:gd name="connsiteY13" fmla="*/ 68478 h 168934"/>
                <a:gd name="connsiteX14" fmla="*/ 78600 w 85538"/>
                <a:gd name="connsiteY14" fmla="*/ 61659 h 168934"/>
                <a:gd name="connsiteX15" fmla="*/ 57751 w 85538"/>
                <a:gd name="connsiteY15" fmla="*/ 43343 h 168934"/>
                <a:gd name="connsiteX16" fmla="*/ 23652 w 85538"/>
                <a:gd name="connsiteY16" fmla="*/ 73155 h 168934"/>
                <a:gd name="connsiteX17" fmla="*/ 26965 w 85538"/>
                <a:gd name="connsiteY17" fmla="*/ 75688 h 168934"/>
                <a:gd name="connsiteX18" fmla="*/ 30862 w 85538"/>
                <a:gd name="connsiteY18" fmla="*/ 72180 h 168934"/>
                <a:gd name="connsiteX19" fmla="*/ 57166 w 85538"/>
                <a:gd name="connsiteY19" fmla="*/ 48799 h 168934"/>
                <a:gd name="connsiteX20" fmla="*/ 63791 w 85538"/>
                <a:gd name="connsiteY20" fmla="*/ 58346 h 168934"/>
                <a:gd name="connsiteX21" fmla="*/ 63207 w 85538"/>
                <a:gd name="connsiteY21" fmla="*/ 64192 h 168934"/>
                <a:gd name="connsiteX22" fmla="*/ 44501 w 85538"/>
                <a:gd name="connsiteY22" fmla="*/ 138819 h 16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538" h="168934">
                  <a:moveTo>
                    <a:pt x="85809" y="7490"/>
                  </a:moveTo>
                  <a:cubicBezTo>
                    <a:pt x="85809" y="4178"/>
                    <a:pt x="83276" y="86"/>
                    <a:pt x="78015" y="86"/>
                  </a:cubicBezTo>
                  <a:cubicBezTo>
                    <a:pt x="72365" y="86"/>
                    <a:pt x="67104" y="5542"/>
                    <a:pt x="67104" y="10803"/>
                  </a:cubicBezTo>
                  <a:cubicBezTo>
                    <a:pt x="67104" y="13920"/>
                    <a:pt x="69442" y="18207"/>
                    <a:pt x="74898" y="18207"/>
                  </a:cubicBezTo>
                  <a:cubicBezTo>
                    <a:pt x="80159" y="18207"/>
                    <a:pt x="85809" y="13141"/>
                    <a:pt x="85809" y="7490"/>
                  </a:cubicBezTo>
                  <a:close/>
                  <a:moveTo>
                    <a:pt x="44501" y="138819"/>
                  </a:moveTo>
                  <a:cubicBezTo>
                    <a:pt x="41189" y="152263"/>
                    <a:pt x="30862" y="163565"/>
                    <a:pt x="19366" y="163565"/>
                  </a:cubicBezTo>
                  <a:cubicBezTo>
                    <a:pt x="16833" y="163565"/>
                    <a:pt x="14494" y="163175"/>
                    <a:pt x="12351" y="162396"/>
                  </a:cubicBezTo>
                  <a:cubicBezTo>
                    <a:pt x="17417" y="160057"/>
                    <a:pt x="18976" y="155381"/>
                    <a:pt x="18976" y="152458"/>
                  </a:cubicBezTo>
                  <a:cubicBezTo>
                    <a:pt x="18976" y="147782"/>
                    <a:pt x="15274" y="145249"/>
                    <a:pt x="11377" y="145249"/>
                  </a:cubicBezTo>
                  <a:cubicBezTo>
                    <a:pt x="5337" y="145249"/>
                    <a:pt x="270" y="150510"/>
                    <a:pt x="270" y="156745"/>
                  </a:cubicBezTo>
                  <a:cubicBezTo>
                    <a:pt x="270" y="164149"/>
                    <a:pt x="7870" y="169021"/>
                    <a:pt x="19561" y="169021"/>
                  </a:cubicBezTo>
                  <a:cubicBezTo>
                    <a:pt x="31251" y="169021"/>
                    <a:pt x="54049" y="162006"/>
                    <a:pt x="60089" y="138234"/>
                  </a:cubicBezTo>
                  <a:lnTo>
                    <a:pt x="77626" y="68478"/>
                  </a:lnTo>
                  <a:cubicBezTo>
                    <a:pt x="78210" y="66335"/>
                    <a:pt x="78600" y="64581"/>
                    <a:pt x="78600" y="61659"/>
                  </a:cubicBezTo>
                  <a:cubicBezTo>
                    <a:pt x="78600" y="50942"/>
                    <a:pt x="69442" y="43343"/>
                    <a:pt x="57751" y="43343"/>
                  </a:cubicBezTo>
                  <a:cubicBezTo>
                    <a:pt x="36123" y="43343"/>
                    <a:pt x="23652" y="70427"/>
                    <a:pt x="23652" y="73155"/>
                  </a:cubicBezTo>
                  <a:cubicBezTo>
                    <a:pt x="23652" y="75688"/>
                    <a:pt x="26380" y="75688"/>
                    <a:pt x="26965" y="75688"/>
                  </a:cubicBezTo>
                  <a:cubicBezTo>
                    <a:pt x="29303" y="75688"/>
                    <a:pt x="29498" y="75103"/>
                    <a:pt x="30862" y="72180"/>
                  </a:cubicBezTo>
                  <a:cubicBezTo>
                    <a:pt x="35733" y="60879"/>
                    <a:pt x="45865" y="48799"/>
                    <a:pt x="57166" y="48799"/>
                  </a:cubicBezTo>
                  <a:cubicBezTo>
                    <a:pt x="62038" y="48799"/>
                    <a:pt x="63791" y="52111"/>
                    <a:pt x="63791" y="58346"/>
                  </a:cubicBezTo>
                  <a:cubicBezTo>
                    <a:pt x="63791" y="60489"/>
                    <a:pt x="63402" y="63217"/>
                    <a:pt x="63207" y="64192"/>
                  </a:cubicBezTo>
                  <a:lnTo>
                    <a:pt x="44501" y="13881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96B9DD7-AE10-A58C-1381-8C44C3CB8FF2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10228902" y="4697260"/>
              <a:ext cx="64578" cy="278356"/>
            </a:xfrm>
            <a:custGeom>
              <a:avLst/>
              <a:gdLst>
                <a:gd name="connsiteX0" fmla="*/ 64853 w 64578"/>
                <a:gd name="connsiteY0" fmla="*/ 139263 h 278356"/>
                <a:gd name="connsiteX1" fmla="*/ 46482 w 64578"/>
                <a:gd name="connsiteY1" fmla="*/ 52416 h 278356"/>
                <a:gd name="connsiteX2" fmla="*/ 3058 w 64578"/>
                <a:gd name="connsiteY2" fmla="*/ 85 h 278356"/>
                <a:gd name="connsiteX3" fmla="*/ 275 w 64578"/>
                <a:gd name="connsiteY3" fmla="*/ 2868 h 278356"/>
                <a:gd name="connsiteX4" fmla="*/ 5563 w 64578"/>
                <a:gd name="connsiteY4" fmla="*/ 9270 h 278356"/>
                <a:gd name="connsiteX5" fmla="*/ 48709 w 64578"/>
                <a:gd name="connsiteY5" fmla="*/ 139263 h 278356"/>
                <a:gd name="connsiteX6" fmla="*/ 3893 w 64578"/>
                <a:gd name="connsiteY6" fmla="*/ 270925 h 278356"/>
                <a:gd name="connsiteX7" fmla="*/ 275 w 64578"/>
                <a:gd name="connsiteY7" fmla="*/ 275657 h 278356"/>
                <a:gd name="connsiteX8" fmla="*/ 3058 w 64578"/>
                <a:gd name="connsiteY8" fmla="*/ 278441 h 278356"/>
                <a:gd name="connsiteX9" fmla="*/ 47317 w 64578"/>
                <a:gd name="connsiteY9" fmla="*/ 224161 h 278356"/>
                <a:gd name="connsiteX10" fmla="*/ 64853 w 64578"/>
                <a:gd name="connsiteY10" fmla="*/ 139263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278356">
                  <a:moveTo>
                    <a:pt x="64853" y="139263"/>
                  </a:moveTo>
                  <a:cubicBezTo>
                    <a:pt x="64853" y="117551"/>
                    <a:pt x="61791" y="83870"/>
                    <a:pt x="46482" y="52416"/>
                  </a:cubicBezTo>
                  <a:cubicBezTo>
                    <a:pt x="29780" y="18178"/>
                    <a:pt x="5842" y="85"/>
                    <a:pt x="3058" y="85"/>
                  </a:cubicBezTo>
                  <a:cubicBezTo>
                    <a:pt x="1388" y="85"/>
                    <a:pt x="275" y="1198"/>
                    <a:pt x="275" y="2868"/>
                  </a:cubicBezTo>
                  <a:cubicBezTo>
                    <a:pt x="275" y="3703"/>
                    <a:pt x="275" y="4260"/>
                    <a:pt x="5563" y="9270"/>
                  </a:cubicBezTo>
                  <a:cubicBezTo>
                    <a:pt x="32842" y="36828"/>
                    <a:pt x="48709" y="81086"/>
                    <a:pt x="48709" y="139263"/>
                  </a:cubicBezTo>
                  <a:cubicBezTo>
                    <a:pt x="48709" y="186862"/>
                    <a:pt x="38409" y="235852"/>
                    <a:pt x="3893" y="270925"/>
                  </a:cubicBezTo>
                  <a:cubicBezTo>
                    <a:pt x="275" y="274266"/>
                    <a:pt x="275" y="274822"/>
                    <a:pt x="275" y="275657"/>
                  </a:cubicBezTo>
                  <a:cubicBezTo>
                    <a:pt x="275" y="277327"/>
                    <a:pt x="1388" y="278441"/>
                    <a:pt x="3058" y="278441"/>
                  </a:cubicBezTo>
                  <a:cubicBezTo>
                    <a:pt x="5842" y="278441"/>
                    <a:pt x="30894" y="259513"/>
                    <a:pt x="47317" y="224161"/>
                  </a:cubicBezTo>
                  <a:cubicBezTo>
                    <a:pt x="61513" y="193542"/>
                    <a:pt x="64853" y="162645"/>
                    <a:pt x="64853" y="13926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9636CF6C-13DD-161C-8163-DF814897C7A4}"/>
              </a:ext>
            </a:extLst>
          </p:cNvPr>
          <p:cNvSpPr txBox="1"/>
          <p:nvPr/>
        </p:nvSpPr>
        <p:spPr>
          <a:xfrm>
            <a:off x="9413675" y="1507261"/>
            <a:ext cx="2778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agent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move for any of the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directions</a:t>
            </a:r>
          </a:p>
        </p:txBody>
      </p:sp>
      <p:grpSp>
        <p:nvGrpSpPr>
          <p:cNvPr id="25" name="Group 24" descr="\documentclass{article}&#10;\usepackage{amsmath}&#10;\usepackage{amssymb}&#10;\pagestyle{empty}&#10;\begin{document}&#10;&#10;\begin{align*}&#10;FreeToMoveFront(m_i)&#10;\end{align*}&#10;&#10;&#10;\end{document}" title="IguanaTex Vector Display">
            <a:extLst>
              <a:ext uri="{FF2B5EF4-FFF2-40B4-BE49-F238E27FC236}">
                <a16:creationId xmlns:a16="http://schemas.microsoft.com/office/drawing/2014/main" id="{E950006D-41CB-000F-AA0A-8C43150AB18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66700" y="1854200"/>
            <a:ext cx="2897382" cy="316882"/>
            <a:chOff x="5269091" y="4312492"/>
            <a:chExt cx="2897382" cy="31688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AAE50CB-83B7-89AF-2A7D-78B1D1E1B2B8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5269091" y="4334674"/>
              <a:ext cx="195982" cy="215480"/>
            </a:xfrm>
            <a:custGeom>
              <a:avLst/>
              <a:gdLst>
                <a:gd name="connsiteX0" fmla="*/ 73249 w 195982"/>
                <a:gd name="connsiteY0" fmla="*/ 112578 h 215480"/>
                <a:gd name="connsiteX1" fmla="*/ 99995 w 195982"/>
                <a:gd name="connsiteY1" fmla="*/ 112578 h 215480"/>
                <a:gd name="connsiteX2" fmla="*/ 122881 w 195982"/>
                <a:gd name="connsiteY2" fmla="*/ 126838 h 215480"/>
                <a:gd name="connsiteX3" fmla="*/ 120950 w 195982"/>
                <a:gd name="connsiteY3" fmla="*/ 142365 h 215480"/>
                <a:gd name="connsiteX4" fmla="*/ 120123 w 195982"/>
                <a:gd name="connsiteY4" fmla="*/ 145851 h 215480"/>
                <a:gd name="connsiteX5" fmla="*/ 123432 w 195982"/>
                <a:gd name="connsiteY5" fmla="*/ 149653 h 215480"/>
                <a:gd name="connsiteX6" fmla="*/ 127568 w 195982"/>
                <a:gd name="connsiteY6" fmla="*/ 142999 h 215480"/>
                <a:gd name="connsiteX7" fmla="*/ 142733 w 195982"/>
                <a:gd name="connsiteY7" fmla="*/ 74235 h 215480"/>
                <a:gd name="connsiteX8" fmla="*/ 143560 w 195982"/>
                <a:gd name="connsiteY8" fmla="*/ 69165 h 215480"/>
                <a:gd name="connsiteX9" fmla="*/ 140252 w 195982"/>
                <a:gd name="connsiteY9" fmla="*/ 65679 h 215480"/>
                <a:gd name="connsiteX10" fmla="*/ 136116 w 195982"/>
                <a:gd name="connsiteY10" fmla="*/ 72334 h 215480"/>
                <a:gd name="connsiteX11" fmla="*/ 100546 w 195982"/>
                <a:gd name="connsiteY11" fmla="*/ 102755 h 215480"/>
                <a:gd name="connsiteX12" fmla="*/ 75455 w 195982"/>
                <a:gd name="connsiteY12" fmla="*/ 102755 h 215480"/>
                <a:gd name="connsiteX13" fmla="*/ 93102 w 195982"/>
                <a:gd name="connsiteY13" fmla="*/ 22266 h 215480"/>
                <a:gd name="connsiteX14" fmla="*/ 107991 w 195982"/>
                <a:gd name="connsiteY14" fmla="*/ 9908 h 215480"/>
                <a:gd name="connsiteX15" fmla="*/ 144388 w 195982"/>
                <a:gd name="connsiteY15" fmla="*/ 9908 h 215480"/>
                <a:gd name="connsiteX16" fmla="*/ 184644 w 195982"/>
                <a:gd name="connsiteY16" fmla="*/ 44765 h 215480"/>
                <a:gd name="connsiteX17" fmla="*/ 183817 w 195982"/>
                <a:gd name="connsiteY17" fmla="*/ 61877 h 215480"/>
                <a:gd name="connsiteX18" fmla="*/ 183265 w 195982"/>
                <a:gd name="connsiteY18" fmla="*/ 67581 h 215480"/>
                <a:gd name="connsiteX19" fmla="*/ 186574 w 195982"/>
                <a:gd name="connsiteY19" fmla="*/ 71383 h 215480"/>
                <a:gd name="connsiteX20" fmla="*/ 190434 w 195982"/>
                <a:gd name="connsiteY20" fmla="*/ 63461 h 215480"/>
                <a:gd name="connsiteX21" fmla="*/ 195949 w 195982"/>
                <a:gd name="connsiteY21" fmla="*/ 8641 h 215480"/>
                <a:gd name="connsiteX22" fmla="*/ 188504 w 195982"/>
                <a:gd name="connsiteY22" fmla="*/ 85 h 215480"/>
                <a:gd name="connsiteX23" fmla="*/ 53397 w 195982"/>
                <a:gd name="connsiteY23" fmla="*/ 85 h 215480"/>
                <a:gd name="connsiteX24" fmla="*/ 45125 w 195982"/>
                <a:gd name="connsiteY24" fmla="*/ 6422 h 215480"/>
                <a:gd name="connsiteX25" fmla="*/ 52845 w 195982"/>
                <a:gd name="connsiteY25" fmla="*/ 9908 h 215480"/>
                <a:gd name="connsiteX26" fmla="*/ 70768 w 195982"/>
                <a:gd name="connsiteY26" fmla="*/ 15612 h 215480"/>
                <a:gd name="connsiteX27" fmla="*/ 69389 w 195982"/>
                <a:gd name="connsiteY27" fmla="*/ 23217 h 215480"/>
                <a:gd name="connsiteX28" fmla="*/ 32992 w 195982"/>
                <a:gd name="connsiteY28" fmla="*/ 190848 h 215480"/>
                <a:gd name="connsiteX29" fmla="*/ 7901 w 195982"/>
                <a:gd name="connsiteY29" fmla="*/ 205742 h 215480"/>
                <a:gd name="connsiteX30" fmla="*/ 181 w 195982"/>
                <a:gd name="connsiteY30" fmla="*/ 211762 h 215480"/>
                <a:gd name="connsiteX31" fmla="*/ 4317 w 195982"/>
                <a:gd name="connsiteY31" fmla="*/ 215565 h 215480"/>
                <a:gd name="connsiteX32" fmla="*/ 40713 w 195982"/>
                <a:gd name="connsiteY32" fmla="*/ 214614 h 215480"/>
                <a:gd name="connsiteX33" fmla="*/ 81797 w 195982"/>
                <a:gd name="connsiteY33" fmla="*/ 215565 h 215480"/>
                <a:gd name="connsiteX34" fmla="*/ 87587 w 195982"/>
                <a:gd name="connsiteY34" fmla="*/ 209544 h 215480"/>
                <a:gd name="connsiteX35" fmla="*/ 85933 w 195982"/>
                <a:gd name="connsiteY35" fmla="*/ 206058 h 215480"/>
                <a:gd name="connsiteX36" fmla="*/ 78212 w 195982"/>
                <a:gd name="connsiteY36" fmla="*/ 205742 h 215480"/>
                <a:gd name="connsiteX37" fmla="*/ 63874 w 195982"/>
                <a:gd name="connsiteY37" fmla="*/ 205108 h 215480"/>
                <a:gd name="connsiteX38" fmla="*/ 55051 w 195982"/>
                <a:gd name="connsiteY38" fmla="*/ 198770 h 215480"/>
                <a:gd name="connsiteX39" fmla="*/ 56154 w 195982"/>
                <a:gd name="connsiteY39" fmla="*/ 191482 h 215480"/>
                <a:gd name="connsiteX40" fmla="*/ 73249 w 195982"/>
                <a:gd name="connsiteY40" fmla="*/ 112578 h 21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5982" h="215480">
                  <a:moveTo>
                    <a:pt x="73249" y="112578"/>
                  </a:moveTo>
                  <a:lnTo>
                    <a:pt x="99995" y="112578"/>
                  </a:lnTo>
                  <a:cubicBezTo>
                    <a:pt x="120675" y="112578"/>
                    <a:pt x="122881" y="117648"/>
                    <a:pt x="122881" y="126838"/>
                  </a:cubicBezTo>
                  <a:cubicBezTo>
                    <a:pt x="122881" y="129056"/>
                    <a:pt x="122881" y="132859"/>
                    <a:pt x="120950" y="142365"/>
                  </a:cubicBezTo>
                  <a:cubicBezTo>
                    <a:pt x="120399" y="143949"/>
                    <a:pt x="120123" y="145217"/>
                    <a:pt x="120123" y="145851"/>
                  </a:cubicBezTo>
                  <a:cubicBezTo>
                    <a:pt x="120123" y="148386"/>
                    <a:pt x="121778" y="149653"/>
                    <a:pt x="123432" y="149653"/>
                  </a:cubicBezTo>
                  <a:cubicBezTo>
                    <a:pt x="126189" y="149653"/>
                    <a:pt x="126189" y="148703"/>
                    <a:pt x="127568" y="142999"/>
                  </a:cubicBezTo>
                  <a:lnTo>
                    <a:pt x="142733" y="74235"/>
                  </a:lnTo>
                  <a:cubicBezTo>
                    <a:pt x="143560" y="70749"/>
                    <a:pt x="143560" y="70116"/>
                    <a:pt x="143560" y="69165"/>
                  </a:cubicBezTo>
                  <a:cubicBezTo>
                    <a:pt x="143560" y="68531"/>
                    <a:pt x="143009" y="65679"/>
                    <a:pt x="140252" y="65679"/>
                  </a:cubicBezTo>
                  <a:cubicBezTo>
                    <a:pt x="137494" y="65679"/>
                    <a:pt x="137219" y="67264"/>
                    <a:pt x="136116" y="72334"/>
                  </a:cubicBezTo>
                  <a:cubicBezTo>
                    <a:pt x="130325" y="97051"/>
                    <a:pt x="123984" y="102755"/>
                    <a:pt x="100546" y="102755"/>
                  </a:cubicBezTo>
                  <a:lnTo>
                    <a:pt x="75455" y="102755"/>
                  </a:lnTo>
                  <a:lnTo>
                    <a:pt x="93102" y="22266"/>
                  </a:lnTo>
                  <a:cubicBezTo>
                    <a:pt x="95583" y="11176"/>
                    <a:pt x="95859" y="9908"/>
                    <a:pt x="107991" y="9908"/>
                  </a:cubicBezTo>
                  <a:lnTo>
                    <a:pt x="144388" y="9908"/>
                  </a:lnTo>
                  <a:cubicBezTo>
                    <a:pt x="178302" y="9908"/>
                    <a:pt x="184644" y="20365"/>
                    <a:pt x="184644" y="44765"/>
                  </a:cubicBezTo>
                  <a:cubicBezTo>
                    <a:pt x="184644" y="52053"/>
                    <a:pt x="184644" y="53321"/>
                    <a:pt x="183817" y="61877"/>
                  </a:cubicBezTo>
                  <a:cubicBezTo>
                    <a:pt x="183265" y="65996"/>
                    <a:pt x="183265" y="66630"/>
                    <a:pt x="183265" y="67581"/>
                  </a:cubicBezTo>
                  <a:cubicBezTo>
                    <a:pt x="183265" y="69165"/>
                    <a:pt x="184093" y="71383"/>
                    <a:pt x="186574" y="71383"/>
                  </a:cubicBezTo>
                  <a:cubicBezTo>
                    <a:pt x="189607" y="71383"/>
                    <a:pt x="189883" y="69482"/>
                    <a:pt x="190434" y="63461"/>
                  </a:cubicBezTo>
                  <a:lnTo>
                    <a:pt x="195949" y="8641"/>
                  </a:lnTo>
                  <a:cubicBezTo>
                    <a:pt x="196776" y="85"/>
                    <a:pt x="195398" y="85"/>
                    <a:pt x="188504" y="85"/>
                  </a:cubicBezTo>
                  <a:lnTo>
                    <a:pt x="53397" y="85"/>
                  </a:lnTo>
                  <a:cubicBezTo>
                    <a:pt x="47882" y="85"/>
                    <a:pt x="45125" y="85"/>
                    <a:pt x="45125" y="6422"/>
                  </a:cubicBezTo>
                  <a:cubicBezTo>
                    <a:pt x="45125" y="9908"/>
                    <a:pt x="47606" y="9908"/>
                    <a:pt x="52845" y="9908"/>
                  </a:cubicBezTo>
                  <a:cubicBezTo>
                    <a:pt x="63047" y="9908"/>
                    <a:pt x="70768" y="9908"/>
                    <a:pt x="70768" y="15612"/>
                  </a:cubicBezTo>
                  <a:cubicBezTo>
                    <a:pt x="70768" y="16879"/>
                    <a:pt x="70768" y="17513"/>
                    <a:pt x="69389" y="23217"/>
                  </a:cubicBezTo>
                  <a:lnTo>
                    <a:pt x="32992" y="190848"/>
                  </a:lnTo>
                  <a:cubicBezTo>
                    <a:pt x="30235" y="203206"/>
                    <a:pt x="29684" y="205742"/>
                    <a:pt x="7901" y="205742"/>
                  </a:cubicBezTo>
                  <a:cubicBezTo>
                    <a:pt x="3214" y="205742"/>
                    <a:pt x="181" y="205742"/>
                    <a:pt x="181" y="211762"/>
                  </a:cubicBezTo>
                  <a:cubicBezTo>
                    <a:pt x="181" y="215565"/>
                    <a:pt x="3489" y="215565"/>
                    <a:pt x="4317" y="215565"/>
                  </a:cubicBezTo>
                  <a:cubicBezTo>
                    <a:pt x="12313" y="215565"/>
                    <a:pt x="32717" y="214614"/>
                    <a:pt x="40713" y="214614"/>
                  </a:cubicBezTo>
                  <a:cubicBezTo>
                    <a:pt x="49812" y="214614"/>
                    <a:pt x="72698" y="215565"/>
                    <a:pt x="81797" y="215565"/>
                  </a:cubicBezTo>
                  <a:cubicBezTo>
                    <a:pt x="84278" y="215565"/>
                    <a:pt x="87587" y="215565"/>
                    <a:pt x="87587" y="209544"/>
                  </a:cubicBezTo>
                  <a:cubicBezTo>
                    <a:pt x="87587" y="207009"/>
                    <a:pt x="85933" y="206375"/>
                    <a:pt x="85933" y="206058"/>
                  </a:cubicBezTo>
                  <a:cubicBezTo>
                    <a:pt x="85106" y="205742"/>
                    <a:pt x="84554" y="205742"/>
                    <a:pt x="78212" y="205742"/>
                  </a:cubicBezTo>
                  <a:cubicBezTo>
                    <a:pt x="72146" y="205742"/>
                    <a:pt x="70768" y="205742"/>
                    <a:pt x="63874" y="205108"/>
                  </a:cubicBezTo>
                  <a:cubicBezTo>
                    <a:pt x="55878" y="204157"/>
                    <a:pt x="55051" y="202890"/>
                    <a:pt x="55051" y="198770"/>
                  </a:cubicBezTo>
                  <a:cubicBezTo>
                    <a:pt x="55051" y="198136"/>
                    <a:pt x="55051" y="196235"/>
                    <a:pt x="56154" y="191482"/>
                  </a:cubicBezTo>
                  <a:lnTo>
                    <a:pt x="73249" y="11257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D54ED7D-C743-67A5-B349-C8A45CC9AD4A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5482215" y="4410092"/>
              <a:ext cx="112222" cy="143547"/>
            </a:xfrm>
            <a:custGeom>
              <a:avLst/>
              <a:gdLst>
                <a:gd name="connsiteX0" fmla="*/ 16456 w 112222"/>
                <a:gd name="connsiteY0" fmla="*/ 121451 h 143547"/>
                <a:gd name="connsiteX1" fmla="*/ 13975 w 112222"/>
                <a:gd name="connsiteY1" fmla="*/ 135077 h 143547"/>
                <a:gd name="connsiteX2" fmla="*/ 21971 w 112222"/>
                <a:gd name="connsiteY2" fmla="*/ 143633 h 143547"/>
                <a:gd name="connsiteX3" fmla="*/ 32173 w 112222"/>
                <a:gd name="connsiteY3" fmla="*/ 134760 h 143547"/>
                <a:gd name="connsiteX4" fmla="*/ 43202 w 112222"/>
                <a:gd name="connsiteY4" fmla="*/ 84692 h 143547"/>
                <a:gd name="connsiteX5" fmla="*/ 52026 w 112222"/>
                <a:gd name="connsiteY5" fmla="*/ 43498 h 143547"/>
                <a:gd name="connsiteX6" fmla="*/ 67467 w 112222"/>
                <a:gd name="connsiteY6" fmla="*/ 17513 h 143547"/>
                <a:gd name="connsiteX7" fmla="*/ 89525 w 112222"/>
                <a:gd name="connsiteY7" fmla="*/ 7056 h 143547"/>
                <a:gd name="connsiteX8" fmla="*/ 101106 w 112222"/>
                <a:gd name="connsiteY8" fmla="*/ 10859 h 143547"/>
                <a:gd name="connsiteX9" fmla="*/ 86768 w 112222"/>
                <a:gd name="connsiteY9" fmla="*/ 28287 h 143547"/>
                <a:gd name="connsiteX10" fmla="*/ 97245 w 112222"/>
                <a:gd name="connsiteY10" fmla="*/ 39378 h 143547"/>
                <a:gd name="connsiteX11" fmla="*/ 112411 w 112222"/>
                <a:gd name="connsiteY11" fmla="*/ 20682 h 143547"/>
                <a:gd name="connsiteX12" fmla="*/ 89525 w 112222"/>
                <a:gd name="connsiteY12" fmla="*/ 85 h 143547"/>
                <a:gd name="connsiteX13" fmla="*/ 54232 w 112222"/>
                <a:gd name="connsiteY13" fmla="*/ 24485 h 143547"/>
                <a:gd name="connsiteX14" fmla="*/ 29140 w 112222"/>
                <a:gd name="connsiteY14" fmla="*/ 85 h 143547"/>
                <a:gd name="connsiteX15" fmla="*/ 8736 w 112222"/>
                <a:gd name="connsiteY15" fmla="*/ 18147 h 143547"/>
                <a:gd name="connsiteX16" fmla="*/ 188 w 112222"/>
                <a:gd name="connsiteY16" fmla="*/ 48885 h 143547"/>
                <a:gd name="connsiteX17" fmla="*/ 3497 w 112222"/>
                <a:gd name="connsiteY17" fmla="*/ 52053 h 143547"/>
                <a:gd name="connsiteX18" fmla="*/ 8185 w 112222"/>
                <a:gd name="connsiteY18" fmla="*/ 44765 h 143547"/>
                <a:gd name="connsiteX19" fmla="*/ 28313 w 112222"/>
                <a:gd name="connsiteY19" fmla="*/ 7056 h 143547"/>
                <a:gd name="connsiteX20" fmla="*/ 36861 w 112222"/>
                <a:gd name="connsiteY20" fmla="*/ 21633 h 143547"/>
                <a:gd name="connsiteX21" fmla="*/ 32449 w 112222"/>
                <a:gd name="connsiteY21" fmla="*/ 48251 h 143547"/>
                <a:gd name="connsiteX22" fmla="*/ 16456 w 112222"/>
                <a:gd name="connsiteY2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222" h="143547">
                  <a:moveTo>
                    <a:pt x="16456" y="121451"/>
                  </a:moveTo>
                  <a:cubicBezTo>
                    <a:pt x="15629" y="126204"/>
                    <a:pt x="13975" y="133492"/>
                    <a:pt x="13975" y="135077"/>
                  </a:cubicBezTo>
                  <a:cubicBezTo>
                    <a:pt x="13975" y="140781"/>
                    <a:pt x="17835" y="143633"/>
                    <a:pt x="21971" y="143633"/>
                  </a:cubicBezTo>
                  <a:cubicBezTo>
                    <a:pt x="25280" y="143633"/>
                    <a:pt x="30243" y="141097"/>
                    <a:pt x="32173" y="134760"/>
                  </a:cubicBezTo>
                  <a:cubicBezTo>
                    <a:pt x="32725" y="133492"/>
                    <a:pt x="42099" y="90396"/>
                    <a:pt x="43202" y="84692"/>
                  </a:cubicBezTo>
                  <a:cubicBezTo>
                    <a:pt x="45408" y="74235"/>
                    <a:pt x="50371" y="52053"/>
                    <a:pt x="52026" y="43498"/>
                  </a:cubicBezTo>
                  <a:cubicBezTo>
                    <a:pt x="53129" y="39378"/>
                    <a:pt x="60849" y="24485"/>
                    <a:pt x="67467" y="17513"/>
                  </a:cubicBezTo>
                  <a:cubicBezTo>
                    <a:pt x="69672" y="15295"/>
                    <a:pt x="77669" y="7056"/>
                    <a:pt x="89525" y="7056"/>
                  </a:cubicBezTo>
                  <a:cubicBezTo>
                    <a:pt x="96694" y="7056"/>
                    <a:pt x="100830" y="10859"/>
                    <a:pt x="101106" y="10859"/>
                  </a:cubicBezTo>
                  <a:cubicBezTo>
                    <a:pt x="92834" y="12443"/>
                    <a:pt x="86768" y="20048"/>
                    <a:pt x="86768" y="28287"/>
                  </a:cubicBezTo>
                  <a:cubicBezTo>
                    <a:pt x="86768" y="33357"/>
                    <a:pt x="89801" y="39378"/>
                    <a:pt x="97245" y="39378"/>
                  </a:cubicBezTo>
                  <a:cubicBezTo>
                    <a:pt x="104690" y="39378"/>
                    <a:pt x="112411" y="32090"/>
                    <a:pt x="112411" y="20682"/>
                  </a:cubicBezTo>
                  <a:cubicBezTo>
                    <a:pt x="112411" y="9591"/>
                    <a:pt x="103587" y="85"/>
                    <a:pt x="89525" y="85"/>
                  </a:cubicBezTo>
                  <a:cubicBezTo>
                    <a:pt x="71603" y="85"/>
                    <a:pt x="59470" y="15612"/>
                    <a:pt x="54232" y="24485"/>
                  </a:cubicBezTo>
                  <a:cubicBezTo>
                    <a:pt x="52026" y="10225"/>
                    <a:pt x="42099" y="85"/>
                    <a:pt x="29140" y="85"/>
                  </a:cubicBezTo>
                  <a:cubicBezTo>
                    <a:pt x="16456" y="85"/>
                    <a:pt x="11218" y="12443"/>
                    <a:pt x="8736" y="18147"/>
                  </a:cubicBezTo>
                  <a:cubicBezTo>
                    <a:pt x="3773" y="28921"/>
                    <a:pt x="188" y="47934"/>
                    <a:pt x="188" y="48885"/>
                  </a:cubicBezTo>
                  <a:cubicBezTo>
                    <a:pt x="188" y="52053"/>
                    <a:pt x="2946" y="52053"/>
                    <a:pt x="3497" y="52053"/>
                  </a:cubicBezTo>
                  <a:cubicBezTo>
                    <a:pt x="6254" y="52053"/>
                    <a:pt x="6530" y="51737"/>
                    <a:pt x="8185" y="44765"/>
                  </a:cubicBezTo>
                  <a:cubicBezTo>
                    <a:pt x="12872" y="22266"/>
                    <a:pt x="18387" y="7056"/>
                    <a:pt x="28313" y="7056"/>
                  </a:cubicBezTo>
                  <a:cubicBezTo>
                    <a:pt x="33000" y="7056"/>
                    <a:pt x="36861" y="9591"/>
                    <a:pt x="36861" y="21633"/>
                  </a:cubicBezTo>
                  <a:cubicBezTo>
                    <a:pt x="36861" y="28287"/>
                    <a:pt x="36033" y="31773"/>
                    <a:pt x="32449" y="48251"/>
                  </a:cubicBezTo>
                  <a:lnTo>
                    <a:pt x="16456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4A45D15-203B-CD54-2B5D-89511AC124D6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5618961" y="4410092"/>
              <a:ext cx="105880" cy="143547"/>
            </a:xfrm>
            <a:custGeom>
              <a:avLst/>
              <a:gdLst>
                <a:gd name="connsiteX0" fmla="*/ 39071 w 105880"/>
                <a:gd name="connsiteY0" fmla="*/ 66947 h 143547"/>
                <a:gd name="connsiteX1" fmla="*/ 81258 w 105880"/>
                <a:gd name="connsiteY1" fmla="*/ 59659 h 143547"/>
                <a:gd name="connsiteX2" fmla="*/ 101938 w 105880"/>
                <a:gd name="connsiteY2" fmla="*/ 27020 h 143547"/>
                <a:gd name="connsiteX3" fmla="*/ 72434 w 105880"/>
                <a:gd name="connsiteY3" fmla="*/ 85 h 143547"/>
                <a:gd name="connsiteX4" fmla="*/ 193 w 105880"/>
                <a:gd name="connsiteY4" fmla="*/ 86277 h 143547"/>
                <a:gd name="connsiteX5" fmla="*/ 43483 w 105880"/>
                <a:gd name="connsiteY5" fmla="*/ 143633 h 143547"/>
                <a:gd name="connsiteX6" fmla="*/ 106074 w 105880"/>
                <a:gd name="connsiteY6" fmla="*/ 106240 h 143547"/>
                <a:gd name="connsiteX7" fmla="*/ 102765 w 105880"/>
                <a:gd name="connsiteY7" fmla="*/ 102121 h 143547"/>
                <a:gd name="connsiteX8" fmla="*/ 99180 w 105880"/>
                <a:gd name="connsiteY8" fmla="*/ 105290 h 143547"/>
                <a:gd name="connsiteX9" fmla="*/ 44034 w 105880"/>
                <a:gd name="connsiteY9" fmla="*/ 136661 h 143547"/>
                <a:gd name="connsiteX10" fmla="*/ 20046 w 105880"/>
                <a:gd name="connsiteY10" fmla="*/ 99903 h 143547"/>
                <a:gd name="connsiteX11" fmla="*/ 24457 w 105880"/>
                <a:gd name="connsiteY11" fmla="*/ 66947 h 143547"/>
                <a:gd name="connsiteX12" fmla="*/ 39071 w 105880"/>
                <a:gd name="connsiteY12" fmla="*/ 66947 h 143547"/>
                <a:gd name="connsiteX13" fmla="*/ 26112 w 105880"/>
                <a:gd name="connsiteY13" fmla="*/ 59976 h 143547"/>
                <a:gd name="connsiteX14" fmla="*/ 72434 w 105880"/>
                <a:gd name="connsiteY14" fmla="*/ 7056 h 143547"/>
                <a:gd name="connsiteX15" fmla="*/ 92839 w 105880"/>
                <a:gd name="connsiteY15" fmla="*/ 27020 h 143547"/>
                <a:gd name="connsiteX16" fmla="*/ 37417 w 105880"/>
                <a:gd name="connsiteY16" fmla="*/ 59976 h 143547"/>
                <a:gd name="connsiteX17" fmla="*/ 26112 w 105880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80" h="143547">
                  <a:moveTo>
                    <a:pt x="39071" y="66947"/>
                  </a:moveTo>
                  <a:cubicBezTo>
                    <a:pt x="47067" y="66947"/>
                    <a:pt x="67471" y="66313"/>
                    <a:pt x="81258" y="59659"/>
                  </a:cubicBezTo>
                  <a:cubicBezTo>
                    <a:pt x="100559" y="50152"/>
                    <a:pt x="101938" y="31456"/>
                    <a:pt x="101938" y="27020"/>
                  </a:cubicBezTo>
                  <a:cubicBezTo>
                    <a:pt x="101938" y="13077"/>
                    <a:pt x="91460" y="85"/>
                    <a:pt x="72434" y="85"/>
                  </a:cubicBezTo>
                  <a:cubicBezTo>
                    <a:pt x="41828" y="85"/>
                    <a:pt x="193" y="30822"/>
                    <a:pt x="193" y="86277"/>
                  </a:cubicBezTo>
                  <a:cubicBezTo>
                    <a:pt x="193" y="118599"/>
                    <a:pt x="16461" y="143633"/>
                    <a:pt x="43483" y="143633"/>
                  </a:cubicBezTo>
                  <a:cubicBezTo>
                    <a:pt x="82912" y="143633"/>
                    <a:pt x="106074" y="110043"/>
                    <a:pt x="106074" y="106240"/>
                  </a:cubicBezTo>
                  <a:cubicBezTo>
                    <a:pt x="106074" y="104339"/>
                    <a:pt x="104419" y="102121"/>
                    <a:pt x="102765" y="102121"/>
                  </a:cubicBezTo>
                  <a:cubicBezTo>
                    <a:pt x="101386" y="102121"/>
                    <a:pt x="100835" y="102755"/>
                    <a:pt x="99180" y="105290"/>
                  </a:cubicBezTo>
                  <a:cubicBezTo>
                    <a:pt x="77398" y="136661"/>
                    <a:pt x="47343" y="136661"/>
                    <a:pt x="44034" y="136661"/>
                  </a:cubicBezTo>
                  <a:cubicBezTo>
                    <a:pt x="22527" y="136661"/>
                    <a:pt x="20046" y="110043"/>
                    <a:pt x="20046" y="99903"/>
                  </a:cubicBezTo>
                  <a:cubicBezTo>
                    <a:pt x="20046" y="96100"/>
                    <a:pt x="20321" y="86277"/>
                    <a:pt x="24457" y="66947"/>
                  </a:cubicBezTo>
                  <a:lnTo>
                    <a:pt x="39071" y="66947"/>
                  </a:lnTo>
                  <a:close/>
                  <a:moveTo>
                    <a:pt x="26112" y="59976"/>
                  </a:moveTo>
                  <a:cubicBezTo>
                    <a:pt x="36865" y="11809"/>
                    <a:pt x="65266" y="7056"/>
                    <a:pt x="72434" y="7056"/>
                  </a:cubicBezTo>
                  <a:cubicBezTo>
                    <a:pt x="85394" y="7056"/>
                    <a:pt x="92839" y="16246"/>
                    <a:pt x="92839" y="27020"/>
                  </a:cubicBezTo>
                  <a:cubicBezTo>
                    <a:pt x="92839" y="59976"/>
                    <a:pt x="48722" y="59976"/>
                    <a:pt x="37417" y="59976"/>
                  </a:cubicBezTo>
                  <a:lnTo>
                    <a:pt x="26112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E621682-A441-6C26-EC42-3213CBFAABC8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5747348" y="4410092"/>
              <a:ext cx="105880" cy="143547"/>
            </a:xfrm>
            <a:custGeom>
              <a:avLst/>
              <a:gdLst>
                <a:gd name="connsiteX0" fmla="*/ 39076 w 105880"/>
                <a:gd name="connsiteY0" fmla="*/ 66947 h 143547"/>
                <a:gd name="connsiteX1" fmla="*/ 81263 w 105880"/>
                <a:gd name="connsiteY1" fmla="*/ 59659 h 143547"/>
                <a:gd name="connsiteX2" fmla="*/ 101942 w 105880"/>
                <a:gd name="connsiteY2" fmla="*/ 27020 h 143547"/>
                <a:gd name="connsiteX3" fmla="*/ 72439 w 105880"/>
                <a:gd name="connsiteY3" fmla="*/ 85 h 143547"/>
                <a:gd name="connsiteX4" fmla="*/ 198 w 105880"/>
                <a:gd name="connsiteY4" fmla="*/ 86277 h 143547"/>
                <a:gd name="connsiteX5" fmla="*/ 43487 w 105880"/>
                <a:gd name="connsiteY5" fmla="*/ 143633 h 143547"/>
                <a:gd name="connsiteX6" fmla="*/ 106078 w 105880"/>
                <a:gd name="connsiteY6" fmla="*/ 106240 h 143547"/>
                <a:gd name="connsiteX7" fmla="*/ 102769 w 105880"/>
                <a:gd name="connsiteY7" fmla="*/ 102121 h 143547"/>
                <a:gd name="connsiteX8" fmla="*/ 99185 w 105880"/>
                <a:gd name="connsiteY8" fmla="*/ 105290 h 143547"/>
                <a:gd name="connsiteX9" fmla="*/ 44039 w 105880"/>
                <a:gd name="connsiteY9" fmla="*/ 136661 h 143547"/>
                <a:gd name="connsiteX10" fmla="*/ 20050 w 105880"/>
                <a:gd name="connsiteY10" fmla="*/ 99903 h 143547"/>
                <a:gd name="connsiteX11" fmla="*/ 24462 w 105880"/>
                <a:gd name="connsiteY11" fmla="*/ 66947 h 143547"/>
                <a:gd name="connsiteX12" fmla="*/ 39076 w 105880"/>
                <a:gd name="connsiteY12" fmla="*/ 66947 h 143547"/>
                <a:gd name="connsiteX13" fmla="*/ 26116 w 105880"/>
                <a:gd name="connsiteY13" fmla="*/ 59976 h 143547"/>
                <a:gd name="connsiteX14" fmla="*/ 72439 w 105880"/>
                <a:gd name="connsiteY14" fmla="*/ 7056 h 143547"/>
                <a:gd name="connsiteX15" fmla="*/ 92843 w 105880"/>
                <a:gd name="connsiteY15" fmla="*/ 27020 h 143547"/>
                <a:gd name="connsiteX16" fmla="*/ 37421 w 105880"/>
                <a:gd name="connsiteY16" fmla="*/ 59976 h 143547"/>
                <a:gd name="connsiteX17" fmla="*/ 26116 w 105880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80" h="143547">
                  <a:moveTo>
                    <a:pt x="39076" y="66947"/>
                  </a:moveTo>
                  <a:cubicBezTo>
                    <a:pt x="47072" y="66947"/>
                    <a:pt x="67476" y="66313"/>
                    <a:pt x="81263" y="59659"/>
                  </a:cubicBezTo>
                  <a:cubicBezTo>
                    <a:pt x="100564" y="50152"/>
                    <a:pt x="101942" y="31456"/>
                    <a:pt x="101942" y="27020"/>
                  </a:cubicBezTo>
                  <a:cubicBezTo>
                    <a:pt x="101942" y="13077"/>
                    <a:pt x="91465" y="85"/>
                    <a:pt x="72439" y="85"/>
                  </a:cubicBezTo>
                  <a:cubicBezTo>
                    <a:pt x="41833" y="85"/>
                    <a:pt x="198" y="30822"/>
                    <a:pt x="198" y="86277"/>
                  </a:cubicBezTo>
                  <a:cubicBezTo>
                    <a:pt x="198" y="118599"/>
                    <a:pt x="16466" y="143633"/>
                    <a:pt x="43487" y="143633"/>
                  </a:cubicBezTo>
                  <a:cubicBezTo>
                    <a:pt x="82917" y="143633"/>
                    <a:pt x="106078" y="110043"/>
                    <a:pt x="106078" y="106240"/>
                  </a:cubicBezTo>
                  <a:cubicBezTo>
                    <a:pt x="106078" y="104339"/>
                    <a:pt x="104424" y="102121"/>
                    <a:pt x="102769" y="102121"/>
                  </a:cubicBezTo>
                  <a:cubicBezTo>
                    <a:pt x="101391" y="102121"/>
                    <a:pt x="100839" y="102755"/>
                    <a:pt x="99185" y="105290"/>
                  </a:cubicBezTo>
                  <a:cubicBezTo>
                    <a:pt x="77402" y="136661"/>
                    <a:pt x="47348" y="136661"/>
                    <a:pt x="44039" y="136661"/>
                  </a:cubicBezTo>
                  <a:cubicBezTo>
                    <a:pt x="22532" y="136661"/>
                    <a:pt x="20050" y="110043"/>
                    <a:pt x="20050" y="99903"/>
                  </a:cubicBezTo>
                  <a:cubicBezTo>
                    <a:pt x="20050" y="96100"/>
                    <a:pt x="20326" y="86277"/>
                    <a:pt x="24462" y="66947"/>
                  </a:cubicBezTo>
                  <a:lnTo>
                    <a:pt x="39076" y="66947"/>
                  </a:lnTo>
                  <a:close/>
                  <a:moveTo>
                    <a:pt x="26116" y="59976"/>
                  </a:moveTo>
                  <a:cubicBezTo>
                    <a:pt x="36870" y="11809"/>
                    <a:pt x="65270" y="7056"/>
                    <a:pt x="72439" y="7056"/>
                  </a:cubicBezTo>
                  <a:cubicBezTo>
                    <a:pt x="85398" y="7056"/>
                    <a:pt x="92843" y="16246"/>
                    <a:pt x="92843" y="27020"/>
                  </a:cubicBezTo>
                  <a:cubicBezTo>
                    <a:pt x="92843" y="59976"/>
                    <a:pt x="48726" y="59976"/>
                    <a:pt x="37421" y="59976"/>
                  </a:cubicBezTo>
                  <a:lnTo>
                    <a:pt x="26116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DDDE906-0139-83BB-73EE-ADEFD0A4A056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5869669" y="4335625"/>
              <a:ext cx="187496" cy="214529"/>
            </a:xfrm>
            <a:custGeom>
              <a:avLst/>
              <a:gdLst>
                <a:gd name="connsiteX0" fmla="*/ 111322 w 187496"/>
                <a:gd name="connsiteY0" fmla="*/ 22266 h 214529"/>
                <a:gd name="connsiteX1" fmla="*/ 117664 w 187496"/>
                <a:gd name="connsiteY1" fmla="*/ 10542 h 214529"/>
                <a:gd name="connsiteX2" fmla="*/ 135035 w 187496"/>
                <a:gd name="connsiteY2" fmla="*/ 9908 h 214529"/>
                <a:gd name="connsiteX3" fmla="*/ 175291 w 187496"/>
                <a:gd name="connsiteY3" fmla="*/ 35892 h 214529"/>
                <a:gd name="connsiteX4" fmla="*/ 173085 w 187496"/>
                <a:gd name="connsiteY4" fmla="*/ 61243 h 214529"/>
                <a:gd name="connsiteX5" fmla="*/ 172258 w 187496"/>
                <a:gd name="connsiteY5" fmla="*/ 67264 h 214529"/>
                <a:gd name="connsiteX6" fmla="*/ 175567 w 187496"/>
                <a:gd name="connsiteY6" fmla="*/ 71383 h 214529"/>
                <a:gd name="connsiteX7" fmla="*/ 179703 w 187496"/>
                <a:gd name="connsiteY7" fmla="*/ 64095 h 214529"/>
                <a:gd name="connsiteX8" fmla="*/ 187148 w 187496"/>
                <a:gd name="connsiteY8" fmla="*/ 8957 h 214529"/>
                <a:gd name="connsiteX9" fmla="*/ 187699 w 187496"/>
                <a:gd name="connsiteY9" fmla="*/ 3570 h 214529"/>
                <a:gd name="connsiteX10" fmla="*/ 180254 w 187496"/>
                <a:gd name="connsiteY10" fmla="*/ 85 h 214529"/>
                <a:gd name="connsiteX11" fmla="*/ 27224 w 187496"/>
                <a:gd name="connsiteY11" fmla="*/ 85 h 214529"/>
                <a:gd name="connsiteX12" fmla="*/ 18401 w 187496"/>
                <a:gd name="connsiteY12" fmla="*/ 6422 h 214529"/>
                <a:gd name="connsiteX13" fmla="*/ 1857 w 187496"/>
                <a:gd name="connsiteY13" fmla="*/ 62194 h 214529"/>
                <a:gd name="connsiteX14" fmla="*/ 202 w 187496"/>
                <a:gd name="connsiteY14" fmla="*/ 67898 h 214529"/>
                <a:gd name="connsiteX15" fmla="*/ 3511 w 187496"/>
                <a:gd name="connsiteY15" fmla="*/ 71383 h 214529"/>
                <a:gd name="connsiteX16" fmla="*/ 8199 w 187496"/>
                <a:gd name="connsiteY16" fmla="*/ 64729 h 214529"/>
                <a:gd name="connsiteX17" fmla="*/ 71065 w 187496"/>
                <a:gd name="connsiteY17" fmla="*/ 9908 h 214529"/>
                <a:gd name="connsiteX18" fmla="*/ 81819 w 187496"/>
                <a:gd name="connsiteY18" fmla="*/ 9908 h 214529"/>
                <a:gd name="connsiteX19" fmla="*/ 89539 w 187496"/>
                <a:gd name="connsiteY19" fmla="*/ 13711 h 214529"/>
                <a:gd name="connsiteX20" fmla="*/ 88436 w 187496"/>
                <a:gd name="connsiteY20" fmla="*/ 20365 h 214529"/>
                <a:gd name="connsiteX21" fmla="*/ 51488 w 187496"/>
                <a:gd name="connsiteY21" fmla="*/ 189581 h 214529"/>
                <a:gd name="connsiteX22" fmla="*/ 18676 w 187496"/>
                <a:gd name="connsiteY22" fmla="*/ 204791 h 214529"/>
                <a:gd name="connsiteX23" fmla="*/ 7096 w 187496"/>
                <a:gd name="connsiteY23" fmla="*/ 210812 h 214529"/>
                <a:gd name="connsiteX24" fmla="*/ 11783 w 187496"/>
                <a:gd name="connsiteY24" fmla="*/ 214614 h 214529"/>
                <a:gd name="connsiteX25" fmla="*/ 34393 w 187496"/>
                <a:gd name="connsiteY25" fmla="*/ 213981 h 214529"/>
                <a:gd name="connsiteX26" fmla="*/ 57830 w 187496"/>
                <a:gd name="connsiteY26" fmla="*/ 213664 h 214529"/>
                <a:gd name="connsiteX27" fmla="*/ 80716 w 187496"/>
                <a:gd name="connsiteY27" fmla="*/ 213981 h 214529"/>
                <a:gd name="connsiteX28" fmla="*/ 104704 w 187496"/>
                <a:gd name="connsiteY28" fmla="*/ 214614 h 214529"/>
                <a:gd name="connsiteX29" fmla="*/ 110770 w 187496"/>
                <a:gd name="connsiteY29" fmla="*/ 208277 h 214529"/>
                <a:gd name="connsiteX30" fmla="*/ 101395 w 187496"/>
                <a:gd name="connsiteY30" fmla="*/ 204791 h 214529"/>
                <a:gd name="connsiteX31" fmla="*/ 83749 w 187496"/>
                <a:gd name="connsiteY31" fmla="*/ 204157 h 214529"/>
                <a:gd name="connsiteX32" fmla="*/ 73547 w 187496"/>
                <a:gd name="connsiteY32" fmla="*/ 197186 h 214529"/>
                <a:gd name="connsiteX33" fmla="*/ 74650 w 187496"/>
                <a:gd name="connsiteY33" fmla="*/ 190531 h 214529"/>
                <a:gd name="connsiteX34" fmla="*/ 111322 w 187496"/>
                <a:gd name="connsiteY34" fmla="*/ 22266 h 2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7496" h="214529">
                  <a:moveTo>
                    <a:pt x="111322" y="22266"/>
                  </a:moveTo>
                  <a:cubicBezTo>
                    <a:pt x="113252" y="13394"/>
                    <a:pt x="114355" y="11492"/>
                    <a:pt x="117664" y="10542"/>
                  </a:cubicBezTo>
                  <a:cubicBezTo>
                    <a:pt x="120145" y="9908"/>
                    <a:pt x="129244" y="9908"/>
                    <a:pt x="135035" y="9908"/>
                  </a:cubicBezTo>
                  <a:cubicBezTo>
                    <a:pt x="162883" y="9908"/>
                    <a:pt x="175291" y="11176"/>
                    <a:pt x="175291" y="35892"/>
                  </a:cubicBezTo>
                  <a:cubicBezTo>
                    <a:pt x="175291" y="40646"/>
                    <a:pt x="174188" y="53004"/>
                    <a:pt x="173085" y="61243"/>
                  </a:cubicBezTo>
                  <a:cubicBezTo>
                    <a:pt x="172810" y="62511"/>
                    <a:pt x="172258" y="66313"/>
                    <a:pt x="172258" y="67264"/>
                  </a:cubicBezTo>
                  <a:cubicBezTo>
                    <a:pt x="172258" y="69165"/>
                    <a:pt x="173085" y="71383"/>
                    <a:pt x="175567" y="71383"/>
                  </a:cubicBezTo>
                  <a:cubicBezTo>
                    <a:pt x="178600" y="71383"/>
                    <a:pt x="179151" y="68848"/>
                    <a:pt x="179703" y="64095"/>
                  </a:cubicBezTo>
                  <a:lnTo>
                    <a:pt x="187148" y="8957"/>
                  </a:lnTo>
                  <a:cubicBezTo>
                    <a:pt x="187423" y="7690"/>
                    <a:pt x="187699" y="4521"/>
                    <a:pt x="187699" y="3570"/>
                  </a:cubicBezTo>
                  <a:cubicBezTo>
                    <a:pt x="187699" y="85"/>
                    <a:pt x="184942" y="85"/>
                    <a:pt x="180254" y="85"/>
                  </a:cubicBezTo>
                  <a:lnTo>
                    <a:pt x="27224" y="85"/>
                  </a:lnTo>
                  <a:cubicBezTo>
                    <a:pt x="20606" y="85"/>
                    <a:pt x="20331" y="402"/>
                    <a:pt x="18401" y="6422"/>
                  </a:cubicBezTo>
                  <a:lnTo>
                    <a:pt x="1857" y="62194"/>
                  </a:lnTo>
                  <a:cubicBezTo>
                    <a:pt x="1581" y="62827"/>
                    <a:pt x="202" y="67264"/>
                    <a:pt x="202" y="67898"/>
                  </a:cubicBezTo>
                  <a:cubicBezTo>
                    <a:pt x="202" y="69799"/>
                    <a:pt x="1581" y="71383"/>
                    <a:pt x="3511" y="71383"/>
                  </a:cubicBezTo>
                  <a:cubicBezTo>
                    <a:pt x="6268" y="71383"/>
                    <a:pt x="6544" y="69799"/>
                    <a:pt x="8199" y="64729"/>
                  </a:cubicBezTo>
                  <a:cubicBezTo>
                    <a:pt x="23088" y="15612"/>
                    <a:pt x="30257" y="9908"/>
                    <a:pt x="71065" y="9908"/>
                  </a:cubicBezTo>
                  <a:lnTo>
                    <a:pt x="81819" y="9908"/>
                  </a:lnTo>
                  <a:cubicBezTo>
                    <a:pt x="89539" y="9908"/>
                    <a:pt x="89539" y="11176"/>
                    <a:pt x="89539" y="13711"/>
                  </a:cubicBezTo>
                  <a:cubicBezTo>
                    <a:pt x="89539" y="15612"/>
                    <a:pt x="88712" y="19415"/>
                    <a:pt x="88436" y="20365"/>
                  </a:cubicBezTo>
                  <a:lnTo>
                    <a:pt x="51488" y="189581"/>
                  </a:lnTo>
                  <a:cubicBezTo>
                    <a:pt x="49007" y="201305"/>
                    <a:pt x="48180" y="204791"/>
                    <a:pt x="18676" y="204791"/>
                  </a:cubicBezTo>
                  <a:cubicBezTo>
                    <a:pt x="8750" y="204791"/>
                    <a:pt x="7096" y="204791"/>
                    <a:pt x="7096" y="210812"/>
                  </a:cubicBezTo>
                  <a:cubicBezTo>
                    <a:pt x="7096" y="214614"/>
                    <a:pt x="10129" y="214614"/>
                    <a:pt x="11783" y="214614"/>
                  </a:cubicBezTo>
                  <a:cubicBezTo>
                    <a:pt x="19228" y="214614"/>
                    <a:pt x="26948" y="213981"/>
                    <a:pt x="34393" y="213981"/>
                  </a:cubicBezTo>
                  <a:cubicBezTo>
                    <a:pt x="42113" y="213981"/>
                    <a:pt x="50110" y="213664"/>
                    <a:pt x="57830" y="213664"/>
                  </a:cubicBezTo>
                  <a:cubicBezTo>
                    <a:pt x="65551" y="213664"/>
                    <a:pt x="73271" y="213981"/>
                    <a:pt x="80716" y="213981"/>
                  </a:cubicBezTo>
                  <a:cubicBezTo>
                    <a:pt x="88712" y="213981"/>
                    <a:pt x="96984" y="214614"/>
                    <a:pt x="104704" y="214614"/>
                  </a:cubicBezTo>
                  <a:cubicBezTo>
                    <a:pt x="107462" y="214614"/>
                    <a:pt x="110770" y="214614"/>
                    <a:pt x="110770" y="208277"/>
                  </a:cubicBezTo>
                  <a:cubicBezTo>
                    <a:pt x="110770" y="204791"/>
                    <a:pt x="108564" y="204791"/>
                    <a:pt x="101395" y="204791"/>
                  </a:cubicBezTo>
                  <a:cubicBezTo>
                    <a:pt x="94502" y="204791"/>
                    <a:pt x="90918" y="204791"/>
                    <a:pt x="83749" y="204157"/>
                  </a:cubicBezTo>
                  <a:cubicBezTo>
                    <a:pt x="75753" y="203206"/>
                    <a:pt x="73547" y="202256"/>
                    <a:pt x="73547" y="197186"/>
                  </a:cubicBezTo>
                  <a:cubicBezTo>
                    <a:pt x="73547" y="196869"/>
                    <a:pt x="73547" y="195284"/>
                    <a:pt x="74650" y="190531"/>
                  </a:cubicBezTo>
                  <a:lnTo>
                    <a:pt x="111322" y="2226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6A1F705-9957-0372-947A-80BFA192E8D3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6073783" y="4410092"/>
              <a:ext cx="118012" cy="143547"/>
            </a:xfrm>
            <a:custGeom>
              <a:avLst/>
              <a:gdLst>
                <a:gd name="connsiteX0" fmla="*/ 118222 w 118012"/>
                <a:gd name="connsiteY0" fmla="*/ 53638 h 143547"/>
                <a:gd name="connsiteX1" fmla="*/ 74105 w 118012"/>
                <a:gd name="connsiteY1" fmla="*/ 85 h 143547"/>
                <a:gd name="connsiteX2" fmla="*/ 210 w 118012"/>
                <a:gd name="connsiteY2" fmla="*/ 90079 h 143547"/>
                <a:gd name="connsiteX3" fmla="*/ 44326 w 118012"/>
                <a:gd name="connsiteY3" fmla="*/ 143633 h 143547"/>
                <a:gd name="connsiteX4" fmla="*/ 118222 w 118012"/>
                <a:gd name="connsiteY4" fmla="*/ 53638 h 143547"/>
                <a:gd name="connsiteX5" fmla="*/ 44602 w 118012"/>
                <a:gd name="connsiteY5" fmla="*/ 136661 h 143547"/>
                <a:gd name="connsiteX6" fmla="*/ 20614 w 118012"/>
                <a:gd name="connsiteY6" fmla="*/ 102121 h 143547"/>
                <a:gd name="connsiteX7" fmla="*/ 36606 w 118012"/>
                <a:gd name="connsiteY7" fmla="*/ 36209 h 143547"/>
                <a:gd name="connsiteX8" fmla="*/ 73830 w 118012"/>
                <a:gd name="connsiteY8" fmla="*/ 7056 h 143547"/>
                <a:gd name="connsiteX9" fmla="*/ 98094 w 118012"/>
                <a:gd name="connsiteY9" fmla="*/ 41279 h 143547"/>
                <a:gd name="connsiteX10" fmla="*/ 82102 w 118012"/>
                <a:gd name="connsiteY10" fmla="*/ 107508 h 143547"/>
                <a:gd name="connsiteX11" fmla="*/ 44602 w 118012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012" h="143547">
                  <a:moveTo>
                    <a:pt x="118222" y="53638"/>
                  </a:moveTo>
                  <a:cubicBezTo>
                    <a:pt x="118222" y="20682"/>
                    <a:pt x="98921" y="85"/>
                    <a:pt x="74105" y="85"/>
                  </a:cubicBezTo>
                  <a:cubicBezTo>
                    <a:pt x="37157" y="85"/>
                    <a:pt x="210" y="45082"/>
                    <a:pt x="210" y="90079"/>
                  </a:cubicBezTo>
                  <a:cubicBezTo>
                    <a:pt x="210" y="121451"/>
                    <a:pt x="18684" y="143633"/>
                    <a:pt x="44326" y="143633"/>
                  </a:cubicBezTo>
                  <a:cubicBezTo>
                    <a:pt x="80999" y="143633"/>
                    <a:pt x="118222" y="99903"/>
                    <a:pt x="118222" y="53638"/>
                  </a:cubicBezTo>
                  <a:close/>
                  <a:moveTo>
                    <a:pt x="44602" y="136661"/>
                  </a:moveTo>
                  <a:cubicBezTo>
                    <a:pt x="32746" y="136661"/>
                    <a:pt x="20614" y="126838"/>
                    <a:pt x="20614" y="102121"/>
                  </a:cubicBezTo>
                  <a:cubicBezTo>
                    <a:pt x="20614" y="86594"/>
                    <a:pt x="27783" y="52370"/>
                    <a:pt x="36606" y="36209"/>
                  </a:cubicBezTo>
                  <a:cubicBezTo>
                    <a:pt x="50393" y="11809"/>
                    <a:pt x="66109" y="7056"/>
                    <a:pt x="73830" y="7056"/>
                  </a:cubicBezTo>
                  <a:cubicBezTo>
                    <a:pt x="89822" y="7056"/>
                    <a:pt x="98094" y="22266"/>
                    <a:pt x="98094" y="41279"/>
                  </a:cubicBezTo>
                  <a:cubicBezTo>
                    <a:pt x="98094" y="53638"/>
                    <a:pt x="92579" y="86911"/>
                    <a:pt x="82102" y="107508"/>
                  </a:cubicBezTo>
                  <a:cubicBezTo>
                    <a:pt x="72451" y="125887"/>
                    <a:pt x="57286" y="136661"/>
                    <a:pt x="44602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813CE81-C1D1-0A5A-3494-2655842B33DA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6207712" y="4333723"/>
              <a:ext cx="276281" cy="216430"/>
            </a:xfrm>
            <a:custGeom>
              <a:avLst/>
              <a:gdLst>
                <a:gd name="connsiteX0" fmla="*/ 243960 w 276281"/>
                <a:gd name="connsiteY0" fmla="*/ 24485 h 216430"/>
                <a:gd name="connsiteX1" fmla="*/ 267673 w 276281"/>
                <a:gd name="connsiteY1" fmla="*/ 9908 h 216430"/>
                <a:gd name="connsiteX2" fmla="*/ 276496 w 276281"/>
                <a:gd name="connsiteY2" fmla="*/ 3570 h 216430"/>
                <a:gd name="connsiteX3" fmla="*/ 269051 w 276281"/>
                <a:gd name="connsiteY3" fmla="*/ 85 h 216430"/>
                <a:gd name="connsiteX4" fmla="*/ 232655 w 276281"/>
                <a:gd name="connsiteY4" fmla="*/ 85 h 216430"/>
                <a:gd name="connsiteX5" fmla="*/ 221902 w 276281"/>
                <a:gd name="connsiteY5" fmla="*/ 6105 h 216430"/>
                <a:gd name="connsiteX6" fmla="*/ 121260 w 276281"/>
                <a:gd name="connsiteY6" fmla="*/ 186729 h 216430"/>
                <a:gd name="connsiteX7" fmla="*/ 99753 w 276281"/>
                <a:gd name="connsiteY7" fmla="*/ 7373 h 216430"/>
                <a:gd name="connsiteX8" fmla="*/ 91205 w 276281"/>
                <a:gd name="connsiteY8" fmla="*/ 85 h 216430"/>
                <a:gd name="connsiteX9" fmla="*/ 53430 w 276281"/>
                <a:gd name="connsiteY9" fmla="*/ 85 h 216430"/>
                <a:gd name="connsiteX10" fmla="*/ 45158 w 276281"/>
                <a:gd name="connsiteY10" fmla="*/ 6105 h 216430"/>
                <a:gd name="connsiteX11" fmla="*/ 53155 w 276281"/>
                <a:gd name="connsiteY11" fmla="*/ 9908 h 216430"/>
                <a:gd name="connsiteX12" fmla="*/ 65011 w 276281"/>
                <a:gd name="connsiteY12" fmla="*/ 10542 h 216430"/>
                <a:gd name="connsiteX13" fmla="*/ 71077 w 276281"/>
                <a:gd name="connsiteY13" fmla="*/ 15612 h 216430"/>
                <a:gd name="connsiteX14" fmla="*/ 69974 w 276281"/>
                <a:gd name="connsiteY14" fmla="*/ 21633 h 216430"/>
                <a:gd name="connsiteX15" fmla="*/ 34956 w 276281"/>
                <a:gd name="connsiteY15" fmla="*/ 182926 h 216430"/>
                <a:gd name="connsiteX16" fmla="*/ 5178 w 276281"/>
                <a:gd name="connsiteY16" fmla="*/ 206692 h 216430"/>
                <a:gd name="connsiteX17" fmla="*/ 214 w 276281"/>
                <a:gd name="connsiteY17" fmla="*/ 212713 h 216430"/>
                <a:gd name="connsiteX18" fmla="*/ 4075 w 276281"/>
                <a:gd name="connsiteY18" fmla="*/ 216516 h 216430"/>
                <a:gd name="connsiteX19" fmla="*/ 31648 w 276281"/>
                <a:gd name="connsiteY19" fmla="*/ 215565 h 216430"/>
                <a:gd name="connsiteX20" fmla="*/ 60048 w 276281"/>
                <a:gd name="connsiteY20" fmla="*/ 216516 h 216430"/>
                <a:gd name="connsiteX21" fmla="*/ 65011 w 276281"/>
                <a:gd name="connsiteY21" fmla="*/ 210178 h 216430"/>
                <a:gd name="connsiteX22" fmla="*/ 60048 w 276281"/>
                <a:gd name="connsiteY22" fmla="*/ 206692 h 216430"/>
                <a:gd name="connsiteX23" fmla="*/ 41298 w 276281"/>
                <a:gd name="connsiteY23" fmla="*/ 192749 h 216430"/>
                <a:gd name="connsiteX24" fmla="*/ 42401 w 276281"/>
                <a:gd name="connsiteY24" fmla="*/ 185461 h 216430"/>
                <a:gd name="connsiteX25" fmla="*/ 79901 w 276281"/>
                <a:gd name="connsiteY25" fmla="*/ 12760 h 216430"/>
                <a:gd name="connsiteX26" fmla="*/ 80176 w 276281"/>
                <a:gd name="connsiteY26" fmla="*/ 12760 h 216430"/>
                <a:gd name="connsiteX27" fmla="*/ 103889 w 276281"/>
                <a:gd name="connsiteY27" fmla="*/ 209227 h 216430"/>
                <a:gd name="connsiteX28" fmla="*/ 108025 w 276281"/>
                <a:gd name="connsiteY28" fmla="*/ 216516 h 216430"/>
                <a:gd name="connsiteX29" fmla="*/ 114091 w 276281"/>
                <a:gd name="connsiteY29" fmla="*/ 210812 h 216430"/>
                <a:gd name="connsiteX30" fmla="*/ 225486 w 276281"/>
                <a:gd name="connsiteY30" fmla="*/ 10225 h 216430"/>
                <a:gd name="connsiteX31" fmla="*/ 225762 w 276281"/>
                <a:gd name="connsiteY31" fmla="*/ 10225 h 216430"/>
                <a:gd name="connsiteX32" fmla="*/ 186332 w 276281"/>
                <a:gd name="connsiteY32" fmla="*/ 191799 h 216430"/>
                <a:gd name="connsiteX33" fmla="*/ 161241 w 276281"/>
                <a:gd name="connsiteY33" fmla="*/ 206692 h 216430"/>
                <a:gd name="connsiteX34" fmla="*/ 153520 w 276281"/>
                <a:gd name="connsiteY34" fmla="*/ 212713 h 216430"/>
                <a:gd name="connsiteX35" fmla="*/ 157656 w 276281"/>
                <a:gd name="connsiteY35" fmla="*/ 216516 h 216430"/>
                <a:gd name="connsiteX36" fmla="*/ 191847 w 276281"/>
                <a:gd name="connsiteY36" fmla="*/ 215565 h 216430"/>
                <a:gd name="connsiteX37" fmla="*/ 226313 w 276281"/>
                <a:gd name="connsiteY37" fmla="*/ 216516 h 216430"/>
                <a:gd name="connsiteX38" fmla="*/ 231552 w 276281"/>
                <a:gd name="connsiteY38" fmla="*/ 210178 h 216430"/>
                <a:gd name="connsiteX39" fmla="*/ 223832 w 276281"/>
                <a:gd name="connsiteY39" fmla="*/ 206692 h 216430"/>
                <a:gd name="connsiteX40" fmla="*/ 205909 w 276281"/>
                <a:gd name="connsiteY40" fmla="*/ 200988 h 216430"/>
                <a:gd name="connsiteX41" fmla="*/ 207288 w 276281"/>
                <a:gd name="connsiteY41" fmla="*/ 193383 h 216430"/>
                <a:gd name="connsiteX42" fmla="*/ 243960 w 276281"/>
                <a:gd name="connsiteY42" fmla="*/ 24485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81" h="216430">
                  <a:moveTo>
                    <a:pt x="243960" y="24485"/>
                  </a:moveTo>
                  <a:cubicBezTo>
                    <a:pt x="246442" y="13077"/>
                    <a:pt x="246993" y="9908"/>
                    <a:pt x="267673" y="9908"/>
                  </a:cubicBezTo>
                  <a:cubicBezTo>
                    <a:pt x="274015" y="9908"/>
                    <a:pt x="276496" y="9908"/>
                    <a:pt x="276496" y="3570"/>
                  </a:cubicBezTo>
                  <a:cubicBezTo>
                    <a:pt x="276496" y="85"/>
                    <a:pt x="273739" y="85"/>
                    <a:pt x="269051" y="85"/>
                  </a:cubicBezTo>
                  <a:lnTo>
                    <a:pt x="232655" y="85"/>
                  </a:lnTo>
                  <a:cubicBezTo>
                    <a:pt x="225486" y="85"/>
                    <a:pt x="225210" y="85"/>
                    <a:pt x="221902" y="6105"/>
                  </a:cubicBezTo>
                  <a:lnTo>
                    <a:pt x="121260" y="186729"/>
                  </a:lnTo>
                  <a:lnTo>
                    <a:pt x="99753" y="7373"/>
                  </a:lnTo>
                  <a:cubicBezTo>
                    <a:pt x="98926" y="85"/>
                    <a:pt x="98374" y="85"/>
                    <a:pt x="91205" y="85"/>
                  </a:cubicBezTo>
                  <a:lnTo>
                    <a:pt x="53430" y="85"/>
                  </a:lnTo>
                  <a:cubicBezTo>
                    <a:pt x="48192" y="85"/>
                    <a:pt x="45158" y="85"/>
                    <a:pt x="45158" y="6105"/>
                  </a:cubicBezTo>
                  <a:cubicBezTo>
                    <a:pt x="45158" y="9908"/>
                    <a:pt x="47640" y="9908"/>
                    <a:pt x="53155" y="9908"/>
                  </a:cubicBezTo>
                  <a:cubicBezTo>
                    <a:pt x="56739" y="9908"/>
                    <a:pt x="61702" y="10225"/>
                    <a:pt x="65011" y="10542"/>
                  </a:cubicBezTo>
                  <a:cubicBezTo>
                    <a:pt x="69423" y="11176"/>
                    <a:pt x="71077" y="12126"/>
                    <a:pt x="71077" y="15612"/>
                  </a:cubicBezTo>
                  <a:cubicBezTo>
                    <a:pt x="71077" y="16879"/>
                    <a:pt x="70801" y="17830"/>
                    <a:pt x="69974" y="21633"/>
                  </a:cubicBezTo>
                  <a:lnTo>
                    <a:pt x="34956" y="182926"/>
                  </a:lnTo>
                  <a:cubicBezTo>
                    <a:pt x="32199" y="195601"/>
                    <a:pt x="27512" y="205742"/>
                    <a:pt x="5178" y="206692"/>
                  </a:cubicBezTo>
                  <a:cubicBezTo>
                    <a:pt x="3799" y="206692"/>
                    <a:pt x="214" y="207009"/>
                    <a:pt x="214" y="212713"/>
                  </a:cubicBezTo>
                  <a:cubicBezTo>
                    <a:pt x="214" y="215565"/>
                    <a:pt x="1869" y="216516"/>
                    <a:pt x="4075" y="216516"/>
                  </a:cubicBezTo>
                  <a:cubicBezTo>
                    <a:pt x="12898" y="216516"/>
                    <a:pt x="22549" y="215565"/>
                    <a:pt x="31648" y="215565"/>
                  </a:cubicBezTo>
                  <a:cubicBezTo>
                    <a:pt x="41023" y="215565"/>
                    <a:pt x="50949" y="216516"/>
                    <a:pt x="60048" y="216516"/>
                  </a:cubicBezTo>
                  <a:cubicBezTo>
                    <a:pt x="61427" y="216516"/>
                    <a:pt x="65011" y="216516"/>
                    <a:pt x="65011" y="210178"/>
                  </a:cubicBezTo>
                  <a:cubicBezTo>
                    <a:pt x="65011" y="206692"/>
                    <a:pt x="61978" y="206692"/>
                    <a:pt x="60048" y="206692"/>
                  </a:cubicBezTo>
                  <a:cubicBezTo>
                    <a:pt x="44331" y="206375"/>
                    <a:pt x="41298" y="200038"/>
                    <a:pt x="41298" y="192749"/>
                  </a:cubicBezTo>
                  <a:cubicBezTo>
                    <a:pt x="41298" y="190531"/>
                    <a:pt x="41574" y="188947"/>
                    <a:pt x="42401" y="185461"/>
                  </a:cubicBezTo>
                  <a:lnTo>
                    <a:pt x="79901" y="12760"/>
                  </a:lnTo>
                  <a:lnTo>
                    <a:pt x="80176" y="12760"/>
                  </a:lnTo>
                  <a:lnTo>
                    <a:pt x="103889" y="209227"/>
                  </a:lnTo>
                  <a:cubicBezTo>
                    <a:pt x="104441" y="213030"/>
                    <a:pt x="104716" y="216516"/>
                    <a:pt x="108025" y="216516"/>
                  </a:cubicBezTo>
                  <a:cubicBezTo>
                    <a:pt x="111058" y="216516"/>
                    <a:pt x="112712" y="213030"/>
                    <a:pt x="114091" y="210812"/>
                  </a:cubicBezTo>
                  <a:lnTo>
                    <a:pt x="225486" y="10225"/>
                  </a:lnTo>
                  <a:lnTo>
                    <a:pt x="225762" y="10225"/>
                  </a:lnTo>
                  <a:lnTo>
                    <a:pt x="186332" y="191799"/>
                  </a:lnTo>
                  <a:cubicBezTo>
                    <a:pt x="183575" y="204157"/>
                    <a:pt x="183024" y="206692"/>
                    <a:pt x="161241" y="206692"/>
                  </a:cubicBezTo>
                  <a:cubicBezTo>
                    <a:pt x="156554" y="206692"/>
                    <a:pt x="153520" y="206692"/>
                    <a:pt x="153520" y="212713"/>
                  </a:cubicBezTo>
                  <a:cubicBezTo>
                    <a:pt x="153520" y="216516"/>
                    <a:pt x="156829" y="216516"/>
                    <a:pt x="157656" y="216516"/>
                  </a:cubicBezTo>
                  <a:cubicBezTo>
                    <a:pt x="165377" y="216516"/>
                    <a:pt x="184127" y="215565"/>
                    <a:pt x="191847" y="215565"/>
                  </a:cubicBezTo>
                  <a:cubicBezTo>
                    <a:pt x="203152" y="215565"/>
                    <a:pt x="215008" y="216516"/>
                    <a:pt x="226313" y="216516"/>
                  </a:cubicBezTo>
                  <a:cubicBezTo>
                    <a:pt x="227968" y="216516"/>
                    <a:pt x="231552" y="216516"/>
                    <a:pt x="231552" y="210178"/>
                  </a:cubicBezTo>
                  <a:cubicBezTo>
                    <a:pt x="231552" y="206692"/>
                    <a:pt x="229071" y="206692"/>
                    <a:pt x="223832" y="206692"/>
                  </a:cubicBezTo>
                  <a:cubicBezTo>
                    <a:pt x="213630" y="206692"/>
                    <a:pt x="205909" y="206692"/>
                    <a:pt x="205909" y="200988"/>
                  </a:cubicBezTo>
                  <a:cubicBezTo>
                    <a:pt x="205909" y="199721"/>
                    <a:pt x="205909" y="199087"/>
                    <a:pt x="207288" y="193383"/>
                  </a:cubicBezTo>
                  <a:lnTo>
                    <a:pt x="243960" y="2448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B9D86DB-0BE2-3309-F978-53313D51C2FE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6504995" y="4410092"/>
              <a:ext cx="118012" cy="143547"/>
            </a:xfrm>
            <a:custGeom>
              <a:avLst/>
              <a:gdLst>
                <a:gd name="connsiteX0" fmla="*/ 118238 w 118012"/>
                <a:gd name="connsiteY0" fmla="*/ 53638 h 143547"/>
                <a:gd name="connsiteX1" fmla="*/ 74121 w 118012"/>
                <a:gd name="connsiteY1" fmla="*/ 85 h 143547"/>
                <a:gd name="connsiteX2" fmla="*/ 225 w 118012"/>
                <a:gd name="connsiteY2" fmla="*/ 90079 h 143547"/>
                <a:gd name="connsiteX3" fmla="*/ 44342 w 118012"/>
                <a:gd name="connsiteY3" fmla="*/ 143633 h 143547"/>
                <a:gd name="connsiteX4" fmla="*/ 118238 w 118012"/>
                <a:gd name="connsiteY4" fmla="*/ 53638 h 143547"/>
                <a:gd name="connsiteX5" fmla="*/ 44618 w 118012"/>
                <a:gd name="connsiteY5" fmla="*/ 136661 h 143547"/>
                <a:gd name="connsiteX6" fmla="*/ 20629 w 118012"/>
                <a:gd name="connsiteY6" fmla="*/ 102121 h 143547"/>
                <a:gd name="connsiteX7" fmla="*/ 36622 w 118012"/>
                <a:gd name="connsiteY7" fmla="*/ 36209 h 143547"/>
                <a:gd name="connsiteX8" fmla="*/ 73845 w 118012"/>
                <a:gd name="connsiteY8" fmla="*/ 7056 h 143547"/>
                <a:gd name="connsiteX9" fmla="*/ 98109 w 118012"/>
                <a:gd name="connsiteY9" fmla="*/ 41279 h 143547"/>
                <a:gd name="connsiteX10" fmla="*/ 82117 w 118012"/>
                <a:gd name="connsiteY10" fmla="*/ 107508 h 143547"/>
                <a:gd name="connsiteX11" fmla="*/ 44618 w 118012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012" h="143547">
                  <a:moveTo>
                    <a:pt x="118238" y="53638"/>
                  </a:moveTo>
                  <a:cubicBezTo>
                    <a:pt x="118238" y="20682"/>
                    <a:pt x="98937" y="85"/>
                    <a:pt x="74121" y="85"/>
                  </a:cubicBezTo>
                  <a:cubicBezTo>
                    <a:pt x="37173" y="85"/>
                    <a:pt x="225" y="45082"/>
                    <a:pt x="225" y="90079"/>
                  </a:cubicBezTo>
                  <a:cubicBezTo>
                    <a:pt x="225" y="121451"/>
                    <a:pt x="18699" y="143633"/>
                    <a:pt x="44342" y="143633"/>
                  </a:cubicBezTo>
                  <a:cubicBezTo>
                    <a:pt x="81014" y="143633"/>
                    <a:pt x="118238" y="99903"/>
                    <a:pt x="118238" y="53638"/>
                  </a:cubicBezTo>
                  <a:close/>
                  <a:moveTo>
                    <a:pt x="44618" y="136661"/>
                  </a:moveTo>
                  <a:cubicBezTo>
                    <a:pt x="32761" y="136661"/>
                    <a:pt x="20629" y="126838"/>
                    <a:pt x="20629" y="102121"/>
                  </a:cubicBezTo>
                  <a:cubicBezTo>
                    <a:pt x="20629" y="86594"/>
                    <a:pt x="27798" y="52370"/>
                    <a:pt x="36622" y="36209"/>
                  </a:cubicBezTo>
                  <a:cubicBezTo>
                    <a:pt x="50408" y="11809"/>
                    <a:pt x="66125" y="7056"/>
                    <a:pt x="73845" y="7056"/>
                  </a:cubicBezTo>
                  <a:cubicBezTo>
                    <a:pt x="89838" y="7056"/>
                    <a:pt x="98109" y="22266"/>
                    <a:pt x="98109" y="41279"/>
                  </a:cubicBezTo>
                  <a:cubicBezTo>
                    <a:pt x="98109" y="53638"/>
                    <a:pt x="92595" y="86911"/>
                    <a:pt x="82117" y="107508"/>
                  </a:cubicBezTo>
                  <a:cubicBezTo>
                    <a:pt x="72467" y="125887"/>
                    <a:pt x="57301" y="136661"/>
                    <a:pt x="44618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8AE5B3-94BB-48E6-D6A0-FD7352B5B532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6635339" y="4410092"/>
              <a:ext cx="121045" cy="143547"/>
            </a:xfrm>
            <a:custGeom>
              <a:avLst/>
              <a:gdLst>
                <a:gd name="connsiteX0" fmla="*/ 121276 w 121045"/>
                <a:gd name="connsiteY0" fmla="*/ 22266 h 143547"/>
                <a:gd name="connsiteX1" fmla="*/ 109143 w 121045"/>
                <a:gd name="connsiteY1" fmla="*/ 85 h 143547"/>
                <a:gd name="connsiteX2" fmla="*/ 95633 w 121045"/>
                <a:gd name="connsiteY2" fmla="*/ 15295 h 143547"/>
                <a:gd name="connsiteX3" fmla="*/ 100044 w 121045"/>
                <a:gd name="connsiteY3" fmla="*/ 24802 h 143547"/>
                <a:gd name="connsiteX4" fmla="*/ 109419 w 121045"/>
                <a:gd name="connsiteY4" fmla="*/ 50786 h 143547"/>
                <a:gd name="connsiteX5" fmla="*/ 60339 w 121045"/>
                <a:gd name="connsiteY5" fmla="*/ 136661 h 143547"/>
                <a:gd name="connsiteX6" fmla="*/ 39935 w 121045"/>
                <a:gd name="connsiteY6" fmla="*/ 109092 h 143547"/>
                <a:gd name="connsiteX7" fmla="*/ 55928 w 121045"/>
                <a:gd name="connsiteY7" fmla="*/ 41913 h 143547"/>
                <a:gd name="connsiteX8" fmla="*/ 59236 w 121045"/>
                <a:gd name="connsiteY8" fmla="*/ 26069 h 143547"/>
                <a:gd name="connsiteX9" fmla="*/ 36626 w 121045"/>
                <a:gd name="connsiteY9" fmla="*/ 85 h 143547"/>
                <a:gd name="connsiteX10" fmla="*/ 230 w 121045"/>
                <a:gd name="connsiteY10" fmla="*/ 48885 h 143547"/>
                <a:gd name="connsiteX11" fmla="*/ 3539 w 121045"/>
                <a:gd name="connsiteY11" fmla="*/ 52053 h 143547"/>
                <a:gd name="connsiteX12" fmla="*/ 7950 w 121045"/>
                <a:gd name="connsiteY12" fmla="*/ 46350 h 143547"/>
                <a:gd name="connsiteX13" fmla="*/ 35799 w 121045"/>
                <a:gd name="connsiteY13" fmla="*/ 7056 h 143547"/>
                <a:gd name="connsiteX14" fmla="*/ 42692 w 121045"/>
                <a:gd name="connsiteY14" fmla="*/ 17196 h 143547"/>
                <a:gd name="connsiteX15" fmla="*/ 38005 w 121045"/>
                <a:gd name="connsiteY15" fmla="*/ 39378 h 143547"/>
                <a:gd name="connsiteX16" fmla="*/ 22288 w 121045"/>
                <a:gd name="connsiteY16" fmla="*/ 104339 h 143547"/>
                <a:gd name="connsiteX17" fmla="*/ 59236 w 121045"/>
                <a:gd name="connsiteY17" fmla="*/ 143633 h 143547"/>
                <a:gd name="connsiteX18" fmla="*/ 121276 w 121045"/>
                <a:gd name="connsiteY18" fmla="*/ 2226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45" h="143547">
                  <a:moveTo>
                    <a:pt x="121276" y="22266"/>
                  </a:moveTo>
                  <a:cubicBezTo>
                    <a:pt x="121276" y="5155"/>
                    <a:pt x="114107" y="85"/>
                    <a:pt x="109143" y="85"/>
                  </a:cubicBezTo>
                  <a:cubicBezTo>
                    <a:pt x="102250" y="85"/>
                    <a:pt x="95633" y="8324"/>
                    <a:pt x="95633" y="15295"/>
                  </a:cubicBezTo>
                  <a:cubicBezTo>
                    <a:pt x="95633" y="19415"/>
                    <a:pt x="97011" y="21316"/>
                    <a:pt x="100044" y="24802"/>
                  </a:cubicBezTo>
                  <a:cubicBezTo>
                    <a:pt x="105835" y="31139"/>
                    <a:pt x="109419" y="39378"/>
                    <a:pt x="109419" y="50786"/>
                  </a:cubicBezTo>
                  <a:cubicBezTo>
                    <a:pt x="109419" y="64095"/>
                    <a:pt x="92600" y="136661"/>
                    <a:pt x="60339" y="136661"/>
                  </a:cubicBezTo>
                  <a:cubicBezTo>
                    <a:pt x="46277" y="136661"/>
                    <a:pt x="39935" y="125570"/>
                    <a:pt x="39935" y="109092"/>
                  </a:cubicBezTo>
                  <a:cubicBezTo>
                    <a:pt x="39935" y="91347"/>
                    <a:pt x="47380" y="68214"/>
                    <a:pt x="55928" y="41913"/>
                  </a:cubicBezTo>
                  <a:cubicBezTo>
                    <a:pt x="57858" y="36526"/>
                    <a:pt x="59236" y="32090"/>
                    <a:pt x="59236" y="26069"/>
                  </a:cubicBezTo>
                  <a:cubicBezTo>
                    <a:pt x="59236" y="11809"/>
                    <a:pt x="50413" y="85"/>
                    <a:pt x="36626" y="85"/>
                  </a:cubicBezTo>
                  <a:cubicBezTo>
                    <a:pt x="10708" y="85"/>
                    <a:pt x="230" y="46033"/>
                    <a:pt x="230" y="48885"/>
                  </a:cubicBezTo>
                  <a:cubicBezTo>
                    <a:pt x="230" y="52053"/>
                    <a:pt x="2987" y="52053"/>
                    <a:pt x="3539" y="52053"/>
                  </a:cubicBezTo>
                  <a:cubicBezTo>
                    <a:pt x="6296" y="52053"/>
                    <a:pt x="6572" y="51420"/>
                    <a:pt x="7950" y="46350"/>
                  </a:cubicBezTo>
                  <a:cubicBezTo>
                    <a:pt x="15947" y="14344"/>
                    <a:pt x="27803" y="7056"/>
                    <a:pt x="35799" y="7056"/>
                  </a:cubicBezTo>
                  <a:cubicBezTo>
                    <a:pt x="38005" y="7056"/>
                    <a:pt x="42692" y="7056"/>
                    <a:pt x="42692" y="17196"/>
                  </a:cubicBezTo>
                  <a:cubicBezTo>
                    <a:pt x="42692" y="25118"/>
                    <a:pt x="39935" y="33674"/>
                    <a:pt x="38005" y="39378"/>
                  </a:cubicBezTo>
                  <a:cubicBezTo>
                    <a:pt x="25873" y="76137"/>
                    <a:pt x="22288" y="90713"/>
                    <a:pt x="22288" y="104339"/>
                  </a:cubicBezTo>
                  <a:cubicBezTo>
                    <a:pt x="22288" y="138562"/>
                    <a:pt x="46553" y="143633"/>
                    <a:pt x="59236" y="143633"/>
                  </a:cubicBezTo>
                  <a:cubicBezTo>
                    <a:pt x="105559" y="143633"/>
                    <a:pt x="121276" y="38744"/>
                    <a:pt x="121276" y="2226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6FA095E-A21E-F724-582B-8833B665E739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6783572" y="4410092"/>
              <a:ext cx="105880" cy="143547"/>
            </a:xfrm>
            <a:custGeom>
              <a:avLst/>
              <a:gdLst>
                <a:gd name="connsiteX0" fmla="*/ 39113 w 105880"/>
                <a:gd name="connsiteY0" fmla="*/ 66947 h 143547"/>
                <a:gd name="connsiteX1" fmla="*/ 81300 w 105880"/>
                <a:gd name="connsiteY1" fmla="*/ 59659 h 143547"/>
                <a:gd name="connsiteX2" fmla="*/ 101980 w 105880"/>
                <a:gd name="connsiteY2" fmla="*/ 27020 h 143547"/>
                <a:gd name="connsiteX3" fmla="*/ 72477 w 105880"/>
                <a:gd name="connsiteY3" fmla="*/ 85 h 143547"/>
                <a:gd name="connsiteX4" fmla="*/ 235 w 105880"/>
                <a:gd name="connsiteY4" fmla="*/ 86277 h 143547"/>
                <a:gd name="connsiteX5" fmla="*/ 43525 w 105880"/>
                <a:gd name="connsiteY5" fmla="*/ 143633 h 143547"/>
                <a:gd name="connsiteX6" fmla="*/ 106116 w 105880"/>
                <a:gd name="connsiteY6" fmla="*/ 106240 h 143547"/>
                <a:gd name="connsiteX7" fmla="*/ 102807 w 105880"/>
                <a:gd name="connsiteY7" fmla="*/ 102121 h 143547"/>
                <a:gd name="connsiteX8" fmla="*/ 99222 w 105880"/>
                <a:gd name="connsiteY8" fmla="*/ 105290 h 143547"/>
                <a:gd name="connsiteX9" fmla="*/ 44076 w 105880"/>
                <a:gd name="connsiteY9" fmla="*/ 136661 h 143547"/>
                <a:gd name="connsiteX10" fmla="*/ 20088 w 105880"/>
                <a:gd name="connsiteY10" fmla="*/ 99903 h 143547"/>
                <a:gd name="connsiteX11" fmla="*/ 24500 w 105880"/>
                <a:gd name="connsiteY11" fmla="*/ 66947 h 143547"/>
                <a:gd name="connsiteX12" fmla="*/ 39113 w 105880"/>
                <a:gd name="connsiteY12" fmla="*/ 66947 h 143547"/>
                <a:gd name="connsiteX13" fmla="*/ 26154 w 105880"/>
                <a:gd name="connsiteY13" fmla="*/ 59976 h 143547"/>
                <a:gd name="connsiteX14" fmla="*/ 72477 w 105880"/>
                <a:gd name="connsiteY14" fmla="*/ 7056 h 143547"/>
                <a:gd name="connsiteX15" fmla="*/ 92881 w 105880"/>
                <a:gd name="connsiteY15" fmla="*/ 27020 h 143547"/>
                <a:gd name="connsiteX16" fmla="*/ 37459 w 105880"/>
                <a:gd name="connsiteY16" fmla="*/ 59976 h 143547"/>
                <a:gd name="connsiteX17" fmla="*/ 26154 w 105880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80" h="143547">
                  <a:moveTo>
                    <a:pt x="39113" y="66947"/>
                  </a:moveTo>
                  <a:cubicBezTo>
                    <a:pt x="47109" y="66947"/>
                    <a:pt x="67513" y="66313"/>
                    <a:pt x="81300" y="59659"/>
                  </a:cubicBezTo>
                  <a:cubicBezTo>
                    <a:pt x="100601" y="50152"/>
                    <a:pt x="101980" y="31456"/>
                    <a:pt x="101980" y="27020"/>
                  </a:cubicBezTo>
                  <a:cubicBezTo>
                    <a:pt x="101980" y="13077"/>
                    <a:pt x="91502" y="85"/>
                    <a:pt x="72477" y="85"/>
                  </a:cubicBezTo>
                  <a:cubicBezTo>
                    <a:pt x="41871" y="85"/>
                    <a:pt x="235" y="30822"/>
                    <a:pt x="235" y="86277"/>
                  </a:cubicBezTo>
                  <a:cubicBezTo>
                    <a:pt x="235" y="118599"/>
                    <a:pt x="16503" y="143633"/>
                    <a:pt x="43525" y="143633"/>
                  </a:cubicBezTo>
                  <a:cubicBezTo>
                    <a:pt x="82954" y="143633"/>
                    <a:pt x="106116" y="110043"/>
                    <a:pt x="106116" y="106240"/>
                  </a:cubicBezTo>
                  <a:cubicBezTo>
                    <a:pt x="106116" y="104339"/>
                    <a:pt x="104461" y="102121"/>
                    <a:pt x="102807" y="102121"/>
                  </a:cubicBezTo>
                  <a:cubicBezTo>
                    <a:pt x="101428" y="102121"/>
                    <a:pt x="100877" y="102755"/>
                    <a:pt x="99222" y="105290"/>
                  </a:cubicBezTo>
                  <a:cubicBezTo>
                    <a:pt x="77440" y="136661"/>
                    <a:pt x="47385" y="136661"/>
                    <a:pt x="44076" y="136661"/>
                  </a:cubicBezTo>
                  <a:cubicBezTo>
                    <a:pt x="22569" y="136661"/>
                    <a:pt x="20088" y="110043"/>
                    <a:pt x="20088" y="99903"/>
                  </a:cubicBezTo>
                  <a:cubicBezTo>
                    <a:pt x="20088" y="96100"/>
                    <a:pt x="20364" y="86277"/>
                    <a:pt x="24500" y="66947"/>
                  </a:cubicBezTo>
                  <a:lnTo>
                    <a:pt x="39113" y="66947"/>
                  </a:lnTo>
                  <a:close/>
                  <a:moveTo>
                    <a:pt x="26154" y="59976"/>
                  </a:moveTo>
                  <a:cubicBezTo>
                    <a:pt x="36907" y="11809"/>
                    <a:pt x="65308" y="7056"/>
                    <a:pt x="72477" y="7056"/>
                  </a:cubicBezTo>
                  <a:cubicBezTo>
                    <a:pt x="85436" y="7056"/>
                    <a:pt x="92881" y="16246"/>
                    <a:pt x="92881" y="27020"/>
                  </a:cubicBezTo>
                  <a:cubicBezTo>
                    <a:pt x="92881" y="59976"/>
                    <a:pt x="48764" y="59976"/>
                    <a:pt x="37459" y="59976"/>
                  </a:cubicBezTo>
                  <a:lnTo>
                    <a:pt x="26154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701E19-9002-4179-8CA9-B914CAED3928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6909753" y="4334674"/>
              <a:ext cx="195982" cy="215480"/>
            </a:xfrm>
            <a:custGeom>
              <a:avLst/>
              <a:gdLst>
                <a:gd name="connsiteX0" fmla="*/ 73308 w 195982"/>
                <a:gd name="connsiteY0" fmla="*/ 112578 h 215480"/>
                <a:gd name="connsiteX1" fmla="*/ 100054 w 195982"/>
                <a:gd name="connsiteY1" fmla="*/ 112578 h 215480"/>
                <a:gd name="connsiteX2" fmla="*/ 122940 w 195982"/>
                <a:gd name="connsiteY2" fmla="*/ 126838 h 215480"/>
                <a:gd name="connsiteX3" fmla="*/ 121010 w 195982"/>
                <a:gd name="connsiteY3" fmla="*/ 142365 h 215480"/>
                <a:gd name="connsiteX4" fmla="*/ 120183 w 195982"/>
                <a:gd name="connsiteY4" fmla="*/ 145851 h 215480"/>
                <a:gd name="connsiteX5" fmla="*/ 123491 w 195982"/>
                <a:gd name="connsiteY5" fmla="*/ 149653 h 215480"/>
                <a:gd name="connsiteX6" fmla="*/ 127627 w 195982"/>
                <a:gd name="connsiteY6" fmla="*/ 142999 h 215480"/>
                <a:gd name="connsiteX7" fmla="*/ 142792 w 195982"/>
                <a:gd name="connsiteY7" fmla="*/ 74235 h 215480"/>
                <a:gd name="connsiteX8" fmla="*/ 143620 w 195982"/>
                <a:gd name="connsiteY8" fmla="*/ 69165 h 215480"/>
                <a:gd name="connsiteX9" fmla="*/ 140311 w 195982"/>
                <a:gd name="connsiteY9" fmla="*/ 65679 h 215480"/>
                <a:gd name="connsiteX10" fmla="*/ 136175 w 195982"/>
                <a:gd name="connsiteY10" fmla="*/ 72334 h 215480"/>
                <a:gd name="connsiteX11" fmla="*/ 100606 w 195982"/>
                <a:gd name="connsiteY11" fmla="*/ 102755 h 215480"/>
                <a:gd name="connsiteX12" fmla="*/ 75514 w 195982"/>
                <a:gd name="connsiteY12" fmla="*/ 102755 h 215480"/>
                <a:gd name="connsiteX13" fmla="*/ 93161 w 195982"/>
                <a:gd name="connsiteY13" fmla="*/ 22266 h 215480"/>
                <a:gd name="connsiteX14" fmla="*/ 108050 w 195982"/>
                <a:gd name="connsiteY14" fmla="*/ 9908 h 215480"/>
                <a:gd name="connsiteX15" fmla="*/ 144447 w 195982"/>
                <a:gd name="connsiteY15" fmla="*/ 9908 h 215480"/>
                <a:gd name="connsiteX16" fmla="*/ 184703 w 195982"/>
                <a:gd name="connsiteY16" fmla="*/ 44765 h 215480"/>
                <a:gd name="connsiteX17" fmla="*/ 183876 w 195982"/>
                <a:gd name="connsiteY17" fmla="*/ 61877 h 215480"/>
                <a:gd name="connsiteX18" fmla="*/ 183325 w 195982"/>
                <a:gd name="connsiteY18" fmla="*/ 67581 h 215480"/>
                <a:gd name="connsiteX19" fmla="*/ 186634 w 195982"/>
                <a:gd name="connsiteY19" fmla="*/ 71383 h 215480"/>
                <a:gd name="connsiteX20" fmla="*/ 190494 w 195982"/>
                <a:gd name="connsiteY20" fmla="*/ 63461 h 215480"/>
                <a:gd name="connsiteX21" fmla="*/ 196008 w 195982"/>
                <a:gd name="connsiteY21" fmla="*/ 8641 h 215480"/>
                <a:gd name="connsiteX22" fmla="*/ 188564 w 195982"/>
                <a:gd name="connsiteY22" fmla="*/ 85 h 215480"/>
                <a:gd name="connsiteX23" fmla="*/ 53456 w 195982"/>
                <a:gd name="connsiteY23" fmla="*/ 85 h 215480"/>
                <a:gd name="connsiteX24" fmla="*/ 45184 w 195982"/>
                <a:gd name="connsiteY24" fmla="*/ 6422 h 215480"/>
                <a:gd name="connsiteX25" fmla="*/ 52904 w 195982"/>
                <a:gd name="connsiteY25" fmla="*/ 9908 h 215480"/>
                <a:gd name="connsiteX26" fmla="*/ 70827 w 195982"/>
                <a:gd name="connsiteY26" fmla="*/ 15612 h 215480"/>
                <a:gd name="connsiteX27" fmla="*/ 69448 w 195982"/>
                <a:gd name="connsiteY27" fmla="*/ 23217 h 215480"/>
                <a:gd name="connsiteX28" fmla="*/ 33052 w 195982"/>
                <a:gd name="connsiteY28" fmla="*/ 190848 h 215480"/>
                <a:gd name="connsiteX29" fmla="*/ 7960 w 195982"/>
                <a:gd name="connsiteY29" fmla="*/ 205742 h 215480"/>
                <a:gd name="connsiteX30" fmla="*/ 240 w 195982"/>
                <a:gd name="connsiteY30" fmla="*/ 211762 h 215480"/>
                <a:gd name="connsiteX31" fmla="*/ 4376 w 195982"/>
                <a:gd name="connsiteY31" fmla="*/ 215565 h 215480"/>
                <a:gd name="connsiteX32" fmla="*/ 40772 w 195982"/>
                <a:gd name="connsiteY32" fmla="*/ 214614 h 215480"/>
                <a:gd name="connsiteX33" fmla="*/ 81856 w 195982"/>
                <a:gd name="connsiteY33" fmla="*/ 215565 h 215480"/>
                <a:gd name="connsiteX34" fmla="*/ 87646 w 195982"/>
                <a:gd name="connsiteY34" fmla="*/ 209544 h 215480"/>
                <a:gd name="connsiteX35" fmla="*/ 85992 w 195982"/>
                <a:gd name="connsiteY35" fmla="*/ 206058 h 215480"/>
                <a:gd name="connsiteX36" fmla="*/ 78272 w 195982"/>
                <a:gd name="connsiteY36" fmla="*/ 205742 h 215480"/>
                <a:gd name="connsiteX37" fmla="*/ 63934 w 195982"/>
                <a:gd name="connsiteY37" fmla="*/ 205108 h 215480"/>
                <a:gd name="connsiteX38" fmla="*/ 55110 w 195982"/>
                <a:gd name="connsiteY38" fmla="*/ 198770 h 215480"/>
                <a:gd name="connsiteX39" fmla="*/ 56213 w 195982"/>
                <a:gd name="connsiteY39" fmla="*/ 191482 h 215480"/>
                <a:gd name="connsiteX40" fmla="*/ 73308 w 195982"/>
                <a:gd name="connsiteY40" fmla="*/ 112578 h 21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5982" h="215480">
                  <a:moveTo>
                    <a:pt x="73308" y="112578"/>
                  </a:moveTo>
                  <a:lnTo>
                    <a:pt x="100054" y="112578"/>
                  </a:lnTo>
                  <a:cubicBezTo>
                    <a:pt x="120734" y="112578"/>
                    <a:pt x="122940" y="117648"/>
                    <a:pt x="122940" y="126838"/>
                  </a:cubicBezTo>
                  <a:cubicBezTo>
                    <a:pt x="122940" y="129056"/>
                    <a:pt x="122940" y="132859"/>
                    <a:pt x="121010" y="142365"/>
                  </a:cubicBezTo>
                  <a:cubicBezTo>
                    <a:pt x="120458" y="143949"/>
                    <a:pt x="120183" y="145217"/>
                    <a:pt x="120183" y="145851"/>
                  </a:cubicBezTo>
                  <a:cubicBezTo>
                    <a:pt x="120183" y="148386"/>
                    <a:pt x="121837" y="149653"/>
                    <a:pt x="123491" y="149653"/>
                  </a:cubicBezTo>
                  <a:cubicBezTo>
                    <a:pt x="126249" y="149653"/>
                    <a:pt x="126249" y="148703"/>
                    <a:pt x="127627" y="142999"/>
                  </a:cubicBezTo>
                  <a:lnTo>
                    <a:pt x="142792" y="74235"/>
                  </a:lnTo>
                  <a:cubicBezTo>
                    <a:pt x="143620" y="70749"/>
                    <a:pt x="143620" y="70116"/>
                    <a:pt x="143620" y="69165"/>
                  </a:cubicBezTo>
                  <a:cubicBezTo>
                    <a:pt x="143620" y="68531"/>
                    <a:pt x="143068" y="65679"/>
                    <a:pt x="140311" y="65679"/>
                  </a:cubicBezTo>
                  <a:cubicBezTo>
                    <a:pt x="137554" y="65679"/>
                    <a:pt x="137278" y="67264"/>
                    <a:pt x="136175" y="72334"/>
                  </a:cubicBezTo>
                  <a:cubicBezTo>
                    <a:pt x="130385" y="97051"/>
                    <a:pt x="124043" y="102755"/>
                    <a:pt x="100606" y="102755"/>
                  </a:cubicBezTo>
                  <a:lnTo>
                    <a:pt x="75514" y="102755"/>
                  </a:lnTo>
                  <a:lnTo>
                    <a:pt x="93161" y="22266"/>
                  </a:lnTo>
                  <a:cubicBezTo>
                    <a:pt x="95643" y="11176"/>
                    <a:pt x="95918" y="9908"/>
                    <a:pt x="108050" y="9908"/>
                  </a:cubicBezTo>
                  <a:lnTo>
                    <a:pt x="144447" y="9908"/>
                  </a:lnTo>
                  <a:cubicBezTo>
                    <a:pt x="178362" y="9908"/>
                    <a:pt x="184703" y="20365"/>
                    <a:pt x="184703" y="44765"/>
                  </a:cubicBezTo>
                  <a:cubicBezTo>
                    <a:pt x="184703" y="52053"/>
                    <a:pt x="184703" y="53321"/>
                    <a:pt x="183876" y="61877"/>
                  </a:cubicBezTo>
                  <a:cubicBezTo>
                    <a:pt x="183325" y="65996"/>
                    <a:pt x="183325" y="66630"/>
                    <a:pt x="183325" y="67581"/>
                  </a:cubicBezTo>
                  <a:cubicBezTo>
                    <a:pt x="183325" y="69165"/>
                    <a:pt x="184152" y="71383"/>
                    <a:pt x="186634" y="71383"/>
                  </a:cubicBezTo>
                  <a:cubicBezTo>
                    <a:pt x="189667" y="71383"/>
                    <a:pt x="189942" y="69482"/>
                    <a:pt x="190494" y="63461"/>
                  </a:cubicBezTo>
                  <a:lnTo>
                    <a:pt x="196008" y="8641"/>
                  </a:lnTo>
                  <a:cubicBezTo>
                    <a:pt x="196836" y="85"/>
                    <a:pt x="195457" y="85"/>
                    <a:pt x="188564" y="85"/>
                  </a:cubicBezTo>
                  <a:lnTo>
                    <a:pt x="53456" y="85"/>
                  </a:lnTo>
                  <a:cubicBezTo>
                    <a:pt x="47941" y="85"/>
                    <a:pt x="45184" y="85"/>
                    <a:pt x="45184" y="6422"/>
                  </a:cubicBezTo>
                  <a:cubicBezTo>
                    <a:pt x="45184" y="9908"/>
                    <a:pt x="47665" y="9908"/>
                    <a:pt x="52904" y="9908"/>
                  </a:cubicBezTo>
                  <a:cubicBezTo>
                    <a:pt x="63106" y="9908"/>
                    <a:pt x="70827" y="9908"/>
                    <a:pt x="70827" y="15612"/>
                  </a:cubicBezTo>
                  <a:cubicBezTo>
                    <a:pt x="70827" y="16879"/>
                    <a:pt x="70827" y="17513"/>
                    <a:pt x="69448" y="23217"/>
                  </a:cubicBezTo>
                  <a:lnTo>
                    <a:pt x="33052" y="190848"/>
                  </a:lnTo>
                  <a:cubicBezTo>
                    <a:pt x="30294" y="203206"/>
                    <a:pt x="29743" y="205742"/>
                    <a:pt x="7960" y="205742"/>
                  </a:cubicBezTo>
                  <a:cubicBezTo>
                    <a:pt x="3273" y="205742"/>
                    <a:pt x="240" y="205742"/>
                    <a:pt x="240" y="211762"/>
                  </a:cubicBezTo>
                  <a:cubicBezTo>
                    <a:pt x="240" y="215565"/>
                    <a:pt x="3549" y="215565"/>
                    <a:pt x="4376" y="215565"/>
                  </a:cubicBezTo>
                  <a:cubicBezTo>
                    <a:pt x="12372" y="215565"/>
                    <a:pt x="32776" y="214614"/>
                    <a:pt x="40772" y="214614"/>
                  </a:cubicBezTo>
                  <a:cubicBezTo>
                    <a:pt x="49871" y="214614"/>
                    <a:pt x="72757" y="215565"/>
                    <a:pt x="81856" y="215565"/>
                  </a:cubicBezTo>
                  <a:cubicBezTo>
                    <a:pt x="84338" y="215565"/>
                    <a:pt x="87646" y="215565"/>
                    <a:pt x="87646" y="209544"/>
                  </a:cubicBezTo>
                  <a:cubicBezTo>
                    <a:pt x="87646" y="207009"/>
                    <a:pt x="85992" y="206375"/>
                    <a:pt x="85992" y="206058"/>
                  </a:cubicBezTo>
                  <a:cubicBezTo>
                    <a:pt x="85165" y="205742"/>
                    <a:pt x="84613" y="205742"/>
                    <a:pt x="78272" y="205742"/>
                  </a:cubicBezTo>
                  <a:cubicBezTo>
                    <a:pt x="72205" y="205742"/>
                    <a:pt x="70827" y="205742"/>
                    <a:pt x="63934" y="205108"/>
                  </a:cubicBezTo>
                  <a:cubicBezTo>
                    <a:pt x="55937" y="204157"/>
                    <a:pt x="55110" y="202890"/>
                    <a:pt x="55110" y="198770"/>
                  </a:cubicBezTo>
                  <a:cubicBezTo>
                    <a:pt x="55110" y="198136"/>
                    <a:pt x="55110" y="196235"/>
                    <a:pt x="56213" y="191482"/>
                  </a:cubicBezTo>
                  <a:lnTo>
                    <a:pt x="73308" y="11257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52A7069-2149-6903-BF0C-2DE3EF0EAC9C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7122878" y="4410092"/>
              <a:ext cx="112222" cy="143547"/>
            </a:xfrm>
            <a:custGeom>
              <a:avLst/>
              <a:gdLst>
                <a:gd name="connsiteX0" fmla="*/ 16516 w 112222"/>
                <a:gd name="connsiteY0" fmla="*/ 121451 h 143547"/>
                <a:gd name="connsiteX1" fmla="*/ 14034 w 112222"/>
                <a:gd name="connsiteY1" fmla="*/ 135077 h 143547"/>
                <a:gd name="connsiteX2" fmla="*/ 22030 w 112222"/>
                <a:gd name="connsiteY2" fmla="*/ 143633 h 143547"/>
                <a:gd name="connsiteX3" fmla="*/ 32232 w 112222"/>
                <a:gd name="connsiteY3" fmla="*/ 134760 h 143547"/>
                <a:gd name="connsiteX4" fmla="*/ 43262 w 112222"/>
                <a:gd name="connsiteY4" fmla="*/ 84692 h 143547"/>
                <a:gd name="connsiteX5" fmla="*/ 52085 w 112222"/>
                <a:gd name="connsiteY5" fmla="*/ 43498 h 143547"/>
                <a:gd name="connsiteX6" fmla="*/ 67526 w 112222"/>
                <a:gd name="connsiteY6" fmla="*/ 17513 h 143547"/>
                <a:gd name="connsiteX7" fmla="*/ 89584 w 112222"/>
                <a:gd name="connsiteY7" fmla="*/ 7056 h 143547"/>
                <a:gd name="connsiteX8" fmla="*/ 101165 w 112222"/>
                <a:gd name="connsiteY8" fmla="*/ 10859 h 143547"/>
                <a:gd name="connsiteX9" fmla="*/ 86827 w 112222"/>
                <a:gd name="connsiteY9" fmla="*/ 28287 h 143547"/>
                <a:gd name="connsiteX10" fmla="*/ 97305 w 112222"/>
                <a:gd name="connsiteY10" fmla="*/ 39378 h 143547"/>
                <a:gd name="connsiteX11" fmla="*/ 112470 w 112222"/>
                <a:gd name="connsiteY11" fmla="*/ 20682 h 143547"/>
                <a:gd name="connsiteX12" fmla="*/ 89584 w 112222"/>
                <a:gd name="connsiteY12" fmla="*/ 85 h 143547"/>
                <a:gd name="connsiteX13" fmla="*/ 54291 w 112222"/>
                <a:gd name="connsiteY13" fmla="*/ 24485 h 143547"/>
                <a:gd name="connsiteX14" fmla="*/ 29199 w 112222"/>
                <a:gd name="connsiteY14" fmla="*/ 85 h 143547"/>
                <a:gd name="connsiteX15" fmla="*/ 8795 w 112222"/>
                <a:gd name="connsiteY15" fmla="*/ 18147 h 143547"/>
                <a:gd name="connsiteX16" fmla="*/ 248 w 112222"/>
                <a:gd name="connsiteY16" fmla="*/ 48885 h 143547"/>
                <a:gd name="connsiteX17" fmla="*/ 3556 w 112222"/>
                <a:gd name="connsiteY17" fmla="*/ 52053 h 143547"/>
                <a:gd name="connsiteX18" fmla="*/ 8244 w 112222"/>
                <a:gd name="connsiteY18" fmla="*/ 44765 h 143547"/>
                <a:gd name="connsiteX19" fmla="*/ 28372 w 112222"/>
                <a:gd name="connsiteY19" fmla="*/ 7056 h 143547"/>
                <a:gd name="connsiteX20" fmla="*/ 36920 w 112222"/>
                <a:gd name="connsiteY20" fmla="*/ 21633 h 143547"/>
                <a:gd name="connsiteX21" fmla="*/ 32508 w 112222"/>
                <a:gd name="connsiteY21" fmla="*/ 48251 h 143547"/>
                <a:gd name="connsiteX22" fmla="*/ 16516 w 112222"/>
                <a:gd name="connsiteY2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222" h="143547">
                  <a:moveTo>
                    <a:pt x="16516" y="121451"/>
                  </a:moveTo>
                  <a:cubicBezTo>
                    <a:pt x="15689" y="126204"/>
                    <a:pt x="14034" y="133492"/>
                    <a:pt x="14034" y="135077"/>
                  </a:cubicBezTo>
                  <a:cubicBezTo>
                    <a:pt x="14034" y="140781"/>
                    <a:pt x="17894" y="143633"/>
                    <a:pt x="22030" y="143633"/>
                  </a:cubicBezTo>
                  <a:cubicBezTo>
                    <a:pt x="25339" y="143633"/>
                    <a:pt x="30302" y="141097"/>
                    <a:pt x="32232" y="134760"/>
                  </a:cubicBezTo>
                  <a:cubicBezTo>
                    <a:pt x="32784" y="133492"/>
                    <a:pt x="42159" y="90396"/>
                    <a:pt x="43262" y="84692"/>
                  </a:cubicBezTo>
                  <a:cubicBezTo>
                    <a:pt x="45467" y="74235"/>
                    <a:pt x="50431" y="52053"/>
                    <a:pt x="52085" y="43498"/>
                  </a:cubicBezTo>
                  <a:cubicBezTo>
                    <a:pt x="53188" y="39378"/>
                    <a:pt x="60908" y="24485"/>
                    <a:pt x="67526" y="17513"/>
                  </a:cubicBezTo>
                  <a:cubicBezTo>
                    <a:pt x="69732" y="15295"/>
                    <a:pt x="77728" y="7056"/>
                    <a:pt x="89584" y="7056"/>
                  </a:cubicBezTo>
                  <a:cubicBezTo>
                    <a:pt x="96753" y="7056"/>
                    <a:pt x="100889" y="10859"/>
                    <a:pt x="101165" y="10859"/>
                  </a:cubicBezTo>
                  <a:cubicBezTo>
                    <a:pt x="92893" y="12443"/>
                    <a:pt x="86827" y="20048"/>
                    <a:pt x="86827" y="28287"/>
                  </a:cubicBezTo>
                  <a:cubicBezTo>
                    <a:pt x="86827" y="33357"/>
                    <a:pt x="89860" y="39378"/>
                    <a:pt x="97305" y="39378"/>
                  </a:cubicBezTo>
                  <a:cubicBezTo>
                    <a:pt x="104749" y="39378"/>
                    <a:pt x="112470" y="32090"/>
                    <a:pt x="112470" y="20682"/>
                  </a:cubicBezTo>
                  <a:cubicBezTo>
                    <a:pt x="112470" y="9591"/>
                    <a:pt x="103647" y="85"/>
                    <a:pt x="89584" y="85"/>
                  </a:cubicBezTo>
                  <a:cubicBezTo>
                    <a:pt x="71662" y="85"/>
                    <a:pt x="59530" y="15612"/>
                    <a:pt x="54291" y="24485"/>
                  </a:cubicBezTo>
                  <a:cubicBezTo>
                    <a:pt x="52085" y="10225"/>
                    <a:pt x="42159" y="85"/>
                    <a:pt x="29199" y="85"/>
                  </a:cubicBezTo>
                  <a:cubicBezTo>
                    <a:pt x="16516" y="85"/>
                    <a:pt x="11277" y="12443"/>
                    <a:pt x="8795" y="18147"/>
                  </a:cubicBezTo>
                  <a:cubicBezTo>
                    <a:pt x="3832" y="28921"/>
                    <a:pt x="248" y="47934"/>
                    <a:pt x="248" y="48885"/>
                  </a:cubicBezTo>
                  <a:cubicBezTo>
                    <a:pt x="248" y="52053"/>
                    <a:pt x="3005" y="52053"/>
                    <a:pt x="3556" y="52053"/>
                  </a:cubicBezTo>
                  <a:cubicBezTo>
                    <a:pt x="6314" y="52053"/>
                    <a:pt x="6589" y="51737"/>
                    <a:pt x="8244" y="44765"/>
                  </a:cubicBezTo>
                  <a:cubicBezTo>
                    <a:pt x="12931" y="22266"/>
                    <a:pt x="18446" y="7056"/>
                    <a:pt x="28372" y="7056"/>
                  </a:cubicBezTo>
                  <a:cubicBezTo>
                    <a:pt x="33060" y="7056"/>
                    <a:pt x="36920" y="9591"/>
                    <a:pt x="36920" y="21633"/>
                  </a:cubicBezTo>
                  <a:cubicBezTo>
                    <a:pt x="36920" y="28287"/>
                    <a:pt x="36093" y="31773"/>
                    <a:pt x="32508" y="48251"/>
                  </a:cubicBezTo>
                  <a:lnTo>
                    <a:pt x="16516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BB8D5BE-09E0-8F17-8740-6E651663A13F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7258245" y="4410092"/>
              <a:ext cx="118012" cy="143547"/>
            </a:xfrm>
            <a:custGeom>
              <a:avLst/>
              <a:gdLst>
                <a:gd name="connsiteX0" fmla="*/ 118265 w 118012"/>
                <a:gd name="connsiteY0" fmla="*/ 53638 h 143547"/>
                <a:gd name="connsiteX1" fmla="*/ 74148 w 118012"/>
                <a:gd name="connsiteY1" fmla="*/ 85 h 143547"/>
                <a:gd name="connsiteX2" fmla="*/ 252 w 118012"/>
                <a:gd name="connsiteY2" fmla="*/ 90079 h 143547"/>
                <a:gd name="connsiteX3" fmla="*/ 44369 w 118012"/>
                <a:gd name="connsiteY3" fmla="*/ 143633 h 143547"/>
                <a:gd name="connsiteX4" fmla="*/ 118265 w 118012"/>
                <a:gd name="connsiteY4" fmla="*/ 53638 h 143547"/>
                <a:gd name="connsiteX5" fmla="*/ 44645 w 118012"/>
                <a:gd name="connsiteY5" fmla="*/ 136661 h 143547"/>
                <a:gd name="connsiteX6" fmla="*/ 20656 w 118012"/>
                <a:gd name="connsiteY6" fmla="*/ 102121 h 143547"/>
                <a:gd name="connsiteX7" fmla="*/ 36649 w 118012"/>
                <a:gd name="connsiteY7" fmla="*/ 36209 h 143547"/>
                <a:gd name="connsiteX8" fmla="*/ 73872 w 118012"/>
                <a:gd name="connsiteY8" fmla="*/ 7056 h 143547"/>
                <a:gd name="connsiteX9" fmla="*/ 98137 w 118012"/>
                <a:gd name="connsiteY9" fmla="*/ 41279 h 143547"/>
                <a:gd name="connsiteX10" fmla="*/ 82144 w 118012"/>
                <a:gd name="connsiteY10" fmla="*/ 107508 h 143547"/>
                <a:gd name="connsiteX11" fmla="*/ 44645 w 118012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012" h="143547">
                  <a:moveTo>
                    <a:pt x="118265" y="53638"/>
                  </a:moveTo>
                  <a:cubicBezTo>
                    <a:pt x="118265" y="20682"/>
                    <a:pt x="98964" y="85"/>
                    <a:pt x="74148" y="85"/>
                  </a:cubicBezTo>
                  <a:cubicBezTo>
                    <a:pt x="37200" y="85"/>
                    <a:pt x="252" y="45082"/>
                    <a:pt x="252" y="90079"/>
                  </a:cubicBezTo>
                  <a:cubicBezTo>
                    <a:pt x="252" y="121451"/>
                    <a:pt x="18726" y="143633"/>
                    <a:pt x="44369" y="143633"/>
                  </a:cubicBezTo>
                  <a:cubicBezTo>
                    <a:pt x="81041" y="143633"/>
                    <a:pt x="118265" y="99903"/>
                    <a:pt x="118265" y="53638"/>
                  </a:cubicBezTo>
                  <a:close/>
                  <a:moveTo>
                    <a:pt x="44645" y="136661"/>
                  </a:moveTo>
                  <a:cubicBezTo>
                    <a:pt x="32789" y="136661"/>
                    <a:pt x="20656" y="126838"/>
                    <a:pt x="20656" y="102121"/>
                  </a:cubicBezTo>
                  <a:cubicBezTo>
                    <a:pt x="20656" y="86594"/>
                    <a:pt x="27825" y="52370"/>
                    <a:pt x="36649" y="36209"/>
                  </a:cubicBezTo>
                  <a:cubicBezTo>
                    <a:pt x="50435" y="11809"/>
                    <a:pt x="66152" y="7056"/>
                    <a:pt x="73872" y="7056"/>
                  </a:cubicBezTo>
                  <a:cubicBezTo>
                    <a:pt x="89865" y="7056"/>
                    <a:pt x="98137" y="22266"/>
                    <a:pt x="98137" y="41279"/>
                  </a:cubicBezTo>
                  <a:cubicBezTo>
                    <a:pt x="98137" y="53638"/>
                    <a:pt x="92622" y="86911"/>
                    <a:pt x="82144" y="107508"/>
                  </a:cubicBezTo>
                  <a:cubicBezTo>
                    <a:pt x="72494" y="125887"/>
                    <a:pt x="57329" y="136661"/>
                    <a:pt x="44645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6C75266-367B-CF16-DBDA-5B52B296F004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7388589" y="4410092"/>
              <a:ext cx="149445" cy="143547"/>
            </a:xfrm>
            <a:custGeom>
              <a:avLst/>
              <a:gdLst>
                <a:gd name="connsiteX0" fmla="*/ 16525 w 149445"/>
                <a:gd name="connsiteY0" fmla="*/ 121451 h 143547"/>
                <a:gd name="connsiteX1" fmla="*/ 14044 w 149445"/>
                <a:gd name="connsiteY1" fmla="*/ 135077 h 143547"/>
                <a:gd name="connsiteX2" fmla="*/ 22040 w 149445"/>
                <a:gd name="connsiteY2" fmla="*/ 143633 h 143547"/>
                <a:gd name="connsiteX3" fmla="*/ 32242 w 149445"/>
                <a:gd name="connsiteY3" fmla="*/ 134760 h 143547"/>
                <a:gd name="connsiteX4" fmla="*/ 37481 w 149445"/>
                <a:gd name="connsiteY4" fmla="*/ 111311 h 143547"/>
                <a:gd name="connsiteX5" fmla="*/ 43547 w 149445"/>
                <a:gd name="connsiteY5" fmla="*/ 82791 h 143547"/>
                <a:gd name="connsiteX6" fmla="*/ 48234 w 149445"/>
                <a:gd name="connsiteY6" fmla="*/ 61560 h 143547"/>
                <a:gd name="connsiteX7" fmla="*/ 51819 w 149445"/>
                <a:gd name="connsiteY7" fmla="*/ 45716 h 143547"/>
                <a:gd name="connsiteX8" fmla="*/ 96763 w 149445"/>
                <a:gd name="connsiteY8" fmla="*/ 7056 h 143547"/>
                <a:gd name="connsiteX9" fmla="*/ 111652 w 149445"/>
                <a:gd name="connsiteY9" fmla="*/ 29238 h 143547"/>
                <a:gd name="connsiteX10" fmla="*/ 93730 w 149445"/>
                <a:gd name="connsiteY10" fmla="*/ 103072 h 143547"/>
                <a:gd name="connsiteX11" fmla="*/ 90973 w 149445"/>
                <a:gd name="connsiteY11" fmla="*/ 117648 h 143547"/>
                <a:gd name="connsiteX12" fmla="*/ 113582 w 149445"/>
                <a:gd name="connsiteY12" fmla="*/ 143633 h 143547"/>
                <a:gd name="connsiteX13" fmla="*/ 149703 w 149445"/>
                <a:gd name="connsiteY13" fmla="*/ 94833 h 143547"/>
                <a:gd name="connsiteX14" fmla="*/ 146394 w 149445"/>
                <a:gd name="connsiteY14" fmla="*/ 91664 h 143547"/>
                <a:gd name="connsiteX15" fmla="*/ 142258 w 149445"/>
                <a:gd name="connsiteY15" fmla="*/ 97368 h 143547"/>
                <a:gd name="connsiteX16" fmla="*/ 114134 w 149445"/>
                <a:gd name="connsiteY16" fmla="*/ 136661 h 143547"/>
                <a:gd name="connsiteX17" fmla="*/ 107516 w 149445"/>
                <a:gd name="connsiteY17" fmla="*/ 126204 h 143547"/>
                <a:gd name="connsiteX18" fmla="*/ 112479 w 149445"/>
                <a:gd name="connsiteY18" fmla="*/ 103705 h 143547"/>
                <a:gd name="connsiteX19" fmla="*/ 129299 w 149445"/>
                <a:gd name="connsiteY19" fmla="*/ 33991 h 143547"/>
                <a:gd name="connsiteX20" fmla="*/ 97590 w 149445"/>
                <a:gd name="connsiteY20" fmla="*/ 85 h 143547"/>
                <a:gd name="connsiteX21" fmla="*/ 54576 w 149445"/>
                <a:gd name="connsiteY21" fmla="*/ 27653 h 143547"/>
                <a:gd name="connsiteX22" fmla="*/ 29209 w 149445"/>
                <a:gd name="connsiteY22" fmla="*/ 85 h 143547"/>
                <a:gd name="connsiteX23" fmla="*/ 8529 w 149445"/>
                <a:gd name="connsiteY23" fmla="*/ 18147 h 143547"/>
                <a:gd name="connsiteX24" fmla="*/ 257 w 149445"/>
                <a:gd name="connsiteY24" fmla="*/ 48885 h 143547"/>
                <a:gd name="connsiteX25" fmla="*/ 3566 w 149445"/>
                <a:gd name="connsiteY25" fmla="*/ 52053 h 143547"/>
                <a:gd name="connsiteX26" fmla="*/ 8253 w 149445"/>
                <a:gd name="connsiteY26" fmla="*/ 44765 h 143547"/>
                <a:gd name="connsiteX27" fmla="*/ 28382 w 149445"/>
                <a:gd name="connsiteY27" fmla="*/ 7056 h 143547"/>
                <a:gd name="connsiteX28" fmla="*/ 36929 w 149445"/>
                <a:gd name="connsiteY28" fmla="*/ 21633 h 143547"/>
                <a:gd name="connsiteX29" fmla="*/ 32518 w 149445"/>
                <a:gd name="connsiteY29" fmla="*/ 48251 h 143547"/>
                <a:gd name="connsiteX30" fmla="*/ 16525 w 149445"/>
                <a:gd name="connsiteY30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445" h="143547">
                  <a:moveTo>
                    <a:pt x="16525" y="121451"/>
                  </a:moveTo>
                  <a:cubicBezTo>
                    <a:pt x="15698" y="126204"/>
                    <a:pt x="14044" y="133492"/>
                    <a:pt x="14044" y="135077"/>
                  </a:cubicBezTo>
                  <a:cubicBezTo>
                    <a:pt x="14044" y="140781"/>
                    <a:pt x="17904" y="143633"/>
                    <a:pt x="22040" y="143633"/>
                  </a:cubicBezTo>
                  <a:cubicBezTo>
                    <a:pt x="25349" y="143633"/>
                    <a:pt x="30312" y="141097"/>
                    <a:pt x="32242" y="134760"/>
                  </a:cubicBezTo>
                  <a:cubicBezTo>
                    <a:pt x="32518" y="134126"/>
                    <a:pt x="35826" y="119233"/>
                    <a:pt x="37481" y="111311"/>
                  </a:cubicBezTo>
                  <a:lnTo>
                    <a:pt x="43547" y="82791"/>
                  </a:lnTo>
                  <a:cubicBezTo>
                    <a:pt x="45201" y="75820"/>
                    <a:pt x="46856" y="68848"/>
                    <a:pt x="48234" y="61560"/>
                  </a:cubicBezTo>
                  <a:cubicBezTo>
                    <a:pt x="49337" y="56173"/>
                    <a:pt x="51543" y="46983"/>
                    <a:pt x="51819" y="45716"/>
                  </a:cubicBezTo>
                  <a:cubicBezTo>
                    <a:pt x="55955" y="35892"/>
                    <a:pt x="70568" y="7056"/>
                    <a:pt x="96763" y="7056"/>
                  </a:cubicBezTo>
                  <a:cubicBezTo>
                    <a:pt x="109171" y="7056"/>
                    <a:pt x="111652" y="18781"/>
                    <a:pt x="111652" y="29238"/>
                  </a:cubicBezTo>
                  <a:cubicBezTo>
                    <a:pt x="111652" y="48885"/>
                    <a:pt x="98142" y="89446"/>
                    <a:pt x="93730" y="103072"/>
                  </a:cubicBezTo>
                  <a:cubicBezTo>
                    <a:pt x="91248" y="110360"/>
                    <a:pt x="90973" y="114162"/>
                    <a:pt x="90973" y="117648"/>
                  </a:cubicBezTo>
                  <a:cubicBezTo>
                    <a:pt x="90973" y="132542"/>
                    <a:pt x="100623" y="143633"/>
                    <a:pt x="113582" y="143633"/>
                  </a:cubicBezTo>
                  <a:cubicBezTo>
                    <a:pt x="139501" y="143633"/>
                    <a:pt x="149703" y="97368"/>
                    <a:pt x="149703" y="94833"/>
                  </a:cubicBezTo>
                  <a:cubicBezTo>
                    <a:pt x="149703" y="91664"/>
                    <a:pt x="147221" y="91664"/>
                    <a:pt x="146394" y="91664"/>
                  </a:cubicBezTo>
                  <a:cubicBezTo>
                    <a:pt x="143637" y="91664"/>
                    <a:pt x="143637" y="92614"/>
                    <a:pt x="142258" y="97368"/>
                  </a:cubicBezTo>
                  <a:cubicBezTo>
                    <a:pt x="136744" y="118916"/>
                    <a:pt x="127645" y="136661"/>
                    <a:pt x="114134" y="136661"/>
                  </a:cubicBezTo>
                  <a:cubicBezTo>
                    <a:pt x="109446" y="136661"/>
                    <a:pt x="107516" y="133492"/>
                    <a:pt x="107516" y="126204"/>
                  </a:cubicBezTo>
                  <a:cubicBezTo>
                    <a:pt x="107516" y="118282"/>
                    <a:pt x="109998" y="110677"/>
                    <a:pt x="112479" y="103705"/>
                  </a:cubicBezTo>
                  <a:cubicBezTo>
                    <a:pt x="117718" y="86911"/>
                    <a:pt x="129299" y="52053"/>
                    <a:pt x="129299" y="33991"/>
                  </a:cubicBezTo>
                  <a:cubicBezTo>
                    <a:pt x="129299" y="12760"/>
                    <a:pt x="117443" y="85"/>
                    <a:pt x="97590" y="85"/>
                  </a:cubicBezTo>
                  <a:cubicBezTo>
                    <a:pt x="72774" y="85"/>
                    <a:pt x="59264" y="20365"/>
                    <a:pt x="54576" y="27653"/>
                  </a:cubicBezTo>
                  <a:cubicBezTo>
                    <a:pt x="53197" y="9908"/>
                    <a:pt x="41893" y="85"/>
                    <a:pt x="29209" y="85"/>
                  </a:cubicBezTo>
                  <a:cubicBezTo>
                    <a:pt x="16525" y="85"/>
                    <a:pt x="11286" y="12443"/>
                    <a:pt x="8529" y="18147"/>
                  </a:cubicBezTo>
                  <a:cubicBezTo>
                    <a:pt x="4117" y="28921"/>
                    <a:pt x="257" y="47617"/>
                    <a:pt x="257" y="48885"/>
                  </a:cubicBezTo>
                  <a:cubicBezTo>
                    <a:pt x="257" y="52053"/>
                    <a:pt x="3015" y="52053"/>
                    <a:pt x="3566" y="52053"/>
                  </a:cubicBezTo>
                  <a:cubicBezTo>
                    <a:pt x="6323" y="52053"/>
                    <a:pt x="6599" y="51737"/>
                    <a:pt x="8253" y="44765"/>
                  </a:cubicBezTo>
                  <a:cubicBezTo>
                    <a:pt x="12941" y="22266"/>
                    <a:pt x="18455" y="7056"/>
                    <a:pt x="28382" y="7056"/>
                  </a:cubicBezTo>
                  <a:cubicBezTo>
                    <a:pt x="33896" y="7056"/>
                    <a:pt x="36929" y="11176"/>
                    <a:pt x="36929" y="21633"/>
                  </a:cubicBezTo>
                  <a:cubicBezTo>
                    <a:pt x="36929" y="28287"/>
                    <a:pt x="36102" y="31773"/>
                    <a:pt x="32518" y="48251"/>
                  </a:cubicBezTo>
                  <a:lnTo>
                    <a:pt x="16525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86F1D36-09D0-44EF-1BE3-0088B22720EB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7552437" y="4351786"/>
              <a:ext cx="84649" cy="201854"/>
            </a:xfrm>
            <a:custGeom>
              <a:avLst/>
              <a:gdLst>
                <a:gd name="connsiteX0" fmla="*/ 50722 w 84649"/>
                <a:gd name="connsiteY0" fmla="*/ 71700 h 201854"/>
                <a:gd name="connsiteX1" fmla="*/ 76641 w 84649"/>
                <a:gd name="connsiteY1" fmla="*/ 71700 h 201854"/>
                <a:gd name="connsiteX2" fmla="*/ 84912 w 84649"/>
                <a:gd name="connsiteY2" fmla="*/ 65363 h 201854"/>
                <a:gd name="connsiteX3" fmla="*/ 77192 w 84649"/>
                <a:gd name="connsiteY3" fmla="*/ 61877 h 201854"/>
                <a:gd name="connsiteX4" fmla="*/ 52928 w 84649"/>
                <a:gd name="connsiteY4" fmla="*/ 61877 h 201854"/>
                <a:gd name="connsiteX5" fmla="*/ 64233 w 84649"/>
                <a:gd name="connsiteY5" fmla="*/ 8641 h 201854"/>
                <a:gd name="connsiteX6" fmla="*/ 56236 w 84649"/>
                <a:gd name="connsiteY6" fmla="*/ 85 h 201854"/>
                <a:gd name="connsiteX7" fmla="*/ 45207 w 84649"/>
                <a:gd name="connsiteY7" fmla="*/ 11492 h 201854"/>
                <a:gd name="connsiteX8" fmla="*/ 34454 w 84649"/>
                <a:gd name="connsiteY8" fmla="*/ 61877 h 201854"/>
                <a:gd name="connsiteX9" fmla="*/ 8535 w 84649"/>
                <a:gd name="connsiteY9" fmla="*/ 61877 h 201854"/>
                <a:gd name="connsiteX10" fmla="*/ 263 w 84649"/>
                <a:gd name="connsiteY10" fmla="*/ 67898 h 201854"/>
                <a:gd name="connsiteX11" fmla="*/ 7984 w 84649"/>
                <a:gd name="connsiteY11" fmla="*/ 71700 h 201854"/>
                <a:gd name="connsiteX12" fmla="*/ 32248 w 84649"/>
                <a:gd name="connsiteY12" fmla="*/ 71700 h 201854"/>
                <a:gd name="connsiteX13" fmla="*/ 11292 w 84649"/>
                <a:gd name="connsiteY13" fmla="*/ 172786 h 201854"/>
                <a:gd name="connsiteX14" fmla="*/ 36660 w 84649"/>
                <a:gd name="connsiteY14" fmla="*/ 201939 h 201854"/>
                <a:gd name="connsiteX15" fmla="*/ 80501 w 84649"/>
                <a:gd name="connsiteY15" fmla="*/ 153139 h 201854"/>
                <a:gd name="connsiteX16" fmla="*/ 77192 w 84649"/>
                <a:gd name="connsiteY16" fmla="*/ 149970 h 201854"/>
                <a:gd name="connsiteX17" fmla="*/ 73056 w 84649"/>
                <a:gd name="connsiteY17" fmla="*/ 154407 h 201854"/>
                <a:gd name="connsiteX18" fmla="*/ 37211 w 84649"/>
                <a:gd name="connsiteY18" fmla="*/ 194968 h 201854"/>
                <a:gd name="connsiteX19" fmla="*/ 28663 w 84649"/>
                <a:gd name="connsiteY19" fmla="*/ 180391 h 201854"/>
                <a:gd name="connsiteX20" fmla="*/ 30318 w 84649"/>
                <a:gd name="connsiteY20" fmla="*/ 165181 h 201854"/>
                <a:gd name="connsiteX21" fmla="*/ 50722 w 84649"/>
                <a:gd name="connsiteY21" fmla="*/ 71700 h 20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649" h="201854">
                  <a:moveTo>
                    <a:pt x="50722" y="71700"/>
                  </a:moveTo>
                  <a:lnTo>
                    <a:pt x="76641" y="71700"/>
                  </a:lnTo>
                  <a:cubicBezTo>
                    <a:pt x="82155" y="71700"/>
                    <a:pt x="84912" y="71700"/>
                    <a:pt x="84912" y="65363"/>
                  </a:cubicBezTo>
                  <a:cubicBezTo>
                    <a:pt x="84912" y="61877"/>
                    <a:pt x="82155" y="61877"/>
                    <a:pt x="77192" y="61877"/>
                  </a:cubicBezTo>
                  <a:lnTo>
                    <a:pt x="52928" y="61877"/>
                  </a:lnTo>
                  <a:cubicBezTo>
                    <a:pt x="62854" y="16879"/>
                    <a:pt x="64233" y="10542"/>
                    <a:pt x="64233" y="8641"/>
                  </a:cubicBezTo>
                  <a:cubicBezTo>
                    <a:pt x="64233" y="3254"/>
                    <a:pt x="60924" y="85"/>
                    <a:pt x="56236" y="85"/>
                  </a:cubicBezTo>
                  <a:cubicBezTo>
                    <a:pt x="55409" y="85"/>
                    <a:pt x="47689" y="402"/>
                    <a:pt x="45207" y="11492"/>
                  </a:cubicBezTo>
                  <a:lnTo>
                    <a:pt x="34454" y="61877"/>
                  </a:lnTo>
                  <a:lnTo>
                    <a:pt x="8535" y="61877"/>
                  </a:lnTo>
                  <a:cubicBezTo>
                    <a:pt x="3021" y="61877"/>
                    <a:pt x="263" y="61877"/>
                    <a:pt x="263" y="67898"/>
                  </a:cubicBezTo>
                  <a:cubicBezTo>
                    <a:pt x="263" y="71700"/>
                    <a:pt x="2469" y="71700"/>
                    <a:pt x="7984" y="71700"/>
                  </a:cubicBezTo>
                  <a:lnTo>
                    <a:pt x="32248" y="71700"/>
                  </a:lnTo>
                  <a:cubicBezTo>
                    <a:pt x="12395" y="161695"/>
                    <a:pt x="11292" y="167082"/>
                    <a:pt x="11292" y="172786"/>
                  </a:cubicBezTo>
                  <a:cubicBezTo>
                    <a:pt x="11292" y="189897"/>
                    <a:pt x="21770" y="201939"/>
                    <a:pt x="36660" y="201939"/>
                  </a:cubicBezTo>
                  <a:cubicBezTo>
                    <a:pt x="64784" y="201939"/>
                    <a:pt x="80501" y="155674"/>
                    <a:pt x="80501" y="153139"/>
                  </a:cubicBezTo>
                  <a:cubicBezTo>
                    <a:pt x="80501" y="149970"/>
                    <a:pt x="78295" y="149970"/>
                    <a:pt x="77192" y="149970"/>
                  </a:cubicBezTo>
                  <a:cubicBezTo>
                    <a:pt x="74710" y="149970"/>
                    <a:pt x="74435" y="150921"/>
                    <a:pt x="73056" y="154407"/>
                  </a:cubicBezTo>
                  <a:cubicBezTo>
                    <a:pt x="61200" y="187362"/>
                    <a:pt x="46586" y="194968"/>
                    <a:pt x="37211" y="194968"/>
                  </a:cubicBezTo>
                  <a:cubicBezTo>
                    <a:pt x="31421" y="194968"/>
                    <a:pt x="28663" y="190848"/>
                    <a:pt x="28663" y="180391"/>
                  </a:cubicBezTo>
                  <a:cubicBezTo>
                    <a:pt x="28663" y="172786"/>
                    <a:pt x="29215" y="170568"/>
                    <a:pt x="30318" y="165181"/>
                  </a:cubicBezTo>
                  <a:lnTo>
                    <a:pt x="50722" y="7170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1DDCD1-47CF-11C1-8C1E-50DA1E74419B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7672962" y="4312492"/>
              <a:ext cx="63969" cy="316882"/>
            </a:xfrm>
            <a:custGeom>
              <a:avLst/>
              <a:gdLst>
                <a:gd name="connsiteX0" fmla="*/ 64236 w 63969"/>
                <a:gd name="connsiteY0" fmla="*/ 313799 h 316882"/>
                <a:gd name="connsiteX1" fmla="*/ 59549 w 63969"/>
                <a:gd name="connsiteY1" fmla="*/ 306827 h 316882"/>
                <a:gd name="connsiteX2" fmla="*/ 16259 w 63969"/>
                <a:gd name="connsiteY2" fmla="*/ 158526 h 316882"/>
                <a:gd name="connsiteX3" fmla="*/ 60652 w 63969"/>
                <a:gd name="connsiteY3" fmla="*/ 8641 h 316882"/>
                <a:gd name="connsiteX4" fmla="*/ 64236 w 63969"/>
                <a:gd name="connsiteY4" fmla="*/ 3253 h 316882"/>
                <a:gd name="connsiteX5" fmla="*/ 61479 w 63969"/>
                <a:gd name="connsiteY5" fmla="*/ 85 h 316882"/>
                <a:gd name="connsiteX6" fmla="*/ 17638 w 63969"/>
                <a:gd name="connsiteY6" fmla="*/ 61877 h 316882"/>
                <a:gd name="connsiteX7" fmla="*/ 267 w 63969"/>
                <a:gd name="connsiteY7" fmla="*/ 158526 h 316882"/>
                <a:gd name="connsiteX8" fmla="*/ 18465 w 63969"/>
                <a:gd name="connsiteY8" fmla="*/ 257393 h 316882"/>
                <a:gd name="connsiteX9" fmla="*/ 61479 w 63969"/>
                <a:gd name="connsiteY9" fmla="*/ 316967 h 316882"/>
                <a:gd name="connsiteX10" fmla="*/ 64236 w 63969"/>
                <a:gd name="connsiteY10" fmla="*/ 313799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69" h="316882">
                  <a:moveTo>
                    <a:pt x="64236" y="313799"/>
                  </a:moveTo>
                  <a:cubicBezTo>
                    <a:pt x="64236" y="312848"/>
                    <a:pt x="64236" y="312214"/>
                    <a:pt x="59549" y="306827"/>
                  </a:cubicBezTo>
                  <a:cubicBezTo>
                    <a:pt x="25083" y="266900"/>
                    <a:pt x="16259" y="207009"/>
                    <a:pt x="16259" y="158526"/>
                  </a:cubicBezTo>
                  <a:cubicBezTo>
                    <a:pt x="16259" y="103388"/>
                    <a:pt x="26737" y="48251"/>
                    <a:pt x="60652" y="8641"/>
                  </a:cubicBezTo>
                  <a:cubicBezTo>
                    <a:pt x="64236" y="4838"/>
                    <a:pt x="64236" y="4204"/>
                    <a:pt x="64236" y="3253"/>
                  </a:cubicBezTo>
                  <a:cubicBezTo>
                    <a:pt x="64236" y="1035"/>
                    <a:pt x="63133" y="85"/>
                    <a:pt x="61479" y="85"/>
                  </a:cubicBezTo>
                  <a:cubicBezTo>
                    <a:pt x="58722" y="85"/>
                    <a:pt x="33906" y="21633"/>
                    <a:pt x="17638" y="61877"/>
                  </a:cubicBezTo>
                  <a:cubicBezTo>
                    <a:pt x="3576" y="96734"/>
                    <a:pt x="267" y="131908"/>
                    <a:pt x="267" y="158526"/>
                  </a:cubicBezTo>
                  <a:cubicBezTo>
                    <a:pt x="267" y="183243"/>
                    <a:pt x="3300" y="221586"/>
                    <a:pt x="18465" y="257393"/>
                  </a:cubicBezTo>
                  <a:cubicBezTo>
                    <a:pt x="35009" y="296370"/>
                    <a:pt x="58722" y="316967"/>
                    <a:pt x="61479" y="316967"/>
                  </a:cubicBezTo>
                  <a:cubicBezTo>
                    <a:pt x="63133" y="316967"/>
                    <a:pt x="64236" y="316017"/>
                    <a:pt x="64236" y="313799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ED414E-E30B-E2F3-ABDE-77F609425A20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7760890" y="4410092"/>
              <a:ext cx="225823" cy="143547"/>
            </a:xfrm>
            <a:custGeom>
              <a:avLst/>
              <a:gdLst>
                <a:gd name="connsiteX0" fmla="*/ 16539 w 225823"/>
                <a:gd name="connsiteY0" fmla="*/ 121451 h 143547"/>
                <a:gd name="connsiteX1" fmla="*/ 14057 w 225823"/>
                <a:gd name="connsiteY1" fmla="*/ 135077 h 143547"/>
                <a:gd name="connsiteX2" fmla="*/ 22053 w 225823"/>
                <a:gd name="connsiteY2" fmla="*/ 143633 h 143547"/>
                <a:gd name="connsiteX3" fmla="*/ 32255 w 225823"/>
                <a:gd name="connsiteY3" fmla="*/ 134760 h 143547"/>
                <a:gd name="connsiteX4" fmla="*/ 37494 w 225823"/>
                <a:gd name="connsiteY4" fmla="*/ 111311 h 143547"/>
                <a:gd name="connsiteX5" fmla="*/ 43560 w 225823"/>
                <a:gd name="connsiteY5" fmla="*/ 82791 h 143547"/>
                <a:gd name="connsiteX6" fmla="*/ 48248 w 225823"/>
                <a:gd name="connsiteY6" fmla="*/ 61560 h 143547"/>
                <a:gd name="connsiteX7" fmla="*/ 51832 w 225823"/>
                <a:gd name="connsiteY7" fmla="*/ 45716 h 143547"/>
                <a:gd name="connsiteX8" fmla="*/ 96776 w 225823"/>
                <a:gd name="connsiteY8" fmla="*/ 7056 h 143547"/>
                <a:gd name="connsiteX9" fmla="*/ 111666 w 225823"/>
                <a:gd name="connsiteY9" fmla="*/ 29238 h 143547"/>
                <a:gd name="connsiteX10" fmla="*/ 107530 w 225823"/>
                <a:gd name="connsiteY10" fmla="*/ 55539 h 143547"/>
                <a:gd name="connsiteX11" fmla="*/ 99809 w 225823"/>
                <a:gd name="connsiteY11" fmla="*/ 92298 h 143547"/>
                <a:gd name="connsiteX12" fmla="*/ 94295 w 225823"/>
                <a:gd name="connsiteY12" fmla="*/ 116381 h 143547"/>
                <a:gd name="connsiteX13" fmla="*/ 90710 w 225823"/>
                <a:gd name="connsiteY13" fmla="*/ 135077 h 143547"/>
                <a:gd name="connsiteX14" fmla="*/ 98706 w 225823"/>
                <a:gd name="connsiteY14" fmla="*/ 143633 h 143547"/>
                <a:gd name="connsiteX15" fmla="*/ 111114 w 225823"/>
                <a:gd name="connsiteY15" fmla="*/ 125570 h 143547"/>
                <a:gd name="connsiteX16" fmla="*/ 127658 w 225823"/>
                <a:gd name="connsiteY16" fmla="*/ 49202 h 143547"/>
                <a:gd name="connsiteX17" fmla="*/ 173154 w 225823"/>
                <a:gd name="connsiteY17" fmla="*/ 7056 h 143547"/>
                <a:gd name="connsiteX18" fmla="*/ 188043 w 225823"/>
                <a:gd name="connsiteY18" fmla="*/ 29238 h 143547"/>
                <a:gd name="connsiteX19" fmla="*/ 170948 w 225823"/>
                <a:gd name="connsiteY19" fmla="*/ 100220 h 143547"/>
                <a:gd name="connsiteX20" fmla="*/ 167363 w 225823"/>
                <a:gd name="connsiteY20" fmla="*/ 117648 h 143547"/>
                <a:gd name="connsiteX21" fmla="*/ 189973 w 225823"/>
                <a:gd name="connsiteY21" fmla="*/ 143633 h 143547"/>
                <a:gd name="connsiteX22" fmla="*/ 226094 w 225823"/>
                <a:gd name="connsiteY22" fmla="*/ 94833 h 143547"/>
                <a:gd name="connsiteX23" fmla="*/ 222785 w 225823"/>
                <a:gd name="connsiteY23" fmla="*/ 91664 h 143547"/>
                <a:gd name="connsiteX24" fmla="*/ 218649 w 225823"/>
                <a:gd name="connsiteY24" fmla="*/ 97368 h 143547"/>
                <a:gd name="connsiteX25" fmla="*/ 190525 w 225823"/>
                <a:gd name="connsiteY25" fmla="*/ 136661 h 143547"/>
                <a:gd name="connsiteX26" fmla="*/ 183907 w 225823"/>
                <a:gd name="connsiteY26" fmla="*/ 126204 h 143547"/>
                <a:gd name="connsiteX27" fmla="*/ 188870 w 225823"/>
                <a:gd name="connsiteY27" fmla="*/ 103705 h 143547"/>
                <a:gd name="connsiteX28" fmla="*/ 205690 w 225823"/>
                <a:gd name="connsiteY28" fmla="*/ 33991 h 143547"/>
                <a:gd name="connsiteX29" fmla="*/ 173981 w 225823"/>
                <a:gd name="connsiteY29" fmla="*/ 85 h 143547"/>
                <a:gd name="connsiteX30" fmla="*/ 129037 w 225823"/>
                <a:gd name="connsiteY30" fmla="*/ 30822 h 143547"/>
                <a:gd name="connsiteX31" fmla="*/ 120213 w 225823"/>
                <a:gd name="connsiteY31" fmla="*/ 8324 h 143547"/>
                <a:gd name="connsiteX32" fmla="*/ 97603 w 225823"/>
                <a:gd name="connsiteY32" fmla="*/ 85 h 143547"/>
                <a:gd name="connsiteX33" fmla="*/ 54590 w 225823"/>
                <a:gd name="connsiteY33" fmla="*/ 27653 h 143547"/>
                <a:gd name="connsiteX34" fmla="*/ 29222 w 225823"/>
                <a:gd name="connsiteY34" fmla="*/ 85 h 143547"/>
                <a:gd name="connsiteX35" fmla="*/ 8818 w 225823"/>
                <a:gd name="connsiteY35" fmla="*/ 18147 h 143547"/>
                <a:gd name="connsiteX36" fmla="*/ 271 w 225823"/>
                <a:gd name="connsiteY36" fmla="*/ 48885 h 143547"/>
                <a:gd name="connsiteX37" fmla="*/ 3579 w 225823"/>
                <a:gd name="connsiteY37" fmla="*/ 52053 h 143547"/>
                <a:gd name="connsiteX38" fmla="*/ 8267 w 225823"/>
                <a:gd name="connsiteY38" fmla="*/ 44765 h 143547"/>
                <a:gd name="connsiteX39" fmla="*/ 28395 w 225823"/>
                <a:gd name="connsiteY39" fmla="*/ 7056 h 143547"/>
                <a:gd name="connsiteX40" fmla="*/ 36943 w 225823"/>
                <a:gd name="connsiteY40" fmla="*/ 21633 h 143547"/>
                <a:gd name="connsiteX41" fmla="*/ 32531 w 225823"/>
                <a:gd name="connsiteY41" fmla="*/ 48251 h 143547"/>
                <a:gd name="connsiteX42" fmla="*/ 16539 w 225823"/>
                <a:gd name="connsiteY4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5823" h="143547">
                  <a:moveTo>
                    <a:pt x="16539" y="121451"/>
                  </a:moveTo>
                  <a:cubicBezTo>
                    <a:pt x="15712" y="126204"/>
                    <a:pt x="14057" y="133492"/>
                    <a:pt x="14057" y="135077"/>
                  </a:cubicBezTo>
                  <a:cubicBezTo>
                    <a:pt x="14057" y="140781"/>
                    <a:pt x="17917" y="143633"/>
                    <a:pt x="22053" y="143633"/>
                  </a:cubicBezTo>
                  <a:cubicBezTo>
                    <a:pt x="25362" y="143633"/>
                    <a:pt x="30325" y="141097"/>
                    <a:pt x="32255" y="134760"/>
                  </a:cubicBezTo>
                  <a:cubicBezTo>
                    <a:pt x="32531" y="134126"/>
                    <a:pt x="35840" y="119233"/>
                    <a:pt x="37494" y="111311"/>
                  </a:cubicBezTo>
                  <a:lnTo>
                    <a:pt x="43560" y="82791"/>
                  </a:lnTo>
                  <a:cubicBezTo>
                    <a:pt x="45215" y="75820"/>
                    <a:pt x="46869" y="68848"/>
                    <a:pt x="48248" y="61560"/>
                  </a:cubicBezTo>
                  <a:cubicBezTo>
                    <a:pt x="49351" y="56173"/>
                    <a:pt x="51557" y="46983"/>
                    <a:pt x="51832" y="45716"/>
                  </a:cubicBezTo>
                  <a:cubicBezTo>
                    <a:pt x="55968" y="35892"/>
                    <a:pt x="70582" y="7056"/>
                    <a:pt x="96776" y="7056"/>
                  </a:cubicBezTo>
                  <a:cubicBezTo>
                    <a:pt x="109184" y="7056"/>
                    <a:pt x="111666" y="18781"/>
                    <a:pt x="111666" y="29238"/>
                  </a:cubicBezTo>
                  <a:cubicBezTo>
                    <a:pt x="111666" y="37160"/>
                    <a:pt x="109736" y="46033"/>
                    <a:pt x="107530" y="55539"/>
                  </a:cubicBezTo>
                  <a:lnTo>
                    <a:pt x="99809" y="92298"/>
                  </a:lnTo>
                  <a:lnTo>
                    <a:pt x="94295" y="116381"/>
                  </a:lnTo>
                  <a:cubicBezTo>
                    <a:pt x="93192" y="122718"/>
                    <a:pt x="90710" y="133492"/>
                    <a:pt x="90710" y="135077"/>
                  </a:cubicBezTo>
                  <a:cubicBezTo>
                    <a:pt x="90710" y="140781"/>
                    <a:pt x="94570" y="143633"/>
                    <a:pt x="98706" y="143633"/>
                  </a:cubicBezTo>
                  <a:cubicBezTo>
                    <a:pt x="107254" y="143633"/>
                    <a:pt x="108908" y="135710"/>
                    <a:pt x="111114" y="125570"/>
                  </a:cubicBezTo>
                  <a:cubicBezTo>
                    <a:pt x="114974" y="107825"/>
                    <a:pt x="125177" y="61560"/>
                    <a:pt x="127658" y="49202"/>
                  </a:cubicBezTo>
                  <a:cubicBezTo>
                    <a:pt x="128485" y="45082"/>
                    <a:pt x="143099" y="7056"/>
                    <a:pt x="173154" y="7056"/>
                  </a:cubicBezTo>
                  <a:cubicBezTo>
                    <a:pt x="185010" y="7056"/>
                    <a:pt x="188043" y="17830"/>
                    <a:pt x="188043" y="29238"/>
                  </a:cubicBezTo>
                  <a:cubicBezTo>
                    <a:pt x="188043" y="47300"/>
                    <a:pt x="176462" y="83425"/>
                    <a:pt x="170948" y="100220"/>
                  </a:cubicBezTo>
                  <a:cubicBezTo>
                    <a:pt x="168466" y="107825"/>
                    <a:pt x="167363" y="111311"/>
                    <a:pt x="167363" y="117648"/>
                  </a:cubicBezTo>
                  <a:cubicBezTo>
                    <a:pt x="167363" y="132542"/>
                    <a:pt x="177014" y="143633"/>
                    <a:pt x="189973" y="143633"/>
                  </a:cubicBezTo>
                  <a:cubicBezTo>
                    <a:pt x="215892" y="143633"/>
                    <a:pt x="226094" y="97368"/>
                    <a:pt x="226094" y="94833"/>
                  </a:cubicBezTo>
                  <a:cubicBezTo>
                    <a:pt x="226094" y="91664"/>
                    <a:pt x="223612" y="91664"/>
                    <a:pt x="222785" y="91664"/>
                  </a:cubicBezTo>
                  <a:cubicBezTo>
                    <a:pt x="220028" y="91664"/>
                    <a:pt x="220028" y="92614"/>
                    <a:pt x="218649" y="97368"/>
                  </a:cubicBezTo>
                  <a:cubicBezTo>
                    <a:pt x="214513" y="114162"/>
                    <a:pt x="205690" y="136661"/>
                    <a:pt x="190525" y="136661"/>
                  </a:cubicBezTo>
                  <a:cubicBezTo>
                    <a:pt x="185837" y="136661"/>
                    <a:pt x="183907" y="133492"/>
                    <a:pt x="183907" y="126204"/>
                  </a:cubicBezTo>
                  <a:cubicBezTo>
                    <a:pt x="183907" y="118282"/>
                    <a:pt x="186389" y="110677"/>
                    <a:pt x="188870" y="103705"/>
                  </a:cubicBezTo>
                  <a:cubicBezTo>
                    <a:pt x="194109" y="87227"/>
                    <a:pt x="205690" y="52053"/>
                    <a:pt x="205690" y="33991"/>
                  </a:cubicBezTo>
                  <a:cubicBezTo>
                    <a:pt x="205690" y="13394"/>
                    <a:pt x="194661" y="85"/>
                    <a:pt x="173981" y="85"/>
                  </a:cubicBezTo>
                  <a:cubicBezTo>
                    <a:pt x="153301" y="85"/>
                    <a:pt x="139239" y="14028"/>
                    <a:pt x="129037" y="30822"/>
                  </a:cubicBezTo>
                  <a:cubicBezTo>
                    <a:pt x="128761" y="26703"/>
                    <a:pt x="127934" y="15929"/>
                    <a:pt x="120213" y="8324"/>
                  </a:cubicBezTo>
                  <a:cubicBezTo>
                    <a:pt x="113320" y="1669"/>
                    <a:pt x="104497" y="85"/>
                    <a:pt x="97603" y="85"/>
                  </a:cubicBezTo>
                  <a:cubicBezTo>
                    <a:pt x="72788" y="85"/>
                    <a:pt x="59277" y="20365"/>
                    <a:pt x="54590" y="27653"/>
                  </a:cubicBezTo>
                  <a:cubicBezTo>
                    <a:pt x="53211" y="9591"/>
                    <a:pt x="41630" y="85"/>
                    <a:pt x="29222" y="85"/>
                  </a:cubicBezTo>
                  <a:cubicBezTo>
                    <a:pt x="16539" y="85"/>
                    <a:pt x="11300" y="12443"/>
                    <a:pt x="8818" y="18147"/>
                  </a:cubicBezTo>
                  <a:cubicBezTo>
                    <a:pt x="3855" y="29238"/>
                    <a:pt x="271" y="47934"/>
                    <a:pt x="271" y="48885"/>
                  </a:cubicBezTo>
                  <a:cubicBezTo>
                    <a:pt x="271" y="52053"/>
                    <a:pt x="3028" y="52053"/>
                    <a:pt x="3579" y="52053"/>
                  </a:cubicBezTo>
                  <a:cubicBezTo>
                    <a:pt x="6337" y="52053"/>
                    <a:pt x="6612" y="51737"/>
                    <a:pt x="8267" y="44765"/>
                  </a:cubicBezTo>
                  <a:cubicBezTo>
                    <a:pt x="12954" y="22266"/>
                    <a:pt x="18469" y="7056"/>
                    <a:pt x="28395" y="7056"/>
                  </a:cubicBezTo>
                  <a:cubicBezTo>
                    <a:pt x="32807" y="7056"/>
                    <a:pt x="36943" y="9591"/>
                    <a:pt x="36943" y="21633"/>
                  </a:cubicBezTo>
                  <a:cubicBezTo>
                    <a:pt x="36943" y="28287"/>
                    <a:pt x="36116" y="31773"/>
                    <a:pt x="32531" y="48251"/>
                  </a:cubicBezTo>
                  <a:lnTo>
                    <a:pt x="16539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442A03B-4528-79E2-11E4-168E96986B61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8004060" y="4450621"/>
              <a:ext cx="58482" cy="149283"/>
            </a:xfrm>
            <a:custGeom>
              <a:avLst/>
              <a:gdLst>
                <a:gd name="connsiteX0" fmla="*/ 53744 w 58482"/>
                <a:gd name="connsiteY0" fmla="*/ 8515 h 149283"/>
                <a:gd name="connsiteX1" fmla="*/ 46023 w 58482"/>
                <a:gd name="connsiteY1" fmla="*/ 86 h 149283"/>
                <a:gd name="connsiteX2" fmla="*/ 35214 w 58482"/>
                <a:gd name="connsiteY2" fmla="*/ 12286 h 149283"/>
                <a:gd name="connsiteX3" fmla="*/ 42935 w 58482"/>
                <a:gd name="connsiteY3" fmla="*/ 20715 h 149283"/>
                <a:gd name="connsiteX4" fmla="*/ 53744 w 58482"/>
                <a:gd name="connsiteY4" fmla="*/ 8515 h 149283"/>
                <a:gd name="connsiteX5" fmla="*/ 14369 w 58482"/>
                <a:gd name="connsiteY5" fmla="*/ 121199 h 149283"/>
                <a:gd name="connsiteX6" fmla="*/ 12632 w 58482"/>
                <a:gd name="connsiteY6" fmla="*/ 130515 h 149283"/>
                <a:gd name="connsiteX7" fmla="*/ 30968 w 58482"/>
                <a:gd name="connsiteY7" fmla="*/ 149370 h 149283"/>
                <a:gd name="connsiteX8" fmla="*/ 58762 w 58482"/>
                <a:gd name="connsiteY8" fmla="*/ 115431 h 149283"/>
                <a:gd name="connsiteX9" fmla="*/ 55674 w 58482"/>
                <a:gd name="connsiteY9" fmla="*/ 112548 h 149283"/>
                <a:gd name="connsiteX10" fmla="*/ 52006 w 58482"/>
                <a:gd name="connsiteY10" fmla="*/ 116319 h 149283"/>
                <a:gd name="connsiteX11" fmla="*/ 31547 w 58482"/>
                <a:gd name="connsiteY11" fmla="*/ 143159 h 149283"/>
                <a:gd name="connsiteX12" fmla="*/ 26722 w 58482"/>
                <a:gd name="connsiteY12" fmla="*/ 135395 h 149283"/>
                <a:gd name="connsiteX13" fmla="*/ 29810 w 58482"/>
                <a:gd name="connsiteY13" fmla="*/ 121199 h 149283"/>
                <a:gd name="connsiteX14" fmla="*/ 35987 w 58482"/>
                <a:gd name="connsiteY14" fmla="*/ 103453 h 149283"/>
                <a:gd name="connsiteX15" fmla="*/ 45444 w 58482"/>
                <a:gd name="connsiteY15" fmla="*/ 75282 h 149283"/>
                <a:gd name="connsiteX16" fmla="*/ 46602 w 58482"/>
                <a:gd name="connsiteY16" fmla="*/ 68184 h 149283"/>
                <a:gd name="connsiteX17" fmla="*/ 28266 w 58482"/>
                <a:gd name="connsiteY17" fmla="*/ 49330 h 149283"/>
                <a:gd name="connsiteX18" fmla="*/ 279 w 58482"/>
                <a:gd name="connsiteY18" fmla="*/ 83268 h 149283"/>
                <a:gd name="connsiteX19" fmla="*/ 3561 w 58482"/>
                <a:gd name="connsiteY19" fmla="*/ 86152 h 149283"/>
                <a:gd name="connsiteX20" fmla="*/ 7035 w 58482"/>
                <a:gd name="connsiteY20" fmla="*/ 82602 h 149283"/>
                <a:gd name="connsiteX21" fmla="*/ 27687 w 58482"/>
                <a:gd name="connsiteY21" fmla="*/ 55541 h 149283"/>
                <a:gd name="connsiteX22" fmla="*/ 32512 w 58482"/>
                <a:gd name="connsiteY22" fmla="*/ 63304 h 149283"/>
                <a:gd name="connsiteX23" fmla="*/ 26529 w 58482"/>
                <a:gd name="connsiteY23" fmla="*/ 85486 h 149283"/>
                <a:gd name="connsiteX24" fmla="*/ 14369 w 58482"/>
                <a:gd name="connsiteY24" fmla="*/ 121199 h 14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482" h="149283">
                  <a:moveTo>
                    <a:pt x="53744" y="8515"/>
                  </a:moveTo>
                  <a:cubicBezTo>
                    <a:pt x="53744" y="4966"/>
                    <a:pt x="51427" y="86"/>
                    <a:pt x="46023" y="86"/>
                  </a:cubicBezTo>
                  <a:cubicBezTo>
                    <a:pt x="40812" y="86"/>
                    <a:pt x="35214" y="5853"/>
                    <a:pt x="35214" y="12286"/>
                  </a:cubicBezTo>
                  <a:cubicBezTo>
                    <a:pt x="35214" y="16057"/>
                    <a:pt x="37724" y="20715"/>
                    <a:pt x="42935" y="20715"/>
                  </a:cubicBezTo>
                  <a:cubicBezTo>
                    <a:pt x="48532" y="20715"/>
                    <a:pt x="53744" y="14504"/>
                    <a:pt x="53744" y="8515"/>
                  </a:cubicBezTo>
                  <a:close/>
                  <a:moveTo>
                    <a:pt x="14369" y="121199"/>
                  </a:moveTo>
                  <a:cubicBezTo>
                    <a:pt x="13597" y="124082"/>
                    <a:pt x="12632" y="126744"/>
                    <a:pt x="12632" y="130515"/>
                  </a:cubicBezTo>
                  <a:cubicBezTo>
                    <a:pt x="12632" y="140941"/>
                    <a:pt x="20353" y="149370"/>
                    <a:pt x="30968" y="149370"/>
                  </a:cubicBezTo>
                  <a:cubicBezTo>
                    <a:pt x="50269" y="149370"/>
                    <a:pt x="58762" y="118759"/>
                    <a:pt x="58762" y="115431"/>
                  </a:cubicBezTo>
                  <a:cubicBezTo>
                    <a:pt x="58762" y="112548"/>
                    <a:pt x="56253" y="112548"/>
                    <a:pt x="55674" y="112548"/>
                  </a:cubicBezTo>
                  <a:cubicBezTo>
                    <a:pt x="52972" y="112548"/>
                    <a:pt x="52779" y="113879"/>
                    <a:pt x="52006" y="116319"/>
                  </a:cubicBezTo>
                  <a:cubicBezTo>
                    <a:pt x="47567" y="134064"/>
                    <a:pt x="39075" y="143159"/>
                    <a:pt x="31547" y="143159"/>
                  </a:cubicBezTo>
                  <a:cubicBezTo>
                    <a:pt x="27687" y="143159"/>
                    <a:pt x="26722" y="140275"/>
                    <a:pt x="26722" y="135395"/>
                  </a:cubicBezTo>
                  <a:cubicBezTo>
                    <a:pt x="26722" y="130293"/>
                    <a:pt x="28073" y="126079"/>
                    <a:pt x="29810" y="121199"/>
                  </a:cubicBezTo>
                  <a:cubicBezTo>
                    <a:pt x="31740" y="115210"/>
                    <a:pt x="33863" y="109221"/>
                    <a:pt x="35987" y="103453"/>
                  </a:cubicBezTo>
                  <a:cubicBezTo>
                    <a:pt x="37724" y="98130"/>
                    <a:pt x="44672" y="77944"/>
                    <a:pt x="45444" y="75282"/>
                  </a:cubicBezTo>
                  <a:cubicBezTo>
                    <a:pt x="46023" y="73064"/>
                    <a:pt x="46602" y="70402"/>
                    <a:pt x="46602" y="68184"/>
                  </a:cubicBezTo>
                  <a:cubicBezTo>
                    <a:pt x="46602" y="57759"/>
                    <a:pt x="38882" y="49330"/>
                    <a:pt x="28266" y="49330"/>
                  </a:cubicBezTo>
                  <a:cubicBezTo>
                    <a:pt x="9158" y="49330"/>
                    <a:pt x="279" y="79497"/>
                    <a:pt x="279" y="83268"/>
                  </a:cubicBezTo>
                  <a:cubicBezTo>
                    <a:pt x="279" y="86152"/>
                    <a:pt x="2982" y="86152"/>
                    <a:pt x="3561" y="86152"/>
                  </a:cubicBezTo>
                  <a:cubicBezTo>
                    <a:pt x="6263" y="86152"/>
                    <a:pt x="6456" y="85042"/>
                    <a:pt x="7035" y="82602"/>
                  </a:cubicBezTo>
                  <a:cubicBezTo>
                    <a:pt x="12053" y="63526"/>
                    <a:pt x="20546" y="55541"/>
                    <a:pt x="27687" y="55541"/>
                  </a:cubicBezTo>
                  <a:cubicBezTo>
                    <a:pt x="30775" y="55541"/>
                    <a:pt x="32512" y="57315"/>
                    <a:pt x="32512" y="63304"/>
                  </a:cubicBezTo>
                  <a:cubicBezTo>
                    <a:pt x="32512" y="68406"/>
                    <a:pt x="31354" y="71733"/>
                    <a:pt x="26529" y="85486"/>
                  </a:cubicBezTo>
                  <a:lnTo>
                    <a:pt x="14369" y="12119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F3BCD3F-BA32-C934-78F8-369BAE53C789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8102504" y="4312492"/>
              <a:ext cx="63969" cy="316882"/>
            </a:xfrm>
            <a:custGeom>
              <a:avLst/>
              <a:gdLst>
                <a:gd name="connsiteX0" fmla="*/ 64252 w 63969"/>
                <a:gd name="connsiteY0" fmla="*/ 158526 h 316882"/>
                <a:gd name="connsiteX1" fmla="*/ 46054 w 63969"/>
                <a:gd name="connsiteY1" fmla="*/ 59659 h 316882"/>
                <a:gd name="connsiteX2" fmla="*/ 3040 w 63969"/>
                <a:gd name="connsiteY2" fmla="*/ 85 h 316882"/>
                <a:gd name="connsiteX3" fmla="*/ 283 w 63969"/>
                <a:gd name="connsiteY3" fmla="*/ 3253 h 316882"/>
                <a:gd name="connsiteX4" fmla="*/ 5522 w 63969"/>
                <a:gd name="connsiteY4" fmla="*/ 10542 h 316882"/>
                <a:gd name="connsiteX5" fmla="*/ 48260 w 63969"/>
                <a:gd name="connsiteY5" fmla="*/ 158526 h 316882"/>
                <a:gd name="connsiteX6" fmla="*/ 3867 w 63969"/>
                <a:gd name="connsiteY6" fmla="*/ 308412 h 316882"/>
                <a:gd name="connsiteX7" fmla="*/ 283 w 63969"/>
                <a:gd name="connsiteY7" fmla="*/ 313799 h 316882"/>
                <a:gd name="connsiteX8" fmla="*/ 3040 w 63969"/>
                <a:gd name="connsiteY8" fmla="*/ 316967 h 316882"/>
                <a:gd name="connsiteX9" fmla="*/ 46881 w 63969"/>
                <a:gd name="connsiteY9" fmla="*/ 255175 h 316882"/>
                <a:gd name="connsiteX10" fmla="*/ 64252 w 63969"/>
                <a:gd name="connsiteY10" fmla="*/ 158526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69" h="316882">
                  <a:moveTo>
                    <a:pt x="64252" y="158526"/>
                  </a:moveTo>
                  <a:cubicBezTo>
                    <a:pt x="64252" y="133809"/>
                    <a:pt x="61219" y="95466"/>
                    <a:pt x="46054" y="59659"/>
                  </a:cubicBezTo>
                  <a:cubicBezTo>
                    <a:pt x="29510" y="20682"/>
                    <a:pt x="5797" y="85"/>
                    <a:pt x="3040" y="85"/>
                  </a:cubicBezTo>
                  <a:cubicBezTo>
                    <a:pt x="1386" y="85"/>
                    <a:pt x="283" y="1352"/>
                    <a:pt x="283" y="3253"/>
                  </a:cubicBezTo>
                  <a:cubicBezTo>
                    <a:pt x="283" y="4204"/>
                    <a:pt x="283" y="4838"/>
                    <a:pt x="5522" y="10542"/>
                  </a:cubicBezTo>
                  <a:cubicBezTo>
                    <a:pt x="32543" y="41913"/>
                    <a:pt x="48260" y="92298"/>
                    <a:pt x="48260" y="158526"/>
                  </a:cubicBezTo>
                  <a:cubicBezTo>
                    <a:pt x="48260" y="212713"/>
                    <a:pt x="38058" y="268484"/>
                    <a:pt x="3867" y="308412"/>
                  </a:cubicBezTo>
                  <a:cubicBezTo>
                    <a:pt x="283" y="312214"/>
                    <a:pt x="283" y="312848"/>
                    <a:pt x="283" y="313799"/>
                  </a:cubicBezTo>
                  <a:cubicBezTo>
                    <a:pt x="283" y="315700"/>
                    <a:pt x="1386" y="316967"/>
                    <a:pt x="3040" y="316967"/>
                  </a:cubicBezTo>
                  <a:cubicBezTo>
                    <a:pt x="5797" y="316967"/>
                    <a:pt x="30613" y="295419"/>
                    <a:pt x="46881" y="255175"/>
                  </a:cubicBezTo>
                  <a:cubicBezTo>
                    <a:pt x="60943" y="220318"/>
                    <a:pt x="64252" y="185144"/>
                    <a:pt x="64252" y="15852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 descr="\documentclass{article}&#10;\usepackage{amsmath}&#10;\usepackage{amssymb}&#10;\pagestyle{empty}&#10;\begin{document}&#10;&#10;\begin{align*}&#10;FreeToMoveBack(m_i)&#10;\end{align*}&#10;&#10;&#10;\end{document}" title="IguanaTex Vector Display">
            <a:extLst>
              <a:ext uri="{FF2B5EF4-FFF2-40B4-BE49-F238E27FC236}">
                <a16:creationId xmlns:a16="http://schemas.microsoft.com/office/drawing/2014/main" id="{79896402-9EEC-F532-A511-0465D11E7EF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28600" y="2565399"/>
            <a:ext cx="2906486" cy="326849"/>
            <a:chOff x="5338515" y="5020378"/>
            <a:chExt cx="2817853" cy="316882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9FE3FAF-C69C-D212-BB60-96C0BE2F6932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5338515" y="5042560"/>
              <a:ext cx="197849" cy="215480"/>
            </a:xfrm>
            <a:custGeom>
              <a:avLst/>
              <a:gdLst>
                <a:gd name="connsiteX0" fmla="*/ 73947 w 197849"/>
                <a:gd name="connsiteY0" fmla="*/ 112578 h 215480"/>
                <a:gd name="connsiteX1" fmla="*/ 100947 w 197849"/>
                <a:gd name="connsiteY1" fmla="*/ 112578 h 215480"/>
                <a:gd name="connsiteX2" fmla="*/ 124051 w 197849"/>
                <a:gd name="connsiteY2" fmla="*/ 126838 h 215480"/>
                <a:gd name="connsiteX3" fmla="*/ 122103 w 197849"/>
                <a:gd name="connsiteY3" fmla="*/ 142365 h 215480"/>
                <a:gd name="connsiteX4" fmla="*/ 121268 w 197849"/>
                <a:gd name="connsiteY4" fmla="*/ 145851 h 215480"/>
                <a:gd name="connsiteX5" fmla="*/ 124608 w 197849"/>
                <a:gd name="connsiteY5" fmla="*/ 149653 h 215480"/>
                <a:gd name="connsiteX6" fmla="*/ 128783 w 197849"/>
                <a:gd name="connsiteY6" fmla="*/ 142999 h 215480"/>
                <a:gd name="connsiteX7" fmla="*/ 144093 w 197849"/>
                <a:gd name="connsiteY7" fmla="*/ 74235 h 215480"/>
                <a:gd name="connsiteX8" fmla="*/ 144928 w 197849"/>
                <a:gd name="connsiteY8" fmla="*/ 69165 h 215480"/>
                <a:gd name="connsiteX9" fmla="*/ 141587 w 197849"/>
                <a:gd name="connsiteY9" fmla="*/ 65679 h 215480"/>
                <a:gd name="connsiteX10" fmla="*/ 137412 w 197849"/>
                <a:gd name="connsiteY10" fmla="*/ 72334 h 215480"/>
                <a:gd name="connsiteX11" fmla="*/ 101504 w 197849"/>
                <a:gd name="connsiteY11" fmla="*/ 102755 h 215480"/>
                <a:gd name="connsiteX12" fmla="*/ 76174 w 197849"/>
                <a:gd name="connsiteY12" fmla="*/ 102755 h 215480"/>
                <a:gd name="connsiteX13" fmla="*/ 93989 w 197849"/>
                <a:gd name="connsiteY13" fmla="*/ 22266 h 215480"/>
                <a:gd name="connsiteX14" fmla="*/ 109020 w 197849"/>
                <a:gd name="connsiteY14" fmla="*/ 9908 h 215480"/>
                <a:gd name="connsiteX15" fmla="*/ 145763 w 197849"/>
                <a:gd name="connsiteY15" fmla="*/ 9908 h 215480"/>
                <a:gd name="connsiteX16" fmla="*/ 186403 w 197849"/>
                <a:gd name="connsiteY16" fmla="*/ 44765 h 215480"/>
                <a:gd name="connsiteX17" fmla="*/ 185568 w 197849"/>
                <a:gd name="connsiteY17" fmla="*/ 61877 h 215480"/>
                <a:gd name="connsiteX18" fmla="*/ 185011 w 197849"/>
                <a:gd name="connsiteY18" fmla="*/ 67581 h 215480"/>
                <a:gd name="connsiteX19" fmla="*/ 188351 w 197849"/>
                <a:gd name="connsiteY19" fmla="*/ 71383 h 215480"/>
                <a:gd name="connsiteX20" fmla="*/ 192248 w 197849"/>
                <a:gd name="connsiteY20" fmla="*/ 63461 h 215480"/>
                <a:gd name="connsiteX21" fmla="*/ 197815 w 197849"/>
                <a:gd name="connsiteY21" fmla="*/ 8641 h 215480"/>
                <a:gd name="connsiteX22" fmla="*/ 190300 w 197849"/>
                <a:gd name="connsiteY22" fmla="*/ 85 h 215480"/>
                <a:gd name="connsiteX23" fmla="*/ 53905 w 197849"/>
                <a:gd name="connsiteY23" fmla="*/ 85 h 215480"/>
                <a:gd name="connsiteX24" fmla="*/ 45555 w 197849"/>
                <a:gd name="connsiteY24" fmla="*/ 6422 h 215480"/>
                <a:gd name="connsiteX25" fmla="*/ 53349 w 197849"/>
                <a:gd name="connsiteY25" fmla="*/ 9908 h 215480"/>
                <a:gd name="connsiteX26" fmla="*/ 71442 w 197849"/>
                <a:gd name="connsiteY26" fmla="*/ 15612 h 215480"/>
                <a:gd name="connsiteX27" fmla="*/ 70050 w 197849"/>
                <a:gd name="connsiteY27" fmla="*/ 23217 h 215480"/>
                <a:gd name="connsiteX28" fmla="*/ 33307 w 197849"/>
                <a:gd name="connsiteY28" fmla="*/ 190848 h 215480"/>
                <a:gd name="connsiteX29" fmla="*/ 7976 w 197849"/>
                <a:gd name="connsiteY29" fmla="*/ 205742 h 215480"/>
                <a:gd name="connsiteX30" fmla="*/ 183 w 197849"/>
                <a:gd name="connsiteY30" fmla="*/ 211762 h 215480"/>
                <a:gd name="connsiteX31" fmla="*/ 4358 w 197849"/>
                <a:gd name="connsiteY31" fmla="*/ 215565 h 215480"/>
                <a:gd name="connsiteX32" fmla="*/ 41101 w 197849"/>
                <a:gd name="connsiteY32" fmla="*/ 214614 h 215480"/>
                <a:gd name="connsiteX33" fmla="*/ 82576 w 197849"/>
                <a:gd name="connsiteY33" fmla="*/ 215565 h 215480"/>
                <a:gd name="connsiteX34" fmla="*/ 88421 w 197849"/>
                <a:gd name="connsiteY34" fmla="*/ 209544 h 215480"/>
                <a:gd name="connsiteX35" fmla="*/ 86751 w 197849"/>
                <a:gd name="connsiteY35" fmla="*/ 206058 h 215480"/>
                <a:gd name="connsiteX36" fmla="*/ 78957 w 197849"/>
                <a:gd name="connsiteY36" fmla="*/ 205742 h 215480"/>
                <a:gd name="connsiteX37" fmla="*/ 64483 w 197849"/>
                <a:gd name="connsiteY37" fmla="*/ 205108 h 215480"/>
                <a:gd name="connsiteX38" fmla="*/ 55575 w 197849"/>
                <a:gd name="connsiteY38" fmla="*/ 198770 h 215480"/>
                <a:gd name="connsiteX39" fmla="*/ 56689 w 197849"/>
                <a:gd name="connsiteY39" fmla="*/ 191482 h 215480"/>
                <a:gd name="connsiteX40" fmla="*/ 73947 w 197849"/>
                <a:gd name="connsiteY40" fmla="*/ 112578 h 21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7849" h="215480">
                  <a:moveTo>
                    <a:pt x="73947" y="112578"/>
                  </a:moveTo>
                  <a:lnTo>
                    <a:pt x="100947" y="112578"/>
                  </a:lnTo>
                  <a:cubicBezTo>
                    <a:pt x="121824" y="112578"/>
                    <a:pt x="124051" y="117648"/>
                    <a:pt x="124051" y="126838"/>
                  </a:cubicBezTo>
                  <a:cubicBezTo>
                    <a:pt x="124051" y="129056"/>
                    <a:pt x="124051" y="132859"/>
                    <a:pt x="122103" y="142365"/>
                  </a:cubicBezTo>
                  <a:cubicBezTo>
                    <a:pt x="121546" y="143949"/>
                    <a:pt x="121268" y="145217"/>
                    <a:pt x="121268" y="145851"/>
                  </a:cubicBezTo>
                  <a:cubicBezTo>
                    <a:pt x="121268" y="148386"/>
                    <a:pt x="122938" y="149653"/>
                    <a:pt x="124608" y="149653"/>
                  </a:cubicBezTo>
                  <a:cubicBezTo>
                    <a:pt x="127391" y="149653"/>
                    <a:pt x="127391" y="148703"/>
                    <a:pt x="128783" y="142999"/>
                  </a:cubicBezTo>
                  <a:lnTo>
                    <a:pt x="144093" y="74235"/>
                  </a:lnTo>
                  <a:cubicBezTo>
                    <a:pt x="144928" y="70749"/>
                    <a:pt x="144928" y="70116"/>
                    <a:pt x="144928" y="69165"/>
                  </a:cubicBezTo>
                  <a:cubicBezTo>
                    <a:pt x="144928" y="68531"/>
                    <a:pt x="144371" y="65679"/>
                    <a:pt x="141587" y="65679"/>
                  </a:cubicBezTo>
                  <a:cubicBezTo>
                    <a:pt x="138804" y="65679"/>
                    <a:pt x="138526" y="67264"/>
                    <a:pt x="137412" y="72334"/>
                  </a:cubicBezTo>
                  <a:cubicBezTo>
                    <a:pt x="131567" y="97051"/>
                    <a:pt x="125164" y="102755"/>
                    <a:pt x="101504" y="102755"/>
                  </a:cubicBezTo>
                  <a:lnTo>
                    <a:pt x="76174" y="102755"/>
                  </a:lnTo>
                  <a:lnTo>
                    <a:pt x="93989" y="22266"/>
                  </a:lnTo>
                  <a:cubicBezTo>
                    <a:pt x="96494" y="11176"/>
                    <a:pt x="96772" y="9908"/>
                    <a:pt x="109020" y="9908"/>
                  </a:cubicBezTo>
                  <a:lnTo>
                    <a:pt x="145763" y="9908"/>
                  </a:lnTo>
                  <a:cubicBezTo>
                    <a:pt x="180001" y="9908"/>
                    <a:pt x="186403" y="20365"/>
                    <a:pt x="186403" y="44765"/>
                  </a:cubicBezTo>
                  <a:cubicBezTo>
                    <a:pt x="186403" y="52053"/>
                    <a:pt x="186403" y="53321"/>
                    <a:pt x="185568" y="61877"/>
                  </a:cubicBezTo>
                  <a:cubicBezTo>
                    <a:pt x="185011" y="65996"/>
                    <a:pt x="185011" y="66630"/>
                    <a:pt x="185011" y="67581"/>
                  </a:cubicBezTo>
                  <a:cubicBezTo>
                    <a:pt x="185011" y="69165"/>
                    <a:pt x="185846" y="71383"/>
                    <a:pt x="188351" y="71383"/>
                  </a:cubicBezTo>
                  <a:cubicBezTo>
                    <a:pt x="191413" y="71383"/>
                    <a:pt x="191692" y="69482"/>
                    <a:pt x="192248" y="63461"/>
                  </a:cubicBezTo>
                  <a:lnTo>
                    <a:pt x="197815" y="8641"/>
                  </a:lnTo>
                  <a:cubicBezTo>
                    <a:pt x="198651" y="85"/>
                    <a:pt x="197259" y="85"/>
                    <a:pt x="190300" y="85"/>
                  </a:cubicBezTo>
                  <a:lnTo>
                    <a:pt x="53905" y="85"/>
                  </a:lnTo>
                  <a:cubicBezTo>
                    <a:pt x="48338" y="85"/>
                    <a:pt x="45555" y="85"/>
                    <a:pt x="45555" y="6422"/>
                  </a:cubicBezTo>
                  <a:cubicBezTo>
                    <a:pt x="45555" y="9908"/>
                    <a:pt x="48060" y="9908"/>
                    <a:pt x="53349" y="9908"/>
                  </a:cubicBezTo>
                  <a:cubicBezTo>
                    <a:pt x="63648" y="9908"/>
                    <a:pt x="71442" y="9908"/>
                    <a:pt x="71442" y="15612"/>
                  </a:cubicBezTo>
                  <a:cubicBezTo>
                    <a:pt x="71442" y="16879"/>
                    <a:pt x="71442" y="17513"/>
                    <a:pt x="70050" y="23217"/>
                  </a:cubicBezTo>
                  <a:lnTo>
                    <a:pt x="33307" y="190848"/>
                  </a:lnTo>
                  <a:cubicBezTo>
                    <a:pt x="30523" y="203206"/>
                    <a:pt x="29967" y="205742"/>
                    <a:pt x="7976" y="205742"/>
                  </a:cubicBezTo>
                  <a:cubicBezTo>
                    <a:pt x="3244" y="205742"/>
                    <a:pt x="183" y="205742"/>
                    <a:pt x="183" y="211762"/>
                  </a:cubicBezTo>
                  <a:cubicBezTo>
                    <a:pt x="183" y="215565"/>
                    <a:pt x="3523" y="215565"/>
                    <a:pt x="4358" y="215565"/>
                  </a:cubicBezTo>
                  <a:cubicBezTo>
                    <a:pt x="12430" y="215565"/>
                    <a:pt x="33029" y="214614"/>
                    <a:pt x="41101" y="214614"/>
                  </a:cubicBezTo>
                  <a:cubicBezTo>
                    <a:pt x="50287" y="214614"/>
                    <a:pt x="73390" y="215565"/>
                    <a:pt x="82576" y="215565"/>
                  </a:cubicBezTo>
                  <a:cubicBezTo>
                    <a:pt x="85081" y="215565"/>
                    <a:pt x="88421" y="215565"/>
                    <a:pt x="88421" y="209544"/>
                  </a:cubicBezTo>
                  <a:cubicBezTo>
                    <a:pt x="88421" y="207009"/>
                    <a:pt x="86751" y="206375"/>
                    <a:pt x="86751" y="206058"/>
                  </a:cubicBezTo>
                  <a:cubicBezTo>
                    <a:pt x="85916" y="205742"/>
                    <a:pt x="85360" y="205742"/>
                    <a:pt x="78957" y="205742"/>
                  </a:cubicBezTo>
                  <a:cubicBezTo>
                    <a:pt x="72833" y="205742"/>
                    <a:pt x="71442" y="205742"/>
                    <a:pt x="64483" y="205108"/>
                  </a:cubicBezTo>
                  <a:cubicBezTo>
                    <a:pt x="56410" y="204157"/>
                    <a:pt x="55575" y="202890"/>
                    <a:pt x="55575" y="198770"/>
                  </a:cubicBezTo>
                  <a:cubicBezTo>
                    <a:pt x="55575" y="198136"/>
                    <a:pt x="55575" y="196235"/>
                    <a:pt x="56689" y="191482"/>
                  </a:cubicBezTo>
                  <a:lnTo>
                    <a:pt x="73947" y="11257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5BB936C-EB34-E8B0-8964-7AA53A45F954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5553669" y="5117978"/>
              <a:ext cx="113290" cy="143547"/>
            </a:xfrm>
            <a:custGeom>
              <a:avLst/>
              <a:gdLst>
                <a:gd name="connsiteX0" fmla="*/ 16613 w 113290"/>
                <a:gd name="connsiteY0" fmla="*/ 121451 h 143547"/>
                <a:gd name="connsiteX1" fmla="*/ 14108 w 113290"/>
                <a:gd name="connsiteY1" fmla="*/ 135077 h 143547"/>
                <a:gd name="connsiteX2" fmla="*/ 22180 w 113290"/>
                <a:gd name="connsiteY2" fmla="*/ 143633 h 143547"/>
                <a:gd name="connsiteX3" fmla="*/ 32480 w 113290"/>
                <a:gd name="connsiteY3" fmla="*/ 134760 h 143547"/>
                <a:gd name="connsiteX4" fmla="*/ 43614 w 113290"/>
                <a:gd name="connsiteY4" fmla="*/ 84692 h 143547"/>
                <a:gd name="connsiteX5" fmla="*/ 52521 w 113290"/>
                <a:gd name="connsiteY5" fmla="*/ 43498 h 143547"/>
                <a:gd name="connsiteX6" fmla="*/ 68109 w 113290"/>
                <a:gd name="connsiteY6" fmla="*/ 17513 h 143547"/>
                <a:gd name="connsiteX7" fmla="*/ 90378 w 113290"/>
                <a:gd name="connsiteY7" fmla="*/ 7056 h 143547"/>
                <a:gd name="connsiteX8" fmla="*/ 102069 w 113290"/>
                <a:gd name="connsiteY8" fmla="*/ 10859 h 143547"/>
                <a:gd name="connsiteX9" fmla="*/ 87594 w 113290"/>
                <a:gd name="connsiteY9" fmla="*/ 28287 h 143547"/>
                <a:gd name="connsiteX10" fmla="*/ 98172 w 113290"/>
                <a:gd name="connsiteY10" fmla="*/ 39378 h 143547"/>
                <a:gd name="connsiteX11" fmla="*/ 113481 w 113290"/>
                <a:gd name="connsiteY11" fmla="*/ 20682 h 143547"/>
                <a:gd name="connsiteX12" fmla="*/ 90378 w 113290"/>
                <a:gd name="connsiteY12" fmla="*/ 85 h 143547"/>
                <a:gd name="connsiteX13" fmla="*/ 54748 w 113290"/>
                <a:gd name="connsiteY13" fmla="*/ 24485 h 143547"/>
                <a:gd name="connsiteX14" fmla="*/ 29418 w 113290"/>
                <a:gd name="connsiteY14" fmla="*/ 85 h 143547"/>
                <a:gd name="connsiteX15" fmla="*/ 8819 w 113290"/>
                <a:gd name="connsiteY15" fmla="*/ 18147 h 143547"/>
                <a:gd name="connsiteX16" fmla="*/ 190 w 113290"/>
                <a:gd name="connsiteY16" fmla="*/ 48885 h 143547"/>
                <a:gd name="connsiteX17" fmla="*/ 3531 w 113290"/>
                <a:gd name="connsiteY17" fmla="*/ 52053 h 143547"/>
                <a:gd name="connsiteX18" fmla="*/ 8263 w 113290"/>
                <a:gd name="connsiteY18" fmla="*/ 44765 h 143547"/>
                <a:gd name="connsiteX19" fmla="*/ 28583 w 113290"/>
                <a:gd name="connsiteY19" fmla="*/ 7056 h 143547"/>
                <a:gd name="connsiteX20" fmla="*/ 37212 w 113290"/>
                <a:gd name="connsiteY20" fmla="*/ 21633 h 143547"/>
                <a:gd name="connsiteX21" fmla="*/ 32758 w 113290"/>
                <a:gd name="connsiteY21" fmla="*/ 48251 h 143547"/>
                <a:gd name="connsiteX22" fmla="*/ 16613 w 113290"/>
                <a:gd name="connsiteY2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290" h="143547">
                  <a:moveTo>
                    <a:pt x="16613" y="121451"/>
                  </a:moveTo>
                  <a:cubicBezTo>
                    <a:pt x="15778" y="126204"/>
                    <a:pt x="14108" y="133492"/>
                    <a:pt x="14108" y="135077"/>
                  </a:cubicBezTo>
                  <a:cubicBezTo>
                    <a:pt x="14108" y="140781"/>
                    <a:pt x="18005" y="143633"/>
                    <a:pt x="22180" y="143633"/>
                  </a:cubicBezTo>
                  <a:cubicBezTo>
                    <a:pt x="25521" y="143633"/>
                    <a:pt x="30531" y="141097"/>
                    <a:pt x="32480" y="134760"/>
                  </a:cubicBezTo>
                  <a:cubicBezTo>
                    <a:pt x="33036" y="133492"/>
                    <a:pt x="42500" y="90396"/>
                    <a:pt x="43614" y="84692"/>
                  </a:cubicBezTo>
                  <a:cubicBezTo>
                    <a:pt x="45841" y="74235"/>
                    <a:pt x="50851" y="52053"/>
                    <a:pt x="52521" y="43498"/>
                  </a:cubicBezTo>
                  <a:cubicBezTo>
                    <a:pt x="53635" y="39378"/>
                    <a:pt x="61429" y="24485"/>
                    <a:pt x="68109" y="17513"/>
                  </a:cubicBezTo>
                  <a:cubicBezTo>
                    <a:pt x="70336" y="15295"/>
                    <a:pt x="78408" y="7056"/>
                    <a:pt x="90378" y="7056"/>
                  </a:cubicBezTo>
                  <a:cubicBezTo>
                    <a:pt x="97615" y="7056"/>
                    <a:pt x="101790" y="10859"/>
                    <a:pt x="102069" y="10859"/>
                  </a:cubicBezTo>
                  <a:cubicBezTo>
                    <a:pt x="93718" y="12443"/>
                    <a:pt x="87594" y="20048"/>
                    <a:pt x="87594" y="28287"/>
                  </a:cubicBezTo>
                  <a:cubicBezTo>
                    <a:pt x="87594" y="33357"/>
                    <a:pt x="90656" y="39378"/>
                    <a:pt x="98172" y="39378"/>
                  </a:cubicBezTo>
                  <a:cubicBezTo>
                    <a:pt x="105687" y="39378"/>
                    <a:pt x="113481" y="32090"/>
                    <a:pt x="113481" y="20682"/>
                  </a:cubicBezTo>
                  <a:cubicBezTo>
                    <a:pt x="113481" y="9591"/>
                    <a:pt x="104574" y="85"/>
                    <a:pt x="90378" y="85"/>
                  </a:cubicBezTo>
                  <a:cubicBezTo>
                    <a:pt x="72285" y="85"/>
                    <a:pt x="60037" y="15612"/>
                    <a:pt x="54748" y="24485"/>
                  </a:cubicBezTo>
                  <a:cubicBezTo>
                    <a:pt x="52521" y="10225"/>
                    <a:pt x="42500" y="85"/>
                    <a:pt x="29418" y="85"/>
                  </a:cubicBezTo>
                  <a:cubicBezTo>
                    <a:pt x="16613" y="85"/>
                    <a:pt x="11325" y="12443"/>
                    <a:pt x="8819" y="18147"/>
                  </a:cubicBezTo>
                  <a:cubicBezTo>
                    <a:pt x="3809" y="28921"/>
                    <a:pt x="190" y="47934"/>
                    <a:pt x="190" y="48885"/>
                  </a:cubicBezTo>
                  <a:cubicBezTo>
                    <a:pt x="190" y="52053"/>
                    <a:pt x="2974" y="52053"/>
                    <a:pt x="3531" y="52053"/>
                  </a:cubicBezTo>
                  <a:cubicBezTo>
                    <a:pt x="6314" y="52053"/>
                    <a:pt x="6592" y="51737"/>
                    <a:pt x="8263" y="44765"/>
                  </a:cubicBezTo>
                  <a:cubicBezTo>
                    <a:pt x="12995" y="22266"/>
                    <a:pt x="18562" y="7056"/>
                    <a:pt x="28583" y="7056"/>
                  </a:cubicBezTo>
                  <a:cubicBezTo>
                    <a:pt x="33315" y="7056"/>
                    <a:pt x="37212" y="9591"/>
                    <a:pt x="37212" y="21633"/>
                  </a:cubicBezTo>
                  <a:cubicBezTo>
                    <a:pt x="37212" y="28287"/>
                    <a:pt x="36377" y="31773"/>
                    <a:pt x="32758" y="48251"/>
                  </a:cubicBezTo>
                  <a:lnTo>
                    <a:pt x="16613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958A38F-B8E7-0390-3187-01096DDFBA9B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5691717" y="5117978"/>
              <a:ext cx="106888" cy="143547"/>
            </a:xfrm>
            <a:custGeom>
              <a:avLst/>
              <a:gdLst>
                <a:gd name="connsiteX0" fmla="*/ 39443 w 106888"/>
                <a:gd name="connsiteY0" fmla="*/ 66947 h 143547"/>
                <a:gd name="connsiteX1" fmla="*/ 82032 w 106888"/>
                <a:gd name="connsiteY1" fmla="*/ 59659 h 143547"/>
                <a:gd name="connsiteX2" fmla="*/ 102909 w 106888"/>
                <a:gd name="connsiteY2" fmla="*/ 27020 h 143547"/>
                <a:gd name="connsiteX3" fmla="*/ 73124 w 106888"/>
                <a:gd name="connsiteY3" fmla="*/ 85 h 143547"/>
                <a:gd name="connsiteX4" fmla="*/ 195 w 106888"/>
                <a:gd name="connsiteY4" fmla="*/ 86277 h 143547"/>
                <a:gd name="connsiteX5" fmla="*/ 43897 w 106888"/>
                <a:gd name="connsiteY5" fmla="*/ 143633 h 143547"/>
                <a:gd name="connsiteX6" fmla="*/ 107084 w 106888"/>
                <a:gd name="connsiteY6" fmla="*/ 106240 h 143547"/>
                <a:gd name="connsiteX7" fmla="*/ 103744 w 106888"/>
                <a:gd name="connsiteY7" fmla="*/ 102121 h 143547"/>
                <a:gd name="connsiteX8" fmla="*/ 100125 w 106888"/>
                <a:gd name="connsiteY8" fmla="*/ 105290 h 143547"/>
                <a:gd name="connsiteX9" fmla="*/ 44454 w 106888"/>
                <a:gd name="connsiteY9" fmla="*/ 136661 h 143547"/>
                <a:gd name="connsiteX10" fmla="*/ 20237 w 106888"/>
                <a:gd name="connsiteY10" fmla="*/ 99903 h 143547"/>
                <a:gd name="connsiteX11" fmla="*/ 24690 w 106888"/>
                <a:gd name="connsiteY11" fmla="*/ 66947 h 143547"/>
                <a:gd name="connsiteX12" fmla="*/ 39443 w 106888"/>
                <a:gd name="connsiteY12" fmla="*/ 66947 h 143547"/>
                <a:gd name="connsiteX13" fmla="*/ 26361 w 106888"/>
                <a:gd name="connsiteY13" fmla="*/ 59976 h 143547"/>
                <a:gd name="connsiteX14" fmla="*/ 73124 w 106888"/>
                <a:gd name="connsiteY14" fmla="*/ 7056 h 143547"/>
                <a:gd name="connsiteX15" fmla="*/ 93723 w 106888"/>
                <a:gd name="connsiteY15" fmla="*/ 27020 h 143547"/>
                <a:gd name="connsiteX16" fmla="*/ 37773 w 106888"/>
                <a:gd name="connsiteY16" fmla="*/ 59976 h 143547"/>
                <a:gd name="connsiteX17" fmla="*/ 26361 w 106888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43547">
                  <a:moveTo>
                    <a:pt x="39443" y="66947"/>
                  </a:moveTo>
                  <a:cubicBezTo>
                    <a:pt x="47516" y="66947"/>
                    <a:pt x="68114" y="66313"/>
                    <a:pt x="82032" y="59659"/>
                  </a:cubicBezTo>
                  <a:cubicBezTo>
                    <a:pt x="101517" y="50152"/>
                    <a:pt x="102909" y="31456"/>
                    <a:pt x="102909" y="27020"/>
                  </a:cubicBezTo>
                  <a:cubicBezTo>
                    <a:pt x="102909" y="13077"/>
                    <a:pt x="92331" y="85"/>
                    <a:pt x="73124" y="85"/>
                  </a:cubicBezTo>
                  <a:cubicBezTo>
                    <a:pt x="42227" y="85"/>
                    <a:pt x="195" y="30822"/>
                    <a:pt x="195" y="86277"/>
                  </a:cubicBezTo>
                  <a:cubicBezTo>
                    <a:pt x="195" y="118599"/>
                    <a:pt x="16618" y="143633"/>
                    <a:pt x="43897" y="143633"/>
                  </a:cubicBezTo>
                  <a:cubicBezTo>
                    <a:pt x="83702" y="143633"/>
                    <a:pt x="107084" y="110043"/>
                    <a:pt x="107084" y="106240"/>
                  </a:cubicBezTo>
                  <a:cubicBezTo>
                    <a:pt x="107084" y="104339"/>
                    <a:pt x="105414" y="102121"/>
                    <a:pt x="103744" y="102121"/>
                  </a:cubicBezTo>
                  <a:cubicBezTo>
                    <a:pt x="102352" y="102121"/>
                    <a:pt x="101795" y="102755"/>
                    <a:pt x="100125" y="105290"/>
                  </a:cubicBezTo>
                  <a:cubicBezTo>
                    <a:pt x="78135" y="136661"/>
                    <a:pt x="47794" y="136661"/>
                    <a:pt x="44454" y="136661"/>
                  </a:cubicBezTo>
                  <a:cubicBezTo>
                    <a:pt x="22742" y="136661"/>
                    <a:pt x="20237" y="110043"/>
                    <a:pt x="20237" y="99903"/>
                  </a:cubicBezTo>
                  <a:cubicBezTo>
                    <a:pt x="20237" y="96100"/>
                    <a:pt x="20515" y="86277"/>
                    <a:pt x="24690" y="66947"/>
                  </a:cubicBezTo>
                  <a:lnTo>
                    <a:pt x="39443" y="66947"/>
                  </a:lnTo>
                  <a:close/>
                  <a:moveTo>
                    <a:pt x="26361" y="59976"/>
                  </a:moveTo>
                  <a:cubicBezTo>
                    <a:pt x="37216" y="11809"/>
                    <a:pt x="65887" y="7056"/>
                    <a:pt x="73124" y="7056"/>
                  </a:cubicBezTo>
                  <a:cubicBezTo>
                    <a:pt x="86207" y="7056"/>
                    <a:pt x="93723" y="16246"/>
                    <a:pt x="93723" y="27020"/>
                  </a:cubicBezTo>
                  <a:cubicBezTo>
                    <a:pt x="93723" y="59976"/>
                    <a:pt x="49186" y="59976"/>
                    <a:pt x="37773" y="59976"/>
                  </a:cubicBezTo>
                  <a:lnTo>
                    <a:pt x="26361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DA39187-71EC-5F16-6C84-B7D87445CF8D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5821327" y="5117978"/>
              <a:ext cx="106888" cy="143547"/>
            </a:xfrm>
            <a:custGeom>
              <a:avLst/>
              <a:gdLst>
                <a:gd name="connsiteX0" fmla="*/ 39448 w 106888"/>
                <a:gd name="connsiteY0" fmla="*/ 66947 h 143547"/>
                <a:gd name="connsiteX1" fmla="*/ 82036 w 106888"/>
                <a:gd name="connsiteY1" fmla="*/ 59659 h 143547"/>
                <a:gd name="connsiteX2" fmla="*/ 102913 w 106888"/>
                <a:gd name="connsiteY2" fmla="*/ 27020 h 143547"/>
                <a:gd name="connsiteX3" fmla="*/ 73129 w 106888"/>
                <a:gd name="connsiteY3" fmla="*/ 85 h 143547"/>
                <a:gd name="connsiteX4" fmla="*/ 200 w 106888"/>
                <a:gd name="connsiteY4" fmla="*/ 86277 h 143547"/>
                <a:gd name="connsiteX5" fmla="*/ 43902 w 106888"/>
                <a:gd name="connsiteY5" fmla="*/ 143633 h 143547"/>
                <a:gd name="connsiteX6" fmla="*/ 107089 w 106888"/>
                <a:gd name="connsiteY6" fmla="*/ 106240 h 143547"/>
                <a:gd name="connsiteX7" fmla="*/ 103748 w 106888"/>
                <a:gd name="connsiteY7" fmla="*/ 102121 h 143547"/>
                <a:gd name="connsiteX8" fmla="*/ 100130 w 106888"/>
                <a:gd name="connsiteY8" fmla="*/ 105290 h 143547"/>
                <a:gd name="connsiteX9" fmla="*/ 44458 w 106888"/>
                <a:gd name="connsiteY9" fmla="*/ 136661 h 143547"/>
                <a:gd name="connsiteX10" fmla="*/ 20241 w 106888"/>
                <a:gd name="connsiteY10" fmla="*/ 99903 h 143547"/>
                <a:gd name="connsiteX11" fmla="*/ 24695 w 106888"/>
                <a:gd name="connsiteY11" fmla="*/ 66947 h 143547"/>
                <a:gd name="connsiteX12" fmla="*/ 39448 w 106888"/>
                <a:gd name="connsiteY12" fmla="*/ 66947 h 143547"/>
                <a:gd name="connsiteX13" fmla="*/ 26365 w 106888"/>
                <a:gd name="connsiteY13" fmla="*/ 59976 h 143547"/>
                <a:gd name="connsiteX14" fmla="*/ 73129 w 106888"/>
                <a:gd name="connsiteY14" fmla="*/ 7056 h 143547"/>
                <a:gd name="connsiteX15" fmla="*/ 93727 w 106888"/>
                <a:gd name="connsiteY15" fmla="*/ 27020 h 143547"/>
                <a:gd name="connsiteX16" fmla="*/ 37778 w 106888"/>
                <a:gd name="connsiteY16" fmla="*/ 59976 h 143547"/>
                <a:gd name="connsiteX17" fmla="*/ 26365 w 106888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43547">
                  <a:moveTo>
                    <a:pt x="39448" y="66947"/>
                  </a:moveTo>
                  <a:cubicBezTo>
                    <a:pt x="47520" y="66947"/>
                    <a:pt x="68119" y="66313"/>
                    <a:pt x="82036" y="59659"/>
                  </a:cubicBezTo>
                  <a:cubicBezTo>
                    <a:pt x="101521" y="50152"/>
                    <a:pt x="102913" y="31456"/>
                    <a:pt x="102913" y="27020"/>
                  </a:cubicBezTo>
                  <a:cubicBezTo>
                    <a:pt x="102913" y="13077"/>
                    <a:pt x="92336" y="85"/>
                    <a:pt x="73129" y="85"/>
                  </a:cubicBezTo>
                  <a:cubicBezTo>
                    <a:pt x="42232" y="85"/>
                    <a:pt x="200" y="30822"/>
                    <a:pt x="200" y="86277"/>
                  </a:cubicBezTo>
                  <a:cubicBezTo>
                    <a:pt x="200" y="118599"/>
                    <a:pt x="16623" y="143633"/>
                    <a:pt x="43902" y="143633"/>
                  </a:cubicBezTo>
                  <a:cubicBezTo>
                    <a:pt x="83707" y="143633"/>
                    <a:pt x="107089" y="110043"/>
                    <a:pt x="107089" y="106240"/>
                  </a:cubicBezTo>
                  <a:cubicBezTo>
                    <a:pt x="107089" y="104339"/>
                    <a:pt x="105418" y="102121"/>
                    <a:pt x="103748" y="102121"/>
                  </a:cubicBezTo>
                  <a:cubicBezTo>
                    <a:pt x="102356" y="102121"/>
                    <a:pt x="101800" y="102755"/>
                    <a:pt x="100130" y="105290"/>
                  </a:cubicBezTo>
                  <a:cubicBezTo>
                    <a:pt x="78139" y="136661"/>
                    <a:pt x="47799" y="136661"/>
                    <a:pt x="44458" y="136661"/>
                  </a:cubicBezTo>
                  <a:cubicBezTo>
                    <a:pt x="22747" y="136661"/>
                    <a:pt x="20241" y="110043"/>
                    <a:pt x="20241" y="99903"/>
                  </a:cubicBezTo>
                  <a:cubicBezTo>
                    <a:pt x="20241" y="96100"/>
                    <a:pt x="20520" y="86277"/>
                    <a:pt x="24695" y="66947"/>
                  </a:cubicBezTo>
                  <a:lnTo>
                    <a:pt x="39448" y="66947"/>
                  </a:lnTo>
                  <a:close/>
                  <a:moveTo>
                    <a:pt x="26365" y="59976"/>
                  </a:moveTo>
                  <a:cubicBezTo>
                    <a:pt x="37221" y="11809"/>
                    <a:pt x="65892" y="7056"/>
                    <a:pt x="73129" y="7056"/>
                  </a:cubicBezTo>
                  <a:cubicBezTo>
                    <a:pt x="86212" y="7056"/>
                    <a:pt x="93727" y="16246"/>
                    <a:pt x="93727" y="27020"/>
                  </a:cubicBezTo>
                  <a:cubicBezTo>
                    <a:pt x="93727" y="59976"/>
                    <a:pt x="49190" y="59976"/>
                    <a:pt x="37778" y="59976"/>
                  </a:cubicBezTo>
                  <a:lnTo>
                    <a:pt x="26365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51C21F-D534-6F6E-999D-52E41F7E38C8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5944813" y="5043511"/>
              <a:ext cx="189282" cy="214529"/>
            </a:xfrm>
            <a:custGeom>
              <a:avLst/>
              <a:gdLst>
                <a:gd name="connsiteX0" fmla="*/ 112382 w 189282"/>
                <a:gd name="connsiteY0" fmla="*/ 22266 h 214529"/>
                <a:gd name="connsiteX1" fmla="*/ 118784 w 189282"/>
                <a:gd name="connsiteY1" fmla="*/ 10542 h 214529"/>
                <a:gd name="connsiteX2" fmla="*/ 136321 w 189282"/>
                <a:gd name="connsiteY2" fmla="*/ 9908 h 214529"/>
                <a:gd name="connsiteX3" fmla="*/ 176961 w 189282"/>
                <a:gd name="connsiteY3" fmla="*/ 35892 h 214529"/>
                <a:gd name="connsiteX4" fmla="*/ 174734 w 189282"/>
                <a:gd name="connsiteY4" fmla="*/ 61243 h 214529"/>
                <a:gd name="connsiteX5" fmla="*/ 173899 w 189282"/>
                <a:gd name="connsiteY5" fmla="*/ 67264 h 214529"/>
                <a:gd name="connsiteX6" fmla="*/ 177239 w 189282"/>
                <a:gd name="connsiteY6" fmla="*/ 71383 h 214529"/>
                <a:gd name="connsiteX7" fmla="*/ 181414 w 189282"/>
                <a:gd name="connsiteY7" fmla="*/ 64095 h 214529"/>
                <a:gd name="connsiteX8" fmla="*/ 188930 w 189282"/>
                <a:gd name="connsiteY8" fmla="*/ 8957 h 214529"/>
                <a:gd name="connsiteX9" fmla="*/ 189487 w 189282"/>
                <a:gd name="connsiteY9" fmla="*/ 3570 h 214529"/>
                <a:gd name="connsiteX10" fmla="*/ 181971 w 189282"/>
                <a:gd name="connsiteY10" fmla="*/ 85 h 214529"/>
                <a:gd name="connsiteX11" fmla="*/ 27483 w 189282"/>
                <a:gd name="connsiteY11" fmla="*/ 85 h 214529"/>
                <a:gd name="connsiteX12" fmla="*/ 18576 w 189282"/>
                <a:gd name="connsiteY12" fmla="*/ 6422 h 214529"/>
                <a:gd name="connsiteX13" fmla="*/ 1874 w 189282"/>
                <a:gd name="connsiteY13" fmla="*/ 62194 h 214529"/>
                <a:gd name="connsiteX14" fmla="*/ 204 w 189282"/>
                <a:gd name="connsiteY14" fmla="*/ 67898 h 214529"/>
                <a:gd name="connsiteX15" fmla="*/ 3545 w 189282"/>
                <a:gd name="connsiteY15" fmla="*/ 71383 h 214529"/>
                <a:gd name="connsiteX16" fmla="*/ 8277 w 189282"/>
                <a:gd name="connsiteY16" fmla="*/ 64729 h 214529"/>
                <a:gd name="connsiteX17" fmla="*/ 71742 w 189282"/>
                <a:gd name="connsiteY17" fmla="*/ 9908 h 214529"/>
                <a:gd name="connsiteX18" fmla="*/ 82598 w 189282"/>
                <a:gd name="connsiteY18" fmla="*/ 9908 h 214529"/>
                <a:gd name="connsiteX19" fmla="*/ 90392 w 189282"/>
                <a:gd name="connsiteY19" fmla="*/ 13711 h 214529"/>
                <a:gd name="connsiteX20" fmla="*/ 89278 w 189282"/>
                <a:gd name="connsiteY20" fmla="*/ 20365 h 214529"/>
                <a:gd name="connsiteX21" fmla="*/ 51979 w 189282"/>
                <a:gd name="connsiteY21" fmla="*/ 189581 h 214529"/>
                <a:gd name="connsiteX22" fmla="*/ 18854 w 189282"/>
                <a:gd name="connsiteY22" fmla="*/ 204791 h 214529"/>
                <a:gd name="connsiteX23" fmla="*/ 7163 w 189282"/>
                <a:gd name="connsiteY23" fmla="*/ 210812 h 214529"/>
                <a:gd name="connsiteX24" fmla="*/ 11895 w 189282"/>
                <a:gd name="connsiteY24" fmla="*/ 214614 h 214529"/>
                <a:gd name="connsiteX25" fmla="*/ 34721 w 189282"/>
                <a:gd name="connsiteY25" fmla="*/ 213981 h 214529"/>
                <a:gd name="connsiteX26" fmla="*/ 58381 w 189282"/>
                <a:gd name="connsiteY26" fmla="*/ 213664 h 214529"/>
                <a:gd name="connsiteX27" fmla="*/ 81484 w 189282"/>
                <a:gd name="connsiteY27" fmla="*/ 213981 h 214529"/>
                <a:gd name="connsiteX28" fmla="*/ 105701 w 189282"/>
                <a:gd name="connsiteY28" fmla="*/ 214614 h 214529"/>
                <a:gd name="connsiteX29" fmla="*/ 111825 w 189282"/>
                <a:gd name="connsiteY29" fmla="*/ 208277 h 214529"/>
                <a:gd name="connsiteX30" fmla="*/ 102361 w 189282"/>
                <a:gd name="connsiteY30" fmla="*/ 204791 h 214529"/>
                <a:gd name="connsiteX31" fmla="*/ 84546 w 189282"/>
                <a:gd name="connsiteY31" fmla="*/ 204157 h 214529"/>
                <a:gd name="connsiteX32" fmla="*/ 74247 w 189282"/>
                <a:gd name="connsiteY32" fmla="*/ 197186 h 214529"/>
                <a:gd name="connsiteX33" fmla="*/ 75361 w 189282"/>
                <a:gd name="connsiteY33" fmla="*/ 190531 h 214529"/>
                <a:gd name="connsiteX34" fmla="*/ 112382 w 189282"/>
                <a:gd name="connsiteY34" fmla="*/ 22266 h 2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9282" h="214529">
                  <a:moveTo>
                    <a:pt x="112382" y="22266"/>
                  </a:moveTo>
                  <a:cubicBezTo>
                    <a:pt x="114330" y="13394"/>
                    <a:pt x="115444" y="11492"/>
                    <a:pt x="118784" y="10542"/>
                  </a:cubicBezTo>
                  <a:cubicBezTo>
                    <a:pt x="121289" y="9908"/>
                    <a:pt x="130475" y="9908"/>
                    <a:pt x="136321" y="9908"/>
                  </a:cubicBezTo>
                  <a:cubicBezTo>
                    <a:pt x="164435" y="9908"/>
                    <a:pt x="176961" y="11176"/>
                    <a:pt x="176961" y="35892"/>
                  </a:cubicBezTo>
                  <a:cubicBezTo>
                    <a:pt x="176961" y="40646"/>
                    <a:pt x="175847" y="53004"/>
                    <a:pt x="174734" y="61243"/>
                  </a:cubicBezTo>
                  <a:cubicBezTo>
                    <a:pt x="174455" y="62511"/>
                    <a:pt x="173899" y="66313"/>
                    <a:pt x="173899" y="67264"/>
                  </a:cubicBezTo>
                  <a:cubicBezTo>
                    <a:pt x="173899" y="69165"/>
                    <a:pt x="174734" y="71383"/>
                    <a:pt x="177239" y="71383"/>
                  </a:cubicBezTo>
                  <a:cubicBezTo>
                    <a:pt x="180301" y="71383"/>
                    <a:pt x="180858" y="68848"/>
                    <a:pt x="181414" y="64095"/>
                  </a:cubicBezTo>
                  <a:lnTo>
                    <a:pt x="188930" y="8957"/>
                  </a:lnTo>
                  <a:cubicBezTo>
                    <a:pt x="189208" y="7690"/>
                    <a:pt x="189487" y="4521"/>
                    <a:pt x="189487" y="3570"/>
                  </a:cubicBezTo>
                  <a:cubicBezTo>
                    <a:pt x="189487" y="85"/>
                    <a:pt x="186703" y="85"/>
                    <a:pt x="181971" y="85"/>
                  </a:cubicBezTo>
                  <a:lnTo>
                    <a:pt x="27483" y="85"/>
                  </a:lnTo>
                  <a:cubicBezTo>
                    <a:pt x="20803" y="85"/>
                    <a:pt x="20524" y="402"/>
                    <a:pt x="18576" y="6422"/>
                  </a:cubicBezTo>
                  <a:lnTo>
                    <a:pt x="1874" y="62194"/>
                  </a:lnTo>
                  <a:cubicBezTo>
                    <a:pt x="1596" y="62827"/>
                    <a:pt x="204" y="67264"/>
                    <a:pt x="204" y="67898"/>
                  </a:cubicBezTo>
                  <a:cubicBezTo>
                    <a:pt x="204" y="69799"/>
                    <a:pt x="1596" y="71383"/>
                    <a:pt x="3545" y="71383"/>
                  </a:cubicBezTo>
                  <a:cubicBezTo>
                    <a:pt x="6328" y="71383"/>
                    <a:pt x="6607" y="69799"/>
                    <a:pt x="8277" y="64729"/>
                  </a:cubicBezTo>
                  <a:cubicBezTo>
                    <a:pt x="23308" y="15612"/>
                    <a:pt x="30545" y="9908"/>
                    <a:pt x="71742" y="9908"/>
                  </a:cubicBezTo>
                  <a:lnTo>
                    <a:pt x="82598" y="9908"/>
                  </a:lnTo>
                  <a:cubicBezTo>
                    <a:pt x="90392" y="9908"/>
                    <a:pt x="90392" y="11176"/>
                    <a:pt x="90392" y="13711"/>
                  </a:cubicBezTo>
                  <a:cubicBezTo>
                    <a:pt x="90392" y="15612"/>
                    <a:pt x="89557" y="19415"/>
                    <a:pt x="89278" y="20365"/>
                  </a:cubicBezTo>
                  <a:lnTo>
                    <a:pt x="51979" y="189581"/>
                  </a:lnTo>
                  <a:cubicBezTo>
                    <a:pt x="49473" y="201305"/>
                    <a:pt x="48638" y="204791"/>
                    <a:pt x="18854" y="204791"/>
                  </a:cubicBezTo>
                  <a:cubicBezTo>
                    <a:pt x="8833" y="204791"/>
                    <a:pt x="7163" y="204791"/>
                    <a:pt x="7163" y="210812"/>
                  </a:cubicBezTo>
                  <a:cubicBezTo>
                    <a:pt x="7163" y="214614"/>
                    <a:pt x="10225" y="214614"/>
                    <a:pt x="11895" y="214614"/>
                  </a:cubicBezTo>
                  <a:cubicBezTo>
                    <a:pt x="19411" y="214614"/>
                    <a:pt x="27205" y="213981"/>
                    <a:pt x="34721" y="213981"/>
                  </a:cubicBezTo>
                  <a:cubicBezTo>
                    <a:pt x="42515" y="213981"/>
                    <a:pt x="50587" y="213664"/>
                    <a:pt x="58381" y="213664"/>
                  </a:cubicBezTo>
                  <a:cubicBezTo>
                    <a:pt x="66175" y="213664"/>
                    <a:pt x="73969" y="213981"/>
                    <a:pt x="81484" y="213981"/>
                  </a:cubicBezTo>
                  <a:cubicBezTo>
                    <a:pt x="89557" y="213981"/>
                    <a:pt x="97907" y="214614"/>
                    <a:pt x="105701" y="214614"/>
                  </a:cubicBezTo>
                  <a:cubicBezTo>
                    <a:pt x="108485" y="214614"/>
                    <a:pt x="111825" y="214614"/>
                    <a:pt x="111825" y="208277"/>
                  </a:cubicBezTo>
                  <a:cubicBezTo>
                    <a:pt x="111825" y="204791"/>
                    <a:pt x="109598" y="204791"/>
                    <a:pt x="102361" y="204791"/>
                  </a:cubicBezTo>
                  <a:cubicBezTo>
                    <a:pt x="95402" y="204791"/>
                    <a:pt x="91784" y="204791"/>
                    <a:pt x="84546" y="204157"/>
                  </a:cubicBezTo>
                  <a:cubicBezTo>
                    <a:pt x="76474" y="203206"/>
                    <a:pt x="74247" y="202256"/>
                    <a:pt x="74247" y="197186"/>
                  </a:cubicBezTo>
                  <a:cubicBezTo>
                    <a:pt x="74247" y="196869"/>
                    <a:pt x="74247" y="195284"/>
                    <a:pt x="75361" y="190531"/>
                  </a:cubicBezTo>
                  <a:lnTo>
                    <a:pt x="112382" y="2226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9BBA7E7-093F-B3DF-DDD2-E1E94E13F2FB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6150871" y="5117978"/>
              <a:ext cx="119136" cy="143547"/>
            </a:xfrm>
            <a:custGeom>
              <a:avLst/>
              <a:gdLst>
                <a:gd name="connsiteX0" fmla="*/ 119348 w 119136"/>
                <a:gd name="connsiteY0" fmla="*/ 53638 h 143547"/>
                <a:gd name="connsiteX1" fmla="*/ 74811 w 119136"/>
                <a:gd name="connsiteY1" fmla="*/ 85 h 143547"/>
                <a:gd name="connsiteX2" fmla="*/ 212 w 119136"/>
                <a:gd name="connsiteY2" fmla="*/ 90079 h 143547"/>
                <a:gd name="connsiteX3" fmla="*/ 44749 w 119136"/>
                <a:gd name="connsiteY3" fmla="*/ 143633 h 143547"/>
                <a:gd name="connsiteX4" fmla="*/ 119348 w 119136"/>
                <a:gd name="connsiteY4" fmla="*/ 53638 h 143547"/>
                <a:gd name="connsiteX5" fmla="*/ 45027 w 119136"/>
                <a:gd name="connsiteY5" fmla="*/ 136661 h 143547"/>
                <a:gd name="connsiteX6" fmla="*/ 20810 w 119136"/>
                <a:gd name="connsiteY6" fmla="*/ 102121 h 143547"/>
                <a:gd name="connsiteX7" fmla="*/ 36955 w 119136"/>
                <a:gd name="connsiteY7" fmla="*/ 36209 h 143547"/>
                <a:gd name="connsiteX8" fmla="*/ 74533 w 119136"/>
                <a:gd name="connsiteY8" fmla="*/ 7056 h 143547"/>
                <a:gd name="connsiteX9" fmla="*/ 99028 w 119136"/>
                <a:gd name="connsiteY9" fmla="*/ 41279 h 143547"/>
                <a:gd name="connsiteX10" fmla="*/ 82883 w 119136"/>
                <a:gd name="connsiteY10" fmla="*/ 107508 h 143547"/>
                <a:gd name="connsiteX11" fmla="*/ 45027 w 119136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136" h="143547">
                  <a:moveTo>
                    <a:pt x="119348" y="53638"/>
                  </a:moveTo>
                  <a:cubicBezTo>
                    <a:pt x="119348" y="20682"/>
                    <a:pt x="99863" y="85"/>
                    <a:pt x="74811" y="85"/>
                  </a:cubicBezTo>
                  <a:cubicBezTo>
                    <a:pt x="37511" y="85"/>
                    <a:pt x="212" y="45082"/>
                    <a:pt x="212" y="90079"/>
                  </a:cubicBezTo>
                  <a:cubicBezTo>
                    <a:pt x="212" y="121451"/>
                    <a:pt x="18861" y="143633"/>
                    <a:pt x="44749" y="143633"/>
                  </a:cubicBezTo>
                  <a:cubicBezTo>
                    <a:pt x="81770" y="143633"/>
                    <a:pt x="119348" y="99903"/>
                    <a:pt x="119348" y="53638"/>
                  </a:cubicBezTo>
                  <a:close/>
                  <a:moveTo>
                    <a:pt x="45027" y="136661"/>
                  </a:moveTo>
                  <a:cubicBezTo>
                    <a:pt x="33058" y="136661"/>
                    <a:pt x="20810" y="126838"/>
                    <a:pt x="20810" y="102121"/>
                  </a:cubicBezTo>
                  <a:cubicBezTo>
                    <a:pt x="20810" y="86594"/>
                    <a:pt x="28047" y="52370"/>
                    <a:pt x="36955" y="36209"/>
                  </a:cubicBezTo>
                  <a:cubicBezTo>
                    <a:pt x="50872" y="11809"/>
                    <a:pt x="66739" y="7056"/>
                    <a:pt x="74533" y="7056"/>
                  </a:cubicBezTo>
                  <a:cubicBezTo>
                    <a:pt x="90677" y="7056"/>
                    <a:pt x="99028" y="22266"/>
                    <a:pt x="99028" y="41279"/>
                  </a:cubicBezTo>
                  <a:cubicBezTo>
                    <a:pt x="99028" y="53638"/>
                    <a:pt x="93461" y="86911"/>
                    <a:pt x="82883" y="107508"/>
                  </a:cubicBezTo>
                  <a:cubicBezTo>
                    <a:pt x="73141" y="125887"/>
                    <a:pt x="57831" y="136661"/>
                    <a:pt x="45027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6C58F2E-A01F-41B7-B38E-62552EC2FE9E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6286075" y="5041609"/>
              <a:ext cx="278912" cy="216430"/>
            </a:xfrm>
            <a:custGeom>
              <a:avLst/>
              <a:gdLst>
                <a:gd name="connsiteX0" fmla="*/ 246283 w 278912"/>
                <a:gd name="connsiteY0" fmla="*/ 24485 h 216430"/>
                <a:gd name="connsiteX1" fmla="*/ 270222 w 278912"/>
                <a:gd name="connsiteY1" fmla="*/ 9908 h 216430"/>
                <a:gd name="connsiteX2" fmla="*/ 279129 w 278912"/>
                <a:gd name="connsiteY2" fmla="*/ 3570 h 216430"/>
                <a:gd name="connsiteX3" fmla="*/ 271614 w 278912"/>
                <a:gd name="connsiteY3" fmla="*/ 85 h 216430"/>
                <a:gd name="connsiteX4" fmla="*/ 234871 w 278912"/>
                <a:gd name="connsiteY4" fmla="*/ 85 h 216430"/>
                <a:gd name="connsiteX5" fmla="*/ 224015 w 278912"/>
                <a:gd name="connsiteY5" fmla="*/ 6105 h 216430"/>
                <a:gd name="connsiteX6" fmla="*/ 122415 w 278912"/>
                <a:gd name="connsiteY6" fmla="*/ 186729 h 216430"/>
                <a:gd name="connsiteX7" fmla="*/ 100703 w 278912"/>
                <a:gd name="connsiteY7" fmla="*/ 7373 h 216430"/>
                <a:gd name="connsiteX8" fmla="*/ 92074 w 278912"/>
                <a:gd name="connsiteY8" fmla="*/ 85 h 216430"/>
                <a:gd name="connsiteX9" fmla="*/ 53939 w 278912"/>
                <a:gd name="connsiteY9" fmla="*/ 85 h 216430"/>
                <a:gd name="connsiteX10" fmla="*/ 45588 w 278912"/>
                <a:gd name="connsiteY10" fmla="*/ 6105 h 216430"/>
                <a:gd name="connsiteX11" fmla="*/ 53661 w 278912"/>
                <a:gd name="connsiteY11" fmla="*/ 9908 h 216430"/>
                <a:gd name="connsiteX12" fmla="*/ 65630 w 278912"/>
                <a:gd name="connsiteY12" fmla="*/ 10542 h 216430"/>
                <a:gd name="connsiteX13" fmla="*/ 71754 w 278912"/>
                <a:gd name="connsiteY13" fmla="*/ 15612 h 216430"/>
                <a:gd name="connsiteX14" fmla="*/ 70641 w 278912"/>
                <a:gd name="connsiteY14" fmla="*/ 21633 h 216430"/>
                <a:gd name="connsiteX15" fmla="*/ 35289 w 278912"/>
                <a:gd name="connsiteY15" fmla="*/ 182926 h 216430"/>
                <a:gd name="connsiteX16" fmla="*/ 5227 w 278912"/>
                <a:gd name="connsiteY16" fmla="*/ 206692 h 216430"/>
                <a:gd name="connsiteX17" fmla="*/ 216 w 278912"/>
                <a:gd name="connsiteY17" fmla="*/ 212713 h 216430"/>
                <a:gd name="connsiteX18" fmla="*/ 4113 w 278912"/>
                <a:gd name="connsiteY18" fmla="*/ 216516 h 216430"/>
                <a:gd name="connsiteX19" fmla="*/ 31949 w 278912"/>
                <a:gd name="connsiteY19" fmla="*/ 215565 h 216430"/>
                <a:gd name="connsiteX20" fmla="*/ 60620 w 278912"/>
                <a:gd name="connsiteY20" fmla="*/ 216516 h 216430"/>
                <a:gd name="connsiteX21" fmla="*/ 65630 w 278912"/>
                <a:gd name="connsiteY21" fmla="*/ 210178 h 216430"/>
                <a:gd name="connsiteX22" fmla="*/ 60620 w 278912"/>
                <a:gd name="connsiteY22" fmla="*/ 206692 h 216430"/>
                <a:gd name="connsiteX23" fmla="*/ 41691 w 278912"/>
                <a:gd name="connsiteY23" fmla="*/ 192749 h 216430"/>
                <a:gd name="connsiteX24" fmla="*/ 42805 w 278912"/>
                <a:gd name="connsiteY24" fmla="*/ 185461 h 216430"/>
                <a:gd name="connsiteX25" fmla="*/ 80661 w 278912"/>
                <a:gd name="connsiteY25" fmla="*/ 12760 h 216430"/>
                <a:gd name="connsiteX26" fmla="*/ 80940 w 278912"/>
                <a:gd name="connsiteY26" fmla="*/ 12760 h 216430"/>
                <a:gd name="connsiteX27" fmla="*/ 104878 w 278912"/>
                <a:gd name="connsiteY27" fmla="*/ 209227 h 216430"/>
                <a:gd name="connsiteX28" fmla="*/ 109054 w 278912"/>
                <a:gd name="connsiteY28" fmla="*/ 216516 h 216430"/>
                <a:gd name="connsiteX29" fmla="*/ 115178 w 278912"/>
                <a:gd name="connsiteY29" fmla="*/ 210812 h 216430"/>
                <a:gd name="connsiteX30" fmla="*/ 227633 w 278912"/>
                <a:gd name="connsiteY30" fmla="*/ 10225 h 216430"/>
                <a:gd name="connsiteX31" fmla="*/ 227912 w 278912"/>
                <a:gd name="connsiteY31" fmla="*/ 10225 h 216430"/>
                <a:gd name="connsiteX32" fmla="*/ 188107 w 278912"/>
                <a:gd name="connsiteY32" fmla="*/ 191799 h 216430"/>
                <a:gd name="connsiteX33" fmla="*/ 162776 w 278912"/>
                <a:gd name="connsiteY33" fmla="*/ 206692 h 216430"/>
                <a:gd name="connsiteX34" fmla="*/ 154982 w 278912"/>
                <a:gd name="connsiteY34" fmla="*/ 212713 h 216430"/>
                <a:gd name="connsiteX35" fmla="*/ 159158 w 278912"/>
                <a:gd name="connsiteY35" fmla="*/ 216516 h 216430"/>
                <a:gd name="connsiteX36" fmla="*/ 193674 w 278912"/>
                <a:gd name="connsiteY36" fmla="*/ 215565 h 216430"/>
                <a:gd name="connsiteX37" fmla="*/ 228469 w 278912"/>
                <a:gd name="connsiteY37" fmla="*/ 216516 h 216430"/>
                <a:gd name="connsiteX38" fmla="*/ 233757 w 278912"/>
                <a:gd name="connsiteY38" fmla="*/ 210178 h 216430"/>
                <a:gd name="connsiteX39" fmla="*/ 225963 w 278912"/>
                <a:gd name="connsiteY39" fmla="*/ 206692 h 216430"/>
                <a:gd name="connsiteX40" fmla="*/ 207870 w 278912"/>
                <a:gd name="connsiteY40" fmla="*/ 200988 h 216430"/>
                <a:gd name="connsiteX41" fmla="*/ 209262 w 278912"/>
                <a:gd name="connsiteY41" fmla="*/ 193383 h 216430"/>
                <a:gd name="connsiteX42" fmla="*/ 246283 w 278912"/>
                <a:gd name="connsiteY42" fmla="*/ 24485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8912" h="216430">
                  <a:moveTo>
                    <a:pt x="246283" y="24485"/>
                  </a:moveTo>
                  <a:cubicBezTo>
                    <a:pt x="248789" y="13077"/>
                    <a:pt x="249345" y="9908"/>
                    <a:pt x="270222" y="9908"/>
                  </a:cubicBezTo>
                  <a:cubicBezTo>
                    <a:pt x="276624" y="9908"/>
                    <a:pt x="279129" y="9908"/>
                    <a:pt x="279129" y="3570"/>
                  </a:cubicBezTo>
                  <a:cubicBezTo>
                    <a:pt x="279129" y="85"/>
                    <a:pt x="276346" y="85"/>
                    <a:pt x="271614" y="85"/>
                  </a:cubicBezTo>
                  <a:lnTo>
                    <a:pt x="234871" y="85"/>
                  </a:lnTo>
                  <a:cubicBezTo>
                    <a:pt x="227633" y="85"/>
                    <a:pt x="227355" y="85"/>
                    <a:pt x="224015" y="6105"/>
                  </a:cubicBezTo>
                  <a:lnTo>
                    <a:pt x="122415" y="186729"/>
                  </a:lnTo>
                  <a:lnTo>
                    <a:pt x="100703" y="7373"/>
                  </a:lnTo>
                  <a:cubicBezTo>
                    <a:pt x="99868" y="85"/>
                    <a:pt x="99311" y="85"/>
                    <a:pt x="92074" y="85"/>
                  </a:cubicBezTo>
                  <a:lnTo>
                    <a:pt x="53939" y="85"/>
                  </a:lnTo>
                  <a:cubicBezTo>
                    <a:pt x="48650" y="85"/>
                    <a:pt x="45588" y="85"/>
                    <a:pt x="45588" y="6105"/>
                  </a:cubicBezTo>
                  <a:cubicBezTo>
                    <a:pt x="45588" y="9908"/>
                    <a:pt x="48094" y="9908"/>
                    <a:pt x="53661" y="9908"/>
                  </a:cubicBezTo>
                  <a:cubicBezTo>
                    <a:pt x="57279" y="9908"/>
                    <a:pt x="62290" y="10225"/>
                    <a:pt x="65630" y="10542"/>
                  </a:cubicBezTo>
                  <a:cubicBezTo>
                    <a:pt x="70084" y="11176"/>
                    <a:pt x="71754" y="12126"/>
                    <a:pt x="71754" y="15612"/>
                  </a:cubicBezTo>
                  <a:cubicBezTo>
                    <a:pt x="71754" y="16879"/>
                    <a:pt x="71476" y="17830"/>
                    <a:pt x="70641" y="21633"/>
                  </a:cubicBezTo>
                  <a:lnTo>
                    <a:pt x="35289" y="182926"/>
                  </a:lnTo>
                  <a:cubicBezTo>
                    <a:pt x="32506" y="195601"/>
                    <a:pt x="27774" y="205742"/>
                    <a:pt x="5227" y="206692"/>
                  </a:cubicBezTo>
                  <a:cubicBezTo>
                    <a:pt x="3835" y="206692"/>
                    <a:pt x="216" y="207009"/>
                    <a:pt x="216" y="212713"/>
                  </a:cubicBezTo>
                  <a:cubicBezTo>
                    <a:pt x="216" y="215565"/>
                    <a:pt x="1887" y="216516"/>
                    <a:pt x="4113" y="216516"/>
                  </a:cubicBezTo>
                  <a:cubicBezTo>
                    <a:pt x="13021" y="216516"/>
                    <a:pt x="22763" y="215565"/>
                    <a:pt x="31949" y="215565"/>
                  </a:cubicBezTo>
                  <a:cubicBezTo>
                    <a:pt x="41413" y="215565"/>
                    <a:pt x="51434" y="216516"/>
                    <a:pt x="60620" y="216516"/>
                  </a:cubicBezTo>
                  <a:cubicBezTo>
                    <a:pt x="62011" y="216516"/>
                    <a:pt x="65630" y="216516"/>
                    <a:pt x="65630" y="210178"/>
                  </a:cubicBezTo>
                  <a:cubicBezTo>
                    <a:pt x="65630" y="206692"/>
                    <a:pt x="62568" y="206692"/>
                    <a:pt x="60620" y="206692"/>
                  </a:cubicBezTo>
                  <a:cubicBezTo>
                    <a:pt x="44753" y="206375"/>
                    <a:pt x="41691" y="200038"/>
                    <a:pt x="41691" y="192749"/>
                  </a:cubicBezTo>
                  <a:cubicBezTo>
                    <a:pt x="41691" y="190531"/>
                    <a:pt x="41970" y="188947"/>
                    <a:pt x="42805" y="185461"/>
                  </a:cubicBezTo>
                  <a:lnTo>
                    <a:pt x="80661" y="12760"/>
                  </a:lnTo>
                  <a:lnTo>
                    <a:pt x="80940" y="12760"/>
                  </a:lnTo>
                  <a:lnTo>
                    <a:pt x="104878" y="209227"/>
                  </a:lnTo>
                  <a:cubicBezTo>
                    <a:pt x="105435" y="213030"/>
                    <a:pt x="105713" y="216516"/>
                    <a:pt x="109054" y="216516"/>
                  </a:cubicBezTo>
                  <a:cubicBezTo>
                    <a:pt x="112116" y="216516"/>
                    <a:pt x="113786" y="213030"/>
                    <a:pt x="115178" y="210812"/>
                  </a:cubicBezTo>
                  <a:lnTo>
                    <a:pt x="227633" y="10225"/>
                  </a:lnTo>
                  <a:lnTo>
                    <a:pt x="227912" y="10225"/>
                  </a:lnTo>
                  <a:lnTo>
                    <a:pt x="188107" y="191799"/>
                  </a:lnTo>
                  <a:cubicBezTo>
                    <a:pt x="185323" y="204157"/>
                    <a:pt x="184767" y="206692"/>
                    <a:pt x="162776" y="206692"/>
                  </a:cubicBezTo>
                  <a:cubicBezTo>
                    <a:pt x="158044" y="206692"/>
                    <a:pt x="154982" y="206692"/>
                    <a:pt x="154982" y="212713"/>
                  </a:cubicBezTo>
                  <a:cubicBezTo>
                    <a:pt x="154982" y="216516"/>
                    <a:pt x="158323" y="216516"/>
                    <a:pt x="159158" y="216516"/>
                  </a:cubicBezTo>
                  <a:cubicBezTo>
                    <a:pt x="166952" y="216516"/>
                    <a:pt x="185880" y="215565"/>
                    <a:pt x="193674" y="215565"/>
                  </a:cubicBezTo>
                  <a:cubicBezTo>
                    <a:pt x="205087" y="215565"/>
                    <a:pt x="217056" y="216516"/>
                    <a:pt x="228469" y="216516"/>
                  </a:cubicBezTo>
                  <a:cubicBezTo>
                    <a:pt x="230139" y="216516"/>
                    <a:pt x="233757" y="216516"/>
                    <a:pt x="233757" y="210178"/>
                  </a:cubicBezTo>
                  <a:cubicBezTo>
                    <a:pt x="233757" y="206692"/>
                    <a:pt x="231252" y="206692"/>
                    <a:pt x="225963" y="206692"/>
                  </a:cubicBezTo>
                  <a:cubicBezTo>
                    <a:pt x="215664" y="206692"/>
                    <a:pt x="207870" y="206692"/>
                    <a:pt x="207870" y="200988"/>
                  </a:cubicBezTo>
                  <a:cubicBezTo>
                    <a:pt x="207870" y="199721"/>
                    <a:pt x="207870" y="199087"/>
                    <a:pt x="209262" y="193383"/>
                  </a:cubicBezTo>
                  <a:lnTo>
                    <a:pt x="246283" y="2448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3E7D8B8-BE18-C13F-24D6-A9C4F58AEBD9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6586189" y="5117978"/>
              <a:ext cx="119136" cy="143547"/>
            </a:xfrm>
            <a:custGeom>
              <a:avLst/>
              <a:gdLst>
                <a:gd name="connsiteX0" fmla="*/ 119364 w 119136"/>
                <a:gd name="connsiteY0" fmla="*/ 53638 h 143547"/>
                <a:gd name="connsiteX1" fmla="*/ 74827 w 119136"/>
                <a:gd name="connsiteY1" fmla="*/ 85 h 143547"/>
                <a:gd name="connsiteX2" fmla="*/ 227 w 119136"/>
                <a:gd name="connsiteY2" fmla="*/ 90079 h 143547"/>
                <a:gd name="connsiteX3" fmla="*/ 44764 w 119136"/>
                <a:gd name="connsiteY3" fmla="*/ 143633 h 143547"/>
                <a:gd name="connsiteX4" fmla="*/ 119364 w 119136"/>
                <a:gd name="connsiteY4" fmla="*/ 53638 h 143547"/>
                <a:gd name="connsiteX5" fmla="*/ 45042 w 119136"/>
                <a:gd name="connsiteY5" fmla="*/ 136661 h 143547"/>
                <a:gd name="connsiteX6" fmla="*/ 20826 w 119136"/>
                <a:gd name="connsiteY6" fmla="*/ 102121 h 143547"/>
                <a:gd name="connsiteX7" fmla="*/ 36970 w 119136"/>
                <a:gd name="connsiteY7" fmla="*/ 36209 h 143547"/>
                <a:gd name="connsiteX8" fmla="*/ 74548 w 119136"/>
                <a:gd name="connsiteY8" fmla="*/ 7056 h 143547"/>
                <a:gd name="connsiteX9" fmla="*/ 99044 w 119136"/>
                <a:gd name="connsiteY9" fmla="*/ 41279 h 143547"/>
                <a:gd name="connsiteX10" fmla="*/ 82899 w 119136"/>
                <a:gd name="connsiteY10" fmla="*/ 107508 h 143547"/>
                <a:gd name="connsiteX11" fmla="*/ 45042 w 119136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136" h="143547">
                  <a:moveTo>
                    <a:pt x="119364" y="53638"/>
                  </a:moveTo>
                  <a:cubicBezTo>
                    <a:pt x="119364" y="20682"/>
                    <a:pt x="99879" y="85"/>
                    <a:pt x="74827" y="85"/>
                  </a:cubicBezTo>
                  <a:cubicBezTo>
                    <a:pt x="37527" y="85"/>
                    <a:pt x="227" y="45082"/>
                    <a:pt x="227" y="90079"/>
                  </a:cubicBezTo>
                  <a:cubicBezTo>
                    <a:pt x="227" y="121451"/>
                    <a:pt x="18877" y="143633"/>
                    <a:pt x="44764" y="143633"/>
                  </a:cubicBezTo>
                  <a:cubicBezTo>
                    <a:pt x="81786" y="143633"/>
                    <a:pt x="119364" y="99903"/>
                    <a:pt x="119364" y="53638"/>
                  </a:cubicBezTo>
                  <a:close/>
                  <a:moveTo>
                    <a:pt x="45042" y="136661"/>
                  </a:moveTo>
                  <a:cubicBezTo>
                    <a:pt x="33073" y="136661"/>
                    <a:pt x="20826" y="126838"/>
                    <a:pt x="20826" y="102121"/>
                  </a:cubicBezTo>
                  <a:cubicBezTo>
                    <a:pt x="20826" y="86594"/>
                    <a:pt x="28063" y="52370"/>
                    <a:pt x="36970" y="36209"/>
                  </a:cubicBezTo>
                  <a:cubicBezTo>
                    <a:pt x="50888" y="11809"/>
                    <a:pt x="66754" y="7056"/>
                    <a:pt x="74548" y="7056"/>
                  </a:cubicBezTo>
                  <a:cubicBezTo>
                    <a:pt x="90693" y="7056"/>
                    <a:pt x="99044" y="22266"/>
                    <a:pt x="99044" y="41279"/>
                  </a:cubicBezTo>
                  <a:cubicBezTo>
                    <a:pt x="99044" y="53638"/>
                    <a:pt x="93477" y="86911"/>
                    <a:pt x="82899" y="107508"/>
                  </a:cubicBezTo>
                  <a:cubicBezTo>
                    <a:pt x="73156" y="125887"/>
                    <a:pt x="57847" y="136661"/>
                    <a:pt x="45042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0D7C6FF-3DDD-39E0-3C08-3C28789DAC51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6717775" y="5117978"/>
              <a:ext cx="122198" cy="143547"/>
            </a:xfrm>
            <a:custGeom>
              <a:avLst/>
              <a:gdLst>
                <a:gd name="connsiteX0" fmla="*/ 122430 w 122198"/>
                <a:gd name="connsiteY0" fmla="*/ 22266 h 143547"/>
                <a:gd name="connsiteX1" fmla="*/ 110183 w 122198"/>
                <a:gd name="connsiteY1" fmla="*/ 85 h 143547"/>
                <a:gd name="connsiteX2" fmla="*/ 96543 w 122198"/>
                <a:gd name="connsiteY2" fmla="*/ 15295 h 143547"/>
                <a:gd name="connsiteX3" fmla="*/ 100997 w 122198"/>
                <a:gd name="connsiteY3" fmla="*/ 24802 h 143547"/>
                <a:gd name="connsiteX4" fmla="*/ 110461 w 122198"/>
                <a:gd name="connsiteY4" fmla="*/ 50786 h 143547"/>
                <a:gd name="connsiteX5" fmla="*/ 60914 w 122198"/>
                <a:gd name="connsiteY5" fmla="*/ 136661 h 143547"/>
                <a:gd name="connsiteX6" fmla="*/ 40315 w 122198"/>
                <a:gd name="connsiteY6" fmla="*/ 109092 h 143547"/>
                <a:gd name="connsiteX7" fmla="*/ 56460 w 122198"/>
                <a:gd name="connsiteY7" fmla="*/ 41913 h 143547"/>
                <a:gd name="connsiteX8" fmla="*/ 59800 w 122198"/>
                <a:gd name="connsiteY8" fmla="*/ 26069 h 143547"/>
                <a:gd name="connsiteX9" fmla="*/ 36975 w 122198"/>
                <a:gd name="connsiteY9" fmla="*/ 85 h 143547"/>
                <a:gd name="connsiteX10" fmla="*/ 232 w 122198"/>
                <a:gd name="connsiteY10" fmla="*/ 48885 h 143547"/>
                <a:gd name="connsiteX11" fmla="*/ 3572 w 122198"/>
                <a:gd name="connsiteY11" fmla="*/ 52053 h 143547"/>
                <a:gd name="connsiteX12" fmla="*/ 8026 w 122198"/>
                <a:gd name="connsiteY12" fmla="*/ 46350 h 143547"/>
                <a:gd name="connsiteX13" fmla="*/ 36140 w 122198"/>
                <a:gd name="connsiteY13" fmla="*/ 7056 h 143547"/>
                <a:gd name="connsiteX14" fmla="*/ 43099 w 122198"/>
                <a:gd name="connsiteY14" fmla="*/ 17196 h 143547"/>
                <a:gd name="connsiteX15" fmla="*/ 38367 w 122198"/>
                <a:gd name="connsiteY15" fmla="*/ 39378 h 143547"/>
                <a:gd name="connsiteX16" fmla="*/ 22500 w 122198"/>
                <a:gd name="connsiteY16" fmla="*/ 104339 h 143547"/>
                <a:gd name="connsiteX17" fmla="*/ 59800 w 122198"/>
                <a:gd name="connsiteY17" fmla="*/ 143633 h 143547"/>
                <a:gd name="connsiteX18" fmla="*/ 122430 w 122198"/>
                <a:gd name="connsiteY18" fmla="*/ 2226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198" h="143547">
                  <a:moveTo>
                    <a:pt x="122430" y="22266"/>
                  </a:moveTo>
                  <a:cubicBezTo>
                    <a:pt x="122430" y="5155"/>
                    <a:pt x="115193" y="85"/>
                    <a:pt x="110183" y="85"/>
                  </a:cubicBezTo>
                  <a:cubicBezTo>
                    <a:pt x="103224" y="85"/>
                    <a:pt x="96543" y="8324"/>
                    <a:pt x="96543" y="15295"/>
                  </a:cubicBezTo>
                  <a:cubicBezTo>
                    <a:pt x="96543" y="19415"/>
                    <a:pt x="97935" y="21316"/>
                    <a:pt x="100997" y="24802"/>
                  </a:cubicBezTo>
                  <a:cubicBezTo>
                    <a:pt x="106842" y="31139"/>
                    <a:pt x="110461" y="39378"/>
                    <a:pt x="110461" y="50786"/>
                  </a:cubicBezTo>
                  <a:cubicBezTo>
                    <a:pt x="110461" y="64095"/>
                    <a:pt x="93481" y="136661"/>
                    <a:pt x="60914" y="136661"/>
                  </a:cubicBezTo>
                  <a:cubicBezTo>
                    <a:pt x="46717" y="136661"/>
                    <a:pt x="40315" y="125570"/>
                    <a:pt x="40315" y="109092"/>
                  </a:cubicBezTo>
                  <a:cubicBezTo>
                    <a:pt x="40315" y="91347"/>
                    <a:pt x="47831" y="68214"/>
                    <a:pt x="56460" y="41913"/>
                  </a:cubicBezTo>
                  <a:cubicBezTo>
                    <a:pt x="58408" y="36526"/>
                    <a:pt x="59800" y="32090"/>
                    <a:pt x="59800" y="26069"/>
                  </a:cubicBezTo>
                  <a:cubicBezTo>
                    <a:pt x="59800" y="11809"/>
                    <a:pt x="50893" y="85"/>
                    <a:pt x="36975" y="85"/>
                  </a:cubicBezTo>
                  <a:cubicBezTo>
                    <a:pt x="10809" y="85"/>
                    <a:pt x="232" y="46033"/>
                    <a:pt x="232" y="48885"/>
                  </a:cubicBezTo>
                  <a:cubicBezTo>
                    <a:pt x="232" y="52053"/>
                    <a:pt x="3016" y="52053"/>
                    <a:pt x="3572" y="52053"/>
                  </a:cubicBezTo>
                  <a:cubicBezTo>
                    <a:pt x="6356" y="52053"/>
                    <a:pt x="6634" y="51420"/>
                    <a:pt x="8026" y="46350"/>
                  </a:cubicBezTo>
                  <a:cubicBezTo>
                    <a:pt x="16098" y="14344"/>
                    <a:pt x="28068" y="7056"/>
                    <a:pt x="36140" y="7056"/>
                  </a:cubicBezTo>
                  <a:cubicBezTo>
                    <a:pt x="38367" y="7056"/>
                    <a:pt x="43099" y="7056"/>
                    <a:pt x="43099" y="17196"/>
                  </a:cubicBezTo>
                  <a:cubicBezTo>
                    <a:pt x="43099" y="25118"/>
                    <a:pt x="40315" y="33674"/>
                    <a:pt x="38367" y="39378"/>
                  </a:cubicBezTo>
                  <a:cubicBezTo>
                    <a:pt x="26119" y="76137"/>
                    <a:pt x="22500" y="90713"/>
                    <a:pt x="22500" y="104339"/>
                  </a:cubicBezTo>
                  <a:cubicBezTo>
                    <a:pt x="22500" y="138562"/>
                    <a:pt x="46996" y="143633"/>
                    <a:pt x="59800" y="143633"/>
                  </a:cubicBezTo>
                  <a:cubicBezTo>
                    <a:pt x="106564" y="143633"/>
                    <a:pt x="122430" y="38744"/>
                    <a:pt x="122430" y="2226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B2B700E-7F60-2DE3-7F1C-2C585FAA4A54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6867420" y="5117978"/>
              <a:ext cx="106888" cy="143547"/>
            </a:xfrm>
            <a:custGeom>
              <a:avLst/>
              <a:gdLst>
                <a:gd name="connsiteX0" fmla="*/ 39485 w 106888"/>
                <a:gd name="connsiteY0" fmla="*/ 66947 h 143547"/>
                <a:gd name="connsiteX1" fmla="*/ 82074 w 106888"/>
                <a:gd name="connsiteY1" fmla="*/ 59659 h 143547"/>
                <a:gd name="connsiteX2" fmla="*/ 102951 w 106888"/>
                <a:gd name="connsiteY2" fmla="*/ 27020 h 143547"/>
                <a:gd name="connsiteX3" fmla="*/ 73167 w 106888"/>
                <a:gd name="connsiteY3" fmla="*/ 85 h 143547"/>
                <a:gd name="connsiteX4" fmla="*/ 237 w 106888"/>
                <a:gd name="connsiteY4" fmla="*/ 86277 h 143547"/>
                <a:gd name="connsiteX5" fmla="*/ 43939 w 106888"/>
                <a:gd name="connsiteY5" fmla="*/ 143633 h 143547"/>
                <a:gd name="connsiteX6" fmla="*/ 107126 w 106888"/>
                <a:gd name="connsiteY6" fmla="*/ 106240 h 143547"/>
                <a:gd name="connsiteX7" fmla="*/ 103786 w 106888"/>
                <a:gd name="connsiteY7" fmla="*/ 102121 h 143547"/>
                <a:gd name="connsiteX8" fmla="*/ 100167 w 106888"/>
                <a:gd name="connsiteY8" fmla="*/ 105290 h 143547"/>
                <a:gd name="connsiteX9" fmla="*/ 44496 w 106888"/>
                <a:gd name="connsiteY9" fmla="*/ 136661 h 143547"/>
                <a:gd name="connsiteX10" fmla="*/ 20279 w 106888"/>
                <a:gd name="connsiteY10" fmla="*/ 99903 h 143547"/>
                <a:gd name="connsiteX11" fmla="*/ 24733 w 106888"/>
                <a:gd name="connsiteY11" fmla="*/ 66947 h 143547"/>
                <a:gd name="connsiteX12" fmla="*/ 39485 w 106888"/>
                <a:gd name="connsiteY12" fmla="*/ 66947 h 143547"/>
                <a:gd name="connsiteX13" fmla="*/ 26403 w 106888"/>
                <a:gd name="connsiteY13" fmla="*/ 59976 h 143547"/>
                <a:gd name="connsiteX14" fmla="*/ 73167 w 106888"/>
                <a:gd name="connsiteY14" fmla="*/ 7056 h 143547"/>
                <a:gd name="connsiteX15" fmla="*/ 93765 w 106888"/>
                <a:gd name="connsiteY15" fmla="*/ 27020 h 143547"/>
                <a:gd name="connsiteX16" fmla="*/ 37815 w 106888"/>
                <a:gd name="connsiteY16" fmla="*/ 59976 h 143547"/>
                <a:gd name="connsiteX17" fmla="*/ 26403 w 106888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43547">
                  <a:moveTo>
                    <a:pt x="39485" y="66947"/>
                  </a:moveTo>
                  <a:cubicBezTo>
                    <a:pt x="47558" y="66947"/>
                    <a:pt x="68156" y="66313"/>
                    <a:pt x="82074" y="59659"/>
                  </a:cubicBezTo>
                  <a:cubicBezTo>
                    <a:pt x="101559" y="50152"/>
                    <a:pt x="102951" y="31456"/>
                    <a:pt x="102951" y="27020"/>
                  </a:cubicBezTo>
                  <a:cubicBezTo>
                    <a:pt x="102951" y="13077"/>
                    <a:pt x="92373" y="85"/>
                    <a:pt x="73167" y="85"/>
                  </a:cubicBezTo>
                  <a:cubicBezTo>
                    <a:pt x="42269" y="85"/>
                    <a:pt x="237" y="30822"/>
                    <a:pt x="237" y="86277"/>
                  </a:cubicBezTo>
                  <a:cubicBezTo>
                    <a:pt x="237" y="118599"/>
                    <a:pt x="16660" y="143633"/>
                    <a:pt x="43939" y="143633"/>
                  </a:cubicBezTo>
                  <a:cubicBezTo>
                    <a:pt x="83744" y="143633"/>
                    <a:pt x="107126" y="110043"/>
                    <a:pt x="107126" y="106240"/>
                  </a:cubicBezTo>
                  <a:cubicBezTo>
                    <a:pt x="107126" y="104339"/>
                    <a:pt x="105456" y="102121"/>
                    <a:pt x="103786" y="102121"/>
                  </a:cubicBezTo>
                  <a:cubicBezTo>
                    <a:pt x="102394" y="102121"/>
                    <a:pt x="101837" y="102755"/>
                    <a:pt x="100167" y="105290"/>
                  </a:cubicBezTo>
                  <a:cubicBezTo>
                    <a:pt x="78177" y="136661"/>
                    <a:pt x="47836" y="136661"/>
                    <a:pt x="44496" y="136661"/>
                  </a:cubicBezTo>
                  <a:cubicBezTo>
                    <a:pt x="22784" y="136661"/>
                    <a:pt x="20279" y="110043"/>
                    <a:pt x="20279" y="99903"/>
                  </a:cubicBezTo>
                  <a:cubicBezTo>
                    <a:pt x="20279" y="96100"/>
                    <a:pt x="20557" y="86277"/>
                    <a:pt x="24733" y="66947"/>
                  </a:cubicBezTo>
                  <a:lnTo>
                    <a:pt x="39485" y="66947"/>
                  </a:lnTo>
                  <a:close/>
                  <a:moveTo>
                    <a:pt x="26403" y="59976"/>
                  </a:moveTo>
                  <a:cubicBezTo>
                    <a:pt x="37259" y="11809"/>
                    <a:pt x="65929" y="7056"/>
                    <a:pt x="73167" y="7056"/>
                  </a:cubicBezTo>
                  <a:cubicBezTo>
                    <a:pt x="86249" y="7056"/>
                    <a:pt x="93765" y="16246"/>
                    <a:pt x="93765" y="27020"/>
                  </a:cubicBezTo>
                  <a:cubicBezTo>
                    <a:pt x="93765" y="59976"/>
                    <a:pt x="49228" y="59976"/>
                    <a:pt x="37815" y="59976"/>
                  </a:cubicBezTo>
                  <a:lnTo>
                    <a:pt x="26403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7932D62-2BEB-DD2B-12D2-744623AB6093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6995916" y="5041609"/>
              <a:ext cx="198746" cy="216430"/>
            </a:xfrm>
            <a:custGeom>
              <a:avLst/>
              <a:gdLst>
                <a:gd name="connsiteX0" fmla="*/ 33088 w 198746"/>
                <a:gd name="connsiteY0" fmla="*/ 191799 h 216430"/>
                <a:gd name="connsiteX1" fmla="*/ 7757 w 198746"/>
                <a:gd name="connsiteY1" fmla="*/ 206692 h 216430"/>
                <a:gd name="connsiteX2" fmla="*/ 242 w 198746"/>
                <a:gd name="connsiteY2" fmla="*/ 213030 h 216430"/>
                <a:gd name="connsiteX3" fmla="*/ 7757 w 198746"/>
                <a:gd name="connsiteY3" fmla="*/ 216516 h 216430"/>
                <a:gd name="connsiteX4" fmla="*/ 107131 w 198746"/>
                <a:gd name="connsiteY4" fmla="*/ 216516 h 216430"/>
                <a:gd name="connsiteX5" fmla="*/ 183957 w 198746"/>
                <a:gd name="connsiteY5" fmla="*/ 148069 h 216430"/>
                <a:gd name="connsiteX6" fmla="*/ 140812 w 198746"/>
                <a:gd name="connsiteY6" fmla="*/ 103388 h 216430"/>
                <a:gd name="connsiteX7" fmla="*/ 198988 w 198746"/>
                <a:gd name="connsiteY7" fmla="*/ 43814 h 216430"/>
                <a:gd name="connsiteX8" fmla="*/ 147214 w 198746"/>
                <a:gd name="connsiteY8" fmla="*/ 85 h 216430"/>
                <a:gd name="connsiteX9" fmla="*/ 53686 w 198746"/>
                <a:gd name="connsiteY9" fmla="*/ 85 h 216430"/>
                <a:gd name="connsiteX10" fmla="*/ 45614 w 198746"/>
                <a:gd name="connsiteY10" fmla="*/ 6422 h 216430"/>
                <a:gd name="connsiteX11" fmla="*/ 53408 w 198746"/>
                <a:gd name="connsiteY11" fmla="*/ 9908 h 216430"/>
                <a:gd name="connsiteX12" fmla="*/ 63985 w 198746"/>
                <a:gd name="connsiteY12" fmla="*/ 10542 h 216430"/>
                <a:gd name="connsiteX13" fmla="*/ 71501 w 198746"/>
                <a:gd name="connsiteY13" fmla="*/ 15612 h 216430"/>
                <a:gd name="connsiteX14" fmla="*/ 70388 w 198746"/>
                <a:gd name="connsiteY14" fmla="*/ 21633 h 216430"/>
                <a:gd name="connsiteX15" fmla="*/ 33088 w 198746"/>
                <a:gd name="connsiteY15" fmla="*/ 191799 h 216430"/>
                <a:gd name="connsiteX16" fmla="*/ 75120 w 198746"/>
                <a:gd name="connsiteY16" fmla="*/ 100536 h 216430"/>
                <a:gd name="connsiteX17" fmla="*/ 92378 w 198746"/>
                <a:gd name="connsiteY17" fmla="*/ 21950 h 216430"/>
                <a:gd name="connsiteX18" fmla="*/ 107409 w 198746"/>
                <a:gd name="connsiteY18" fmla="*/ 9908 h 216430"/>
                <a:gd name="connsiteX19" fmla="*/ 143317 w 198746"/>
                <a:gd name="connsiteY19" fmla="*/ 9908 h 216430"/>
                <a:gd name="connsiteX20" fmla="*/ 173658 w 198746"/>
                <a:gd name="connsiteY20" fmla="*/ 42547 h 216430"/>
                <a:gd name="connsiteX21" fmla="*/ 115760 w 198746"/>
                <a:gd name="connsiteY21" fmla="*/ 100536 h 216430"/>
                <a:gd name="connsiteX22" fmla="*/ 75120 w 198746"/>
                <a:gd name="connsiteY22" fmla="*/ 100536 h 216430"/>
                <a:gd name="connsiteX23" fmla="*/ 62594 w 198746"/>
                <a:gd name="connsiteY23" fmla="*/ 206692 h 216430"/>
                <a:gd name="connsiteX24" fmla="*/ 56470 w 198746"/>
                <a:gd name="connsiteY24" fmla="*/ 206375 h 216430"/>
                <a:gd name="connsiteX25" fmla="*/ 52851 w 198746"/>
                <a:gd name="connsiteY25" fmla="*/ 203206 h 216430"/>
                <a:gd name="connsiteX26" fmla="*/ 54243 w 198746"/>
                <a:gd name="connsiteY26" fmla="*/ 195918 h 216430"/>
                <a:gd name="connsiteX27" fmla="*/ 73449 w 198746"/>
                <a:gd name="connsiteY27" fmla="*/ 107508 h 216430"/>
                <a:gd name="connsiteX28" fmla="*/ 126059 w 198746"/>
                <a:gd name="connsiteY28" fmla="*/ 107508 h 216430"/>
                <a:gd name="connsiteX29" fmla="*/ 158070 w 198746"/>
                <a:gd name="connsiteY29" fmla="*/ 144583 h 216430"/>
                <a:gd name="connsiteX30" fmla="*/ 100450 w 198746"/>
                <a:gd name="connsiteY30" fmla="*/ 206692 h 216430"/>
                <a:gd name="connsiteX31" fmla="*/ 62594 w 198746"/>
                <a:gd name="connsiteY31" fmla="*/ 206692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8746" h="216430">
                  <a:moveTo>
                    <a:pt x="33088" y="191799"/>
                  </a:moveTo>
                  <a:cubicBezTo>
                    <a:pt x="30304" y="204157"/>
                    <a:pt x="29748" y="206692"/>
                    <a:pt x="7757" y="206692"/>
                  </a:cubicBezTo>
                  <a:cubicBezTo>
                    <a:pt x="3025" y="206692"/>
                    <a:pt x="242" y="206692"/>
                    <a:pt x="242" y="213030"/>
                  </a:cubicBezTo>
                  <a:cubicBezTo>
                    <a:pt x="242" y="216516"/>
                    <a:pt x="2747" y="216516"/>
                    <a:pt x="7757" y="216516"/>
                  </a:cubicBezTo>
                  <a:lnTo>
                    <a:pt x="107131" y="216516"/>
                  </a:lnTo>
                  <a:cubicBezTo>
                    <a:pt x="151111" y="216516"/>
                    <a:pt x="183957" y="179123"/>
                    <a:pt x="183957" y="148069"/>
                  </a:cubicBezTo>
                  <a:cubicBezTo>
                    <a:pt x="183957" y="125253"/>
                    <a:pt x="167812" y="106874"/>
                    <a:pt x="140812" y="103388"/>
                  </a:cubicBezTo>
                  <a:cubicBezTo>
                    <a:pt x="169761" y="97368"/>
                    <a:pt x="198988" y="73918"/>
                    <a:pt x="198988" y="43814"/>
                  </a:cubicBezTo>
                  <a:cubicBezTo>
                    <a:pt x="198988" y="20365"/>
                    <a:pt x="180617" y="85"/>
                    <a:pt x="147214" y="85"/>
                  </a:cubicBezTo>
                  <a:lnTo>
                    <a:pt x="53686" y="85"/>
                  </a:lnTo>
                  <a:cubicBezTo>
                    <a:pt x="48397" y="85"/>
                    <a:pt x="45614" y="85"/>
                    <a:pt x="45614" y="6422"/>
                  </a:cubicBezTo>
                  <a:cubicBezTo>
                    <a:pt x="45614" y="9908"/>
                    <a:pt x="48119" y="9908"/>
                    <a:pt x="53408" y="9908"/>
                  </a:cubicBezTo>
                  <a:cubicBezTo>
                    <a:pt x="53965" y="9908"/>
                    <a:pt x="59253" y="9908"/>
                    <a:pt x="63985" y="10542"/>
                  </a:cubicBezTo>
                  <a:cubicBezTo>
                    <a:pt x="68996" y="11176"/>
                    <a:pt x="71501" y="11492"/>
                    <a:pt x="71501" y="15612"/>
                  </a:cubicBezTo>
                  <a:cubicBezTo>
                    <a:pt x="71501" y="16879"/>
                    <a:pt x="71223" y="17830"/>
                    <a:pt x="70388" y="21633"/>
                  </a:cubicBezTo>
                  <a:lnTo>
                    <a:pt x="33088" y="191799"/>
                  </a:lnTo>
                  <a:close/>
                  <a:moveTo>
                    <a:pt x="75120" y="100536"/>
                  </a:moveTo>
                  <a:lnTo>
                    <a:pt x="92378" y="21950"/>
                  </a:lnTo>
                  <a:cubicBezTo>
                    <a:pt x="94883" y="10859"/>
                    <a:pt x="95440" y="9908"/>
                    <a:pt x="107409" y="9908"/>
                  </a:cubicBezTo>
                  <a:lnTo>
                    <a:pt x="143317" y="9908"/>
                  </a:lnTo>
                  <a:cubicBezTo>
                    <a:pt x="167812" y="9908"/>
                    <a:pt x="173658" y="28604"/>
                    <a:pt x="173658" y="42547"/>
                  </a:cubicBezTo>
                  <a:cubicBezTo>
                    <a:pt x="173658" y="70433"/>
                    <a:pt x="149719" y="100536"/>
                    <a:pt x="115760" y="100536"/>
                  </a:cubicBezTo>
                  <a:lnTo>
                    <a:pt x="75120" y="100536"/>
                  </a:lnTo>
                  <a:close/>
                  <a:moveTo>
                    <a:pt x="62594" y="206692"/>
                  </a:moveTo>
                  <a:cubicBezTo>
                    <a:pt x="58697" y="206692"/>
                    <a:pt x="58140" y="206692"/>
                    <a:pt x="56470" y="206375"/>
                  </a:cubicBezTo>
                  <a:cubicBezTo>
                    <a:pt x="53686" y="206058"/>
                    <a:pt x="52851" y="205742"/>
                    <a:pt x="52851" y="203206"/>
                  </a:cubicBezTo>
                  <a:cubicBezTo>
                    <a:pt x="52851" y="202256"/>
                    <a:pt x="52851" y="201622"/>
                    <a:pt x="54243" y="195918"/>
                  </a:cubicBezTo>
                  <a:lnTo>
                    <a:pt x="73449" y="107508"/>
                  </a:lnTo>
                  <a:lnTo>
                    <a:pt x="126059" y="107508"/>
                  </a:lnTo>
                  <a:cubicBezTo>
                    <a:pt x="152781" y="107508"/>
                    <a:pt x="158070" y="130957"/>
                    <a:pt x="158070" y="144583"/>
                  </a:cubicBezTo>
                  <a:cubicBezTo>
                    <a:pt x="158070" y="175955"/>
                    <a:pt x="133296" y="206692"/>
                    <a:pt x="100450" y="206692"/>
                  </a:cubicBezTo>
                  <a:lnTo>
                    <a:pt x="62594" y="206692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72B1A15-FD05-D6AF-494A-C83B22F48D2F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7220461" y="5117978"/>
              <a:ext cx="127487" cy="143547"/>
            </a:xfrm>
            <a:custGeom>
              <a:avLst/>
              <a:gdLst>
                <a:gd name="connsiteX0" fmla="*/ 92942 w 127487"/>
                <a:gd name="connsiteY0" fmla="*/ 20365 h 143547"/>
                <a:gd name="connsiteX1" fmla="*/ 67334 w 127487"/>
                <a:gd name="connsiteY1" fmla="*/ 85 h 143547"/>
                <a:gd name="connsiteX2" fmla="*/ 250 w 127487"/>
                <a:gd name="connsiteY2" fmla="*/ 92931 h 143547"/>
                <a:gd name="connsiteX3" fmla="*/ 37271 w 127487"/>
                <a:gd name="connsiteY3" fmla="*/ 143633 h 143547"/>
                <a:gd name="connsiteX4" fmla="*/ 73458 w 127487"/>
                <a:gd name="connsiteY4" fmla="*/ 119866 h 143547"/>
                <a:gd name="connsiteX5" fmla="*/ 98788 w 127487"/>
                <a:gd name="connsiteY5" fmla="*/ 143633 h 143547"/>
                <a:gd name="connsiteX6" fmla="*/ 119386 w 127487"/>
                <a:gd name="connsiteY6" fmla="*/ 126204 h 143547"/>
                <a:gd name="connsiteX7" fmla="*/ 127737 w 127487"/>
                <a:gd name="connsiteY7" fmla="*/ 94833 h 143547"/>
                <a:gd name="connsiteX8" fmla="*/ 124397 w 127487"/>
                <a:gd name="connsiteY8" fmla="*/ 91664 h 143547"/>
                <a:gd name="connsiteX9" fmla="*/ 120500 w 127487"/>
                <a:gd name="connsiteY9" fmla="*/ 97368 h 143547"/>
                <a:gd name="connsiteX10" fmla="*/ 99345 w 127487"/>
                <a:gd name="connsiteY10" fmla="*/ 136661 h 143547"/>
                <a:gd name="connsiteX11" fmla="*/ 90994 w 127487"/>
                <a:gd name="connsiteY11" fmla="*/ 122085 h 143547"/>
                <a:gd name="connsiteX12" fmla="*/ 94613 w 127487"/>
                <a:gd name="connsiteY12" fmla="*/ 98635 h 143547"/>
                <a:gd name="connsiteX13" fmla="*/ 100736 w 127487"/>
                <a:gd name="connsiteY13" fmla="*/ 70116 h 143547"/>
                <a:gd name="connsiteX14" fmla="*/ 110757 w 127487"/>
                <a:gd name="connsiteY14" fmla="*/ 25752 h 143547"/>
                <a:gd name="connsiteX15" fmla="*/ 112706 w 127487"/>
                <a:gd name="connsiteY15" fmla="*/ 14978 h 143547"/>
                <a:gd name="connsiteX16" fmla="*/ 104633 w 127487"/>
                <a:gd name="connsiteY16" fmla="*/ 6422 h 143547"/>
                <a:gd name="connsiteX17" fmla="*/ 92942 w 127487"/>
                <a:gd name="connsiteY17" fmla="*/ 20365 h 143547"/>
                <a:gd name="connsiteX18" fmla="*/ 74849 w 127487"/>
                <a:gd name="connsiteY18" fmla="*/ 102438 h 143547"/>
                <a:gd name="connsiteX19" fmla="*/ 69282 w 127487"/>
                <a:gd name="connsiteY19" fmla="*/ 114162 h 143547"/>
                <a:gd name="connsiteX20" fmla="*/ 37828 w 127487"/>
                <a:gd name="connsiteY20" fmla="*/ 136661 h 143547"/>
                <a:gd name="connsiteX21" fmla="*/ 20013 w 127487"/>
                <a:gd name="connsiteY21" fmla="*/ 106874 h 143547"/>
                <a:gd name="connsiteX22" fmla="*/ 35323 w 127487"/>
                <a:gd name="connsiteY22" fmla="*/ 37477 h 143547"/>
                <a:gd name="connsiteX23" fmla="*/ 67612 w 127487"/>
                <a:gd name="connsiteY23" fmla="*/ 7056 h 143547"/>
                <a:gd name="connsiteX24" fmla="*/ 89602 w 127487"/>
                <a:gd name="connsiteY24" fmla="*/ 34942 h 143547"/>
                <a:gd name="connsiteX25" fmla="*/ 88767 w 127487"/>
                <a:gd name="connsiteY25" fmla="*/ 40329 h 143547"/>
                <a:gd name="connsiteX26" fmla="*/ 74849 w 127487"/>
                <a:gd name="connsiteY26" fmla="*/ 102438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7487" h="143547">
                  <a:moveTo>
                    <a:pt x="92942" y="20365"/>
                  </a:moveTo>
                  <a:cubicBezTo>
                    <a:pt x="87932" y="8641"/>
                    <a:pt x="79860" y="85"/>
                    <a:pt x="67334" y="85"/>
                  </a:cubicBezTo>
                  <a:cubicBezTo>
                    <a:pt x="34766" y="85"/>
                    <a:pt x="250" y="46666"/>
                    <a:pt x="250" y="92931"/>
                  </a:cubicBezTo>
                  <a:cubicBezTo>
                    <a:pt x="250" y="122718"/>
                    <a:pt x="15559" y="143633"/>
                    <a:pt x="37271" y="143633"/>
                  </a:cubicBezTo>
                  <a:cubicBezTo>
                    <a:pt x="42838" y="143633"/>
                    <a:pt x="56756" y="142365"/>
                    <a:pt x="73458" y="119866"/>
                  </a:cubicBezTo>
                  <a:cubicBezTo>
                    <a:pt x="75684" y="133175"/>
                    <a:pt x="85427" y="143633"/>
                    <a:pt x="98788" y="143633"/>
                  </a:cubicBezTo>
                  <a:cubicBezTo>
                    <a:pt x="108530" y="143633"/>
                    <a:pt x="114933" y="136344"/>
                    <a:pt x="119386" y="126204"/>
                  </a:cubicBezTo>
                  <a:cubicBezTo>
                    <a:pt x="124118" y="114796"/>
                    <a:pt x="127737" y="95466"/>
                    <a:pt x="127737" y="94833"/>
                  </a:cubicBezTo>
                  <a:cubicBezTo>
                    <a:pt x="127737" y="91664"/>
                    <a:pt x="125232" y="91664"/>
                    <a:pt x="124397" y="91664"/>
                  </a:cubicBezTo>
                  <a:cubicBezTo>
                    <a:pt x="121613" y="91664"/>
                    <a:pt x="121335" y="92931"/>
                    <a:pt x="120500" y="97368"/>
                  </a:cubicBezTo>
                  <a:cubicBezTo>
                    <a:pt x="115768" y="117965"/>
                    <a:pt x="110757" y="136661"/>
                    <a:pt x="99345" y="136661"/>
                  </a:cubicBezTo>
                  <a:cubicBezTo>
                    <a:pt x="91829" y="136661"/>
                    <a:pt x="90994" y="128422"/>
                    <a:pt x="90994" y="122085"/>
                  </a:cubicBezTo>
                  <a:cubicBezTo>
                    <a:pt x="90994" y="115113"/>
                    <a:pt x="91551" y="112578"/>
                    <a:pt x="94613" y="98635"/>
                  </a:cubicBezTo>
                  <a:cubicBezTo>
                    <a:pt x="97675" y="85326"/>
                    <a:pt x="98231" y="82157"/>
                    <a:pt x="100736" y="70116"/>
                  </a:cubicBezTo>
                  <a:lnTo>
                    <a:pt x="110757" y="25752"/>
                  </a:lnTo>
                  <a:cubicBezTo>
                    <a:pt x="112706" y="16879"/>
                    <a:pt x="112706" y="16246"/>
                    <a:pt x="112706" y="14978"/>
                  </a:cubicBezTo>
                  <a:cubicBezTo>
                    <a:pt x="112706" y="9591"/>
                    <a:pt x="109366" y="6422"/>
                    <a:pt x="104633" y="6422"/>
                  </a:cubicBezTo>
                  <a:cubicBezTo>
                    <a:pt x="97953" y="6422"/>
                    <a:pt x="93778" y="13394"/>
                    <a:pt x="92942" y="20365"/>
                  </a:cubicBezTo>
                  <a:close/>
                  <a:moveTo>
                    <a:pt x="74849" y="102438"/>
                  </a:moveTo>
                  <a:cubicBezTo>
                    <a:pt x="73458" y="108142"/>
                    <a:pt x="73458" y="108775"/>
                    <a:pt x="69282" y="114162"/>
                  </a:cubicBezTo>
                  <a:cubicBezTo>
                    <a:pt x="57035" y="131591"/>
                    <a:pt x="45622" y="136661"/>
                    <a:pt x="37828" y="136661"/>
                  </a:cubicBezTo>
                  <a:cubicBezTo>
                    <a:pt x="23910" y="136661"/>
                    <a:pt x="20013" y="119233"/>
                    <a:pt x="20013" y="106874"/>
                  </a:cubicBezTo>
                  <a:cubicBezTo>
                    <a:pt x="20013" y="91030"/>
                    <a:pt x="28921" y="52053"/>
                    <a:pt x="35323" y="37477"/>
                  </a:cubicBezTo>
                  <a:cubicBezTo>
                    <a:pt x="43952" y="18781"/>
                    <a:pt x="56478" y="7056"/>
                    <a:pt x="67612" y="7056"/>
                  </a:cubicBezTo>
                  <a:cubicBezTo>
                    <a:pt x="85705" y="7056"/>
                    <a:pt x="89602" y="33041"/>
                    <a:pt x="89602" y="34942"/>
                  </a:cubicBezTo>
                  <a:cubicBezTo>
                    <a:pt x="89602" y="36843"/>
                    <a:pt x="89045" y="38744"/>
                    <a:pt x="88767" y="40329"/>
                  </a:cubicBezTo>
                  <a:lnTo>
                    <a:pt x="74849" y="10243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3830CD1-DC22-26D4-1982-3A6AB2512C65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7367876" y="5117978"/>
              <a:ext cx="108280" cy="143547"/>
            </a:xfrm>
            <a:custGeom>
              <a:avLst/>
              <a:gdLst>
                <a:gd name="connsiteX0" fmla="*/ 99072 w 108280"/>
                <a:gd name="connsiteY0" fmla="*/ 19731 h 143547"/>
                <a:gd name="connsiteX1" fmla="*/ 86824 w 108280"/>
                <a:gd name="connsiteY1" fmla="*/ 24168 h 143547"/>
                <a:gd name="connsiteX2" fmla="*/ 81814 w 108280"/>
                <a:gd name="connsiteY2" fmla="*/ 36526 h 143547"/>
                <a:gd name="connsiteX3" fmla="*/ 92113 w 108280"/>
                <a:gd name="connsiteY3" fmla="*/ 47617 h 143547"/>
                <a:gd name="connsiteX4" fmla="*/ 107701 w 108280"/>
                <a:gd name="connsiteY4" fmla="*/ 27337 h 143547"/>
                <a:gd name="connsiteX5" fmla="*/ 74855 w 108280"/>
                <a:gd name="connsiteY5" fmla="*/ 85 h 143547"/>
                <a:gd name="connsiteX6" fmla="*/ 255 w 108280"/>
                <a:gd name="connsiteY6" fmla="*/ 90079 h 143547"/>
                <a:gd name="connsiteX7" fmla="*/ 45349 w 108280"/>
                <a:gd name="connsiteY7" fmla="*/ 143633 h 143547"/>
                <a:gd name="connsiteX8" fmla="*/ 108536 w 108280"/>
                <a:gd name="connsiteY8" fmla="*/ 106240 h 143547"/>
                <a:gd name="connsiteX9" fmla="*/ 105195 w 108280"/>
                <a:gd name="connsiteY9" fmla="*/ 102121 h 143547"/>
                <a:gd name="connsiteX10" fmla="*/ 101577 w 108280"/>
                <a:gd name="connsiteY10" fmla="*/ 105290 h 143547"/>
                <a:gd name="connsiteX11" fmla="*/ 45906 w 108280"/>
                <a:gd name="connsiteY11" fmla="*/ 136661 h 143547"/>
                <a:gd name="connsiteX12" fmla="*/ 20853 w 108280"/>
                <a:gd name="connsiteY12" fmla="*/ 102121 h 143547"/>
                <a:gd name="connsiteX13" fmla="*/ 35885 w 108280"/>
                <a:gd name="connsiteY13" fmla="*/ 38744 h 143547"/>
                <a:gd name="connsiteX14" fmla="*/ 75133 w 108280"/>
                <a:gd name="connsiteY14" fmla="*/ 7056 h 143547"/>
                <a:gd name="connsiteX15" fmla="*/ 99072 w 108280"/>
                <a:gd name="connsiteY15" fmla="*/ 1973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280" h="143547">
                  <a:moveTo>
                    <a:pt x="99072" y="19731"/>
                  </a:moveTo>
                  <a:cubicBezTo>
                    <a:pt x="94618" y="19731"/>
                    <a:pt x="90721" y="19731"/>
                    <a:pt x="86824" y="24168"/>
                  </a:cubicBezTo>
                  <a:cubicBezTo>
                    <a:pt x="82370" y="28921"/>
                    <a:pt x="81814" y="34308"/>
                    <a:pt x="81814" y="36526"/>
                  </a:cubicBezTo>
                  <a:cubicBezTo>
                    <a:pt x="81814" y="44131"/>
                    <a:pt x="86824" y="47617"/>
                    <a:pt x="92113" y="47617"/>
                  </a:cubicBezTo>
                  <a:cubicBezTo>
                    <a:pt x="100185" y="47617"/>
                    <a:pt x="107701" y="40012"/>
                    <a:pt x="107701" y="27337"/>
                  </a:cubicBezTo>
                  <a:cubicBezTo>
                    <a:pt x="107701" y="11809"/>
                    <a:pt x="94618" y="85"/>
                    <a:pt x="74855" y="85"/>
                  </a:cubicBezTo>
                  <a:cubicBezTo>
                    <a:pt x="37276" y="85"/>
                    <a:pt x="255" y="45399"/>
                    <a:pt x="255" y="90079"/>
                  </a:cubicBezTo>
                  <a:cubicBezTo>
                    <a:pt x="255" y="118599"/>
                    <a:pt x="16400" y="143633"/>
                    <a:pt x="45349" y="143633"/>
                  </a:cubicBezTo>
                  <a:cubicBezTo>
                    <a:pt x="85154" y="143633"/>
                    <a:pt x="108536" y="110043"/>
                    <a:pt x="108536" y="106240"/>
                  </a:cubicBezTo>
                  <a:cubicBezTo>
                    <a:pt x="108536" y="104339"/>
                    <a:pt x="106866" y="102121"/>
                    <a:pt x="105195" y="102121"/>
                  </a:cubicBezTo>
                  <a:cubicBezTo>
                    <a:pt x="103804" y="102121"/>
                    <a:pt x="103247" y="102755"/>
                    <a:pt x="101577" y="105290"/>
                  </a:cubicBezTo>
                  <a:cubicBezTo>
                    <a:pt x="79587" y="136661"/>
                    <a:pt x="49246" y="136661"/>
                    <a:pt x="45906" y="136661"/>
                  </a:cubicBezTo>
                  <a:cubicBezTo>
                    <a:pt x="28369" y="136661"/>
                    <a:pt x="20853" y="121134"/>
                    <a:pt x="20853" y="102121"/>
                  </a:cubicBezTo>
                  <a:cubicBezTo>
                    <a:pt x="20853" y="89129"/>
                    <a:pt x="26421" y="58391"/>
                    <a:pt x="35885" y="38744"/>
                  </a:cubicBezTo>
                  <a:cubicBezTo>
                    <a:pt x="44514" y="20682"/>
                    <a:pt x="59823" y="7056"/>
                    <a:pt x="75133" y="7056"/>
                  </a:cubicBezTo>
                  <a:cubicBezTo>
                    <a:pt x="84597" y="7056"/>
                    <a:pt x="95175" y="11176"/>
                    <a:pt x="99072" y="1973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87D7047-F681-F9A4-BD2D-9EA5F1A63172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7492233" y="5038124"/>
              <a:ext cx="126095" cy="223402"/>
            </a:xfrm>
            <a:custGeom>
              <a:avLst/>
              <a:gdLst>
                <a:gd name="connsiteX0" fmla="*/ 64838 w 126095"/>
                <a:gd name="connsiteY0" fmla="*/ 3570 h 223402"/>
                <a:gd name="connsiteX1" fmla="*/ 61219 w 126095"/>
                <a:gd name="connsiteY1" fmla="*/ 85 h 223402"/>
                <a:gd name="connsiteX2" fmla="*/ 27260 w 126095"/>
                <a:gd name="connsiteY2" fmla="*/ 3253 h 223402"/>
                <a:gd name="connsiteX3" fmla="*/ 21971 w 126095"/>
                <a:gd name="connsiteY3" fmla="*/ 9591 h 223402"/>
                <a:gd name="connsiteX4" fmla="*/ 28652 w 126095"/>
                <a:gd name="connsiteY4" fmla="*/ 13394 h 223402"/>
                <a:gd name="connsiteX5" fmla="*/ 42570 w 126095"/>
                <a:gd name="connsiteY5" fmla="*/ 18781 h 223402"/>
                <a:gd name="connsiteX6" fmla="*/ 41735 w 126095"/>
                <a:gd name="connsiteY6" fmla="*/ 25118 h 223402"/>
                <a:gd name="connsiteX7" fmla="*/ 1373 w 126095"/>
                <a:gd name="connsiteY7" fmla="*/ 207643 h 223402"/>
                <a:gd name="connsiteX8" fmla="*/ 259 w 126095"/>
                <a:gd name="connsiteY8" fmla="*/ 214614 h 223402"/>
                <a:gd name="connsiteX9" fmla="*/ 8332 w 126095"/>
                <a:gd name="connsiteY9" fmla="*/ 223487 h 223402"/>
                <a:gd name="connsiteX10" fmla="*/ 17796 w 126095"/>
                <a:gd name="connsiteY10" fmla="*/ 216832 h 223402"/>
                <a:gd name="connsiteX11" fmla="*/ 33384 w 126095"/>
                <a:gd name="connsiteY11" fmla="*/ 147435 h 223402"/>
                <a:gd name="connsiteX12" fmla="*/ 65673 w 126095"/>
                <a:gd name="connsiteY12" fmla="*/ 174370 h 223402"/>
                <a:gd name="connsiteX13" fmla="*/ 64838 w 126095"/>
                <a:gd name="connsiteY13" fmla="*/ 181025 h 223402"/>
                <a:gd name="connsiteX14" fmla="*/ 63725 w 126095"/>
                <a:gd name="connsiteY14" fmla="*/ 192116 h 223402"/>
                <a:gd name="connsiteX15" fmla="*/ 89333 w 126095"/>
                <a:gd name="connsiteY15" fmla="*/ 223487 h 223402"/>
                <a:gd name="connsiteX16" fmla="*/ 111324 w 126095"/>
                <a:gd name="connsiteY16" fmla="*/ 206692 h 223402"/>
                <a:gd name="connsiteX17" fmla="*/ 121344 w 126095"/>
                <a:gd name="connsiteY17" fmla="*/ 174687 h 223402"/>
                <a:gd name="connsiteX18" fmla="*/ 118004 w 126095"/>
                <a:gd name="connsiteY18" fmla="*/ 171518 h 223402"/>
                <a:gd name="connsiteX19" fmla="*/ 114107 w 126095"/>
                <a:gd name="connsiteY19" fmla="*/ 177222 h 223402"/>
                <a:gd name="connsiteX20" fmla="*/ 89890 w 126095"/>
                <a:gd name="connsiteY20" fmla="*/ 216516 h 223402"/>
                <a:gd name="connsiteX21" fmla="*/ 80983 w 126095"/>
                <a:gd name="connsiteY21" fmla="*/ 201622 h 223402"/>
                <a:gd name="connsiteX22" fmla="*/ 83210 w 126095"/>
                <a:gd name="connsiteY22" fmla="*/ 183877 h 223402"/>
                <a:gd name="connsiteX23" fmla="*/ 84323 w 126095"/>
                <a:gd name="connsiteY23" fmla="*/ 174053 h 223402"/>
                <a:gd name="connsiteX24" fmla="*/ 43126 w 126095"/>
                <a:gd name="connsiteY24" fmla="*/ 140781 h 223402"/>
                <a:gd name="connsiteX25" fmla="*/ 67065 w 126095"/>
                <a:gd name="connsiteY25" fmla="*/ 117331 h 223402"/>
                <a:gd name="connsiteX26" fmla="*/ 106870 w 126095"/>
                <a:gd name="connsiteY26" fmla="*/ 86911 h 223402"/>
                <a:gd name="connsiteX27" fmla="*/ 109375 w 126095"/>
                <a:gd name="connsiteY27" fmla="*/ 87227 h 223402"/>
                <a:gd name="connsiteX28" fmla="*/ 115221 w 126095"/>
                <a:gd name="connsiteY28" fmla="*/ 89762 h 223402"/>
                <a:gd name="connsiteX29" fmla="*/ 116334 w 126095"/>
                <a:gd name="connsiteY29" fmla="*/ 91030 h 223402"/>
                <a:gd name="connsiteX30" fmla="*/ 100468 w 126095"/>
                <a:gd name="connsiteY30" fmla="*/ 108142 h 223402"/>
                <a:gd name="connsiteX31" fmla="*/ 111045 w 126095"/>
                <a:gd name="connsiteY31" fmla="*/ 119233 h 223402"/>
                <a:gd name="connsiteX32" fmla="*/ 126355 w 126095"/>
                <a:gd name="connsiteY32" fmla="*/ 99903 h 223402"/>
                <a:gd name="connsiteX33" fmla="*/ 107427 w 126095"/>
                <a:gd name="connsiteY33" fmla="*/ 79939 h 223402"/>
                <a:gd name="connsiteX34" fmla="*/ 66787 w 126095"/>
                <a:gd name="connsiteY34" fmla="*/ 107825 h 223402"/>
                <a:gd name="connsiteX35" fmla="*/ 35889 w 126095"/>
                <a:gd name="connsiteY35" fmla="*/ 137295 h 223402"/>
                <a:gd name="connsiteX36" fmla="*/ 64838 w 126095"/>
                <a:gd name="connsiteY36" fmla="*/ 3570 h 2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095" h="223402">
                  <a:moveTo>
                    <a:pt x="64838" y="3570"/>
                  </a:moveTo>
                  <a:cubicBezTo>
                    <a:pt x="64838" y="3253"/>
                    <a:pt x="64838" y="85"/>
                    <a:pt x="61219" y="85"/>
                  </a:cubicBezTo>
                  <a:cubicBezTo>
                    <a:pt x="54817" y="85"/>
                    <a:pt x="34497" y="2620"/>
                    <a:pt x="27260" y="3253"/>
                  </a:cubicBezTo>
                  <a:cubicBezTo>
                    <a:pt x="25033" y="3570"/>
                    <a:pt x="21971" y="3887"/>
                    <a:pt x="21971" y="9591"/>
                  </a:cubicBezTo>
                  <a:cubicBezTo>
                    <a:pt x="21971" y="13394"/>
                    <a:pt x="24476" y="13394"/>
                    <a:pt x="28652" y="13394"/>
                  </a:cubicBezTo>
                  <a:cubicBezTo>
                    <a:pt x="42013" y="13394"/>
                    <a:pt x="42570" y="15612"/>
                    <a:pt x="42570" y="18781"/>
                  </a:cubicBezTo>
                  <a:lnTo>
                    <a:pt x="41735" y="25118"/>
                  </a:lnTo>
                  <a:lnTo>
                    <a:pt x="1373" y="207643"/>
                  </a:lnTo>
                  <a:cubicBezTo>
                    <a:pt x="259" y="212079"/>
                    <a:pt x="259" y="212713"/>
                    <a:pt x="259" y="214614"/>
                  </a:cubicBezTo>
                  <a:cubicBezTo>
                    <a:pt x="259" y="221903"/>
                    <a:pt x="5827" y="223487"/>
                    <a:pt x="8332" y="223487"/>
                  </a:cubicBezTo>
                  <a:cubicBezTo>
                    <a:pt x="11950" y="223487"/>
                    <a:pt x="16126" y="220635"/>
                    <a:pt x="17796" y="216832"/>
                  </a:cubicBezTo>
                  <a:cubicBezTo>
                    <a:pt x="19188" y="213981"/>
                    <a:pt x="31714" y="155357"/>
                    <a:pt x="33384" y="147435"/>
                  </a:cubicBezTo>
                  <a:cubicBezTo>
                    <a:pt x="42848" y="148386"/>
                    <a:pt x="65673" y="153456"/>
                    <a:pt x="65673" y="174370"/>
                  </a:cubicBezTo>
                  <a:cubicBezTo>
                    <a:pt x="65673" y="176588"/>
                    <a:pt x="65673" y="177856"/>
                    <a:pt x="64838" y="181025"/>
                  </a:cubicBezTo>
                  <a:cubicBezTo>
                    <a:pt x="64281" y="184827"/>
                    <a:pt x="63725" y="188630"/>
                    <a:pt x="63725" y="192116"/>
                  </a:cubicBezTo>
                  <a:cubicBezTo>
                    <a:pt x="63725" y="210812"/>
                    <a:pt x="74859" y="223487"/>
                    <a:pt x="89333" y="223487"/>
                  </a:cubicBezTo>
                  <a:cubicBezTo>
                    <a:pt x="97684" y="223487"/>
                    <a:pt x="105200" y="218417"/>
                    <a:pt x="111324" y="206692"/>
                  </a:cubicBezTo>
                  <a:cubicBezTo>
                    <a:pt x="118283" y="192749"/>
                    <a:pt x="121344" y="175321"/>
                    <a:pt x="121344" y="174687"/>
                  </a:cubicBezTo>
                  <a:cubicBezTo>
                    <a:pt x="121344" y="171518"/>
                    <a:pt x="118839" y="171518"/>
                    <a:pt x="118004" y="171518"/>
                  </a:cubicBezTo>
                  <a:cubicBezTo>
                    <a:pt x="115221" y="171518"/>
                    <a:pt x="114942" y="172786"/>
                    <a:pt x="114107" y="177222"/>
                  </a:cubicBezTo>
                  <a:cubicBezTo>
                    <a:pt x="108540" y="200355"/>
                    <a:pt x="102138" y="216516"/>
                    <a:pt x="89890" y="216516"/>
                  </a:cubicBezTo>
                  <a:cubicBezTo>
                    <a:pt x="84601" y="216516"/>
                    <a:pt x="80983" y="213030"/>
                    <a:pt x="80983" y="201622"/>
                  </a:cubicBezTo>
                  <a:cubicBezTo>
                    <a:pt x="80983" y="196235"/>
                    <a:pt x="82096" y="188947"/>
                    <a:pt x="83210" y="183877"/>
                  </a:cubicBezTo>
                  <a:cubicBezTo>
                    <a:pt x="84323" y="178490"/>
                    <a:pt x="84323" y="177222"/>
                    <a:pt x="84323" y="174053"/>
                  </a:cubicBezTo>
                  <a:cubicBezTo>
                    <a:pt x="84323" y="153456"/>
                    <a:pt x="66787" y="144266"/>
                    <a:pt x="43126" y="140781"/>
                  </a:cubicBezTo>
                  <a:cubicBezTo>
                    <a:pt x="51755" y="135077"/>
                    <a:pt x="60663" y="124936"/>
                    <a:pt x="67065" y="117331"/>
                  </a:cubicBezTo>
                  <a:cubicBezTo>
                    <a:pt x="80426" y="100537"/>
                    <a:pt x="93230" y="86911"/>
                    <a:pt x="106870" y="86911"/>
                  </a:cubicBezTo>
                  <a:cubicBezTo>
                    <a:pt x="108540" y="86911"/>
                    <a:pt x="108818" y="86911"/>
                    <a:pt x="109375" y="87227"/>
                  </a:cubicBezTo>
                  <a:cubicBezTo>
                    <a:pt x="112715" y="87861"/>
                    <a:pt x="112994" y="87861"/>
                    <a:pt x="115221" y="89762"/>
                  </a:cubicBezTo>
                  <a:cubicBezTo>
                    <a:pt x="115777" y="90079"/>
                    <a:pt x="115777" y="90396"/>
                    <a:pt x="116334" y="91030"/>
                  </a:cubicBezTo>
                  <a:cubicBezTo>
                    <a:pt x="102973" y="91981"/>
                    <a:pt x="100468" y="104339"/>
                    <a:pt x="100468" y="108142"/>
                  </a:cubicBezTo>
                  <a:cubicBezTo>
                    <a:pt x="100468" y="113212"/>
                    <a:pt x="103530" y="119233"/>
                    <a:pt x="111045" y="119233"/>
                  </a:cubicBezTo>
                  <a:cubicBezTo>
                    <a:pt x="118283" y="119233"/>
                    <a:pt x="126355" y="112261"/>
                    <a:pt x="126355" y="99903"/>
                  </a:cubicBezTo>
                  <a:cubicBezTo>
                    <a:pt x="126355" y="90396"/>
                    <a:pt x="119953" y="79939"/>
                    <a:pt x="107427" y="79939"/>
                  </a:cubicBezTo>
                  <a:cubicBezTo>
                    <a:pt x="99633" y="79939"/>
                    <a:pt x="86828" y="82474"/>
                    <a:pt x="66787" y="107825"/>
                  </a:cubicBezTo>
                  <a:cubicBezTo>
                    <a:pt x="57322" y="119866"/>
                    <a:pt x="46467" y="132542"/>
                    <a:pt x="35889" y="137295"/>
                  </a:cubicBezTo>
                  <a:lnTo>
                    <a:pt x="64838" y="357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393BBAE-EAF6-FD3B-9231-E06B543D27AD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7658157" y="5020378"/>
              <a:ext cx="64578" cy="316882"/>
            </a:xfrm>
            <a:custGeom>
              <a:avLst/>
              <a:gdLst>
                <a:gd name="connsiteX0" fmla="*/ 64844 w 64578"/>
                <a:gd name="connsiteY0" fmla="*/ 313799 h 316882"/>
                <a:gd name="connsiteX1" fmla="*/ 60112 w 64578"/>
                <a:gd name="connsiteY1" fmla="*/ 306827 h 316882"/>
                <a:gd name="connsiteX2" fmla="*/ 16410 w 64578"/>
                <a:gd name="connsiteY2" fmla="*/ 158526 h 316882"/>
                <a:gd name="connsiteX3" fmla="*/ 61225 w 64578"/>
                <a:gd name="connsiteY3" fmla="*/ 8641 h 316882"/>
                <a:gd name="connsiteX4" fmla="*/ 64844 w 64578"/>
                <a:gd name="connsiteY4" fmla="*/ 3253 h 316882"/>
                <a:gd name="connsiteX5" fmla="*/ 62060 w 64578"/>
                <a:gd name="connsiteY5" fmla="*/ 85 h 316882"/>
                <a:gd name="connsiteX6" fmla="*/ 17801 w 64578"/>
                <a:gd name="connsiteY6" fmla="*/ 61877 h 316882"/>
                <a:gd name="connsiteX7" fmla="*/ 265 w 64578"/>
                <a:gd name="connsiteY7" fmla="*/ 158526 h 316882"/>
                <a:gd name="connsiteX8" fmla="*/ 18636 w 64578"/>
                <a:gd name="connsiteY8" fmla="*/ 257393 h 316882"/>
                <a:gd name="connsiteX9" fmla="*/ 62060 w 64578"/>
                <a:gd name="connsiteY9" fmla="*/ 316967 h 316882"/>
                <a:gd name="connsiteX10" fmla="*/ 64844 w 64578"/>
                <a:gd name="connsiteY10" fmla="*/ 313799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316882">
                  <a:moveTo>
                    <a:pt x="64844" y="313799"/>
                  </a:moveTo>
                  <a:cubicBezTo>
                    <a:pt x="64844" y="312848"/>
                    <a:pt x="64844" y="312214"/>
                    <a:pt x="60112" y="306827"/>
                  </a:cubicBezTo>
                  <a:cubicBezTo>
                    <a:pt x="25317" y="266900"/>
                    <a:pt x="16410" y="207009"/>
                    <a:pt x="16410" y="158526"/>
                  </a:cubicBezTo>
                  <a:cubicBezTo>
                    <a:pt x="16410" y="103388"/>
                    <a:pt x="26987" y="48251"/>
                    <a:pt x="61225" y="8641"/>
                  </a:cubicBezTo>
                  <a:cubicBezTo>
                    <a:pt x="64844" y="4838"/>
                    <a:pt x="64844" y="4204"/>
                    <a:pt x="64844" y="3253"/>
                  </a:cubicBezTo>
                  <a:cubicBezTo>
                    <a:pt x="64844" y="1035"/>
                    <a:pt x="63730" y="85"/>
                    <a:pt x="62060" y="85"/>
                  </a:cubicBezTo>
                  <a:cubicBezTo>
                    <a:pt x="59276" y="85"/>
                    <a:pt x="34224" y="21633"/>
                    <a:pt x="17801" y="61877"/>
                  </a:cubicBezTo>
                  <a:cubicBezTo>
                    <a:pt x="3605" y="96734"/>
                    <a:pt x="265" y="131908"/>
                    <a:pt x="265" y="158526"/>
                  </a:cubicBezTo>
                  <a:cubicBezTo>
                    <a:pt x="265" y="183243"/>
                    <a:pt x="3327" y="221586"/>
                    <a:pt x="18636" y="257393"/>
                  </a:cubicBezTo>
                  <a:cubicBezTo>
                    <a:pt x="35338" y="296370"/>
                    <a:pt x="59276" y="316967"/>
                    <a:pt x="62060" y="316967"/>
                  </a:cubicBezTo>
                  <a:cubicBezTo>
                    <a:pt x="63730" y="316967"/>
                    <a:pt x="64844" y="316017"/>
                    <a:pt x="64844" y="313799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4CD368-FB97-A1B0-BB70-01829B62DA7B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7746922" y="5117978"/>
              <a:ext cx="227973" cy="143547"/>
            </a:xfrm>
            <a:custGeom>
              <a:avLst/>
              <a:gdLst>
                <a:gd name="connsiteX0" fmla="*/ 16692 w 227973"/>
                <a:gd name="connsiteY0" fmla="*/ 121451 h 143547"/>
                <a:gd name="connsiteX1" fmla="*/ 14187 w 227973"/>
                <a:gd name="connsiteY1" fmla="*/ 135077 h 143547"/>
                <a:gd name="connsiteX2" fmla="*/ 22259 w 227973"/>
                <a:gd name="connsiteY2" fmla="*/ 143633 h 143547"/>
                <a:gd name="connsiteX3" fmla="*/ 32558 w 227973"/>
                <a:gd name="connsiteY3" fmla="*/ 134760 h 143547"/>
                <a:gd name="connsiteX4" fmla="*/ 37847 w 227973"/>
                <a:gd name="connsiteY4" fmla="*/ 111311 h 143547"/>
                <a:gd name="connsiteX5" fmla="*/ 43971 w 227973"/>
                <a:gd name="connsiteY5" fmla="*/ 82791 h 143547"/>
                <a:gd name="connsiteX6" fmla="*/ 48703 w 227973"/>
                <a:gd name="connsiteY6" fmla="*/ 61560 h 143547"/>
                <a:gd name="connsiteX7" fmla="*/ 52321 w 227973"/>
                <a:gd name="connsiteY7" fmla="*/ 45716 h 143547"/>
                <a:gd name="connsiteX8" fmla="*/ 97693 w 227973"/>
                <a:gd name="connsiteY8" fmla="*/ 7056 h 143547"/>
                <a:gd name="connsiteX9" fmla="*/ 112725 w 227973"/>
                <a:gd name="connsiteY9" fmla="*/ 29238 h 143547"/>
                <a:gd name="connsiteX10" fmla="*/ 108549 w 227973"/>
                <a:gd name="connsiteY10" fmla="*/ 55539 h 143547"/>
                <a:gd name="connsiteX11" fmla="*/ 100755 w 227973"/>
                <a:gd name="connsiteY11" fmla="*/ 92298 h 143547"/>
                <a:gd name="connsiteX12" fmla="*/ 95188 w 227973"/>
                <a:gd name="connsiteY12" fmla="*/ 116381 h 143547"/>
                <a:gd name="connsiteX13" fmla="*/ 91570 w 227973"/>
                <a:gd name="connsiteY13" fmla="*/ 135077 h 143547"/>
                <a:gd name="connsiteX14" fmla="*/ 99642 w 227973"/>
                <a:gd name="connsiteY14" fmla="*/ 143633 h 143547"/>
                <a:gd name="connsiteX15" fmla="*/ 112168 w 227973"/>
                <a:gd name="connsiteY15" fmla="*/ 125570 h 143547"/>
                <a:gd name="connsiteX16" fmla="*/ 128869 w 227973"/>
                <a:gd name="connsiteY16" fmla="*/ 49202 h 143547"/>
                <a:gd name="connsiteX17" fmla="*/ 174798 w 227973"/>
                <a:gd name="connsiteY17" fmla="*/ 7056 h 143547"/>
                <a:gd name="connsiteX18" fmla="*/ 189829 w 227973"/>
                <a:gd name="connsiteY18" fmla="*/ 29238 h 143547"/>
                <a:gd name="connsiteX19" fmla="*/ 172571 w 227973"/>
                <a:gd name="connsiteY19" fmla="*/ 100220 h 143547"/>
                <a:gd name="connsiteX20" fmla="*/ 168953 w 227973"/>
                <a:gd name="connsiteY20" fmla="*/ 117648 h 143547"/>
                <a:gd name="connsiteX21" fmla="*/ 191778 w 227973"/>
                <a:gd name="connsiteY21" fmla="*/ 143633 h 143547"/>
                <a:gd name="connsiteX22" fmla="*/ 228243 w 227973"/>
                <a:gd name="connsiteY22" fmla="*/ 94833 h 143547"/>
                <a:gd name="connsiteX23" fmla="*/ 224902 w 227973"/>
                <a:gd name="connsiteY23" fmla="*/ 91664 h 143547"/>
                <a:gd name="connsiteX24" fmla="*/ 220727 w 227973"/>
                <a:gd name="connsiteY24" fmla="*/ 97368 h 143547"/>
                <a:gd name="connsiteX25" fmla="*/ 192335 w 227973"/>
                <a:gd name="connsiteY25" fmla="*/ 136661 h 143547"/>
                <a:gd name="connsiteX26" fmla="*/ 185654 w 227973"/>
                <a:gd name="connsiteY26" fmla="*/ 126204 h 143547"/>
                <a:gd name="connsiteX27" fmla="*/ 190664 w 227973"/>
                <a:gd name="connsiteY27" fmla="*/ 103705 h 143547"/>
                <a:gd name="connsiteX28" fmla="*/ 207644 w 227973"/>
                <a:gd name="connsiteY28" fmla="*/ 33991 h 143547"/>
                <a:gd name="connsiteX29" fmla="*/ 175633 w 227973"/>
                <a:gd name="connsiteY29" fmla="*/ 85 h 143547"/>
                <a:gd name="connsiteX30" fmla="*/ 130261 w 227973"/>
                <a:gd name="connsiteY30" fmla="*/ 30822 h 143547"/>
                <a:gd name="connsiteX31" fmla="*/ 121354 w 227973"/>
                <a:gd name="connsiteY31" fmla="*/ 8324 h 143547"/>
                <a:gd name="connsiteX32" fmla="*/ 98529 w 227973"/>
                <a:gd name="connsiteY32" fmla="*/ 85 h 143547"/>
                <a:gd name="connsiteX33" fmla="*/ 55105 w 227973"/>
                <a:gd name="connsiteY33" fmla="*/ 27653 h 143547"/>
                <a:gd name="connsiteX34" fmla="*/ 29496 w 227973"/>
                <a:gd name="connsiteY34" fmla="*/ 85 h 143547"/>
                <a:gd name="connsiteX35" fmla="*/ 8898 w 227973"/>
                <a:gd name="connsiteY35" fmla="*/ 18147 h 143547"/>
                <a:gd name="connsiteX36" fmla="*/ 269 w 227973"/>
                <a:gd name="connsiteY36" fmla="*/ 48885 h 143547"/>
                <a:gd name="connsiteX37" fmla="*/ 3609 w 227973"/>
                <a:gd name="connsiteY37" fmla="*/ 52053 h 143547"/>
                <a:gd name="connsiteX38" fmla="*/ 8341 w 227973"/>
                <a:gd name="connsiteY38" fmla="*/ 44765 h 143547"/>
                <a:gd name="connsiteX39" fmla="*/ 28661 w 227973"/>
                <a:gd name="connsiteY39" fmla="*/ 7056 h 143547"/>
                <a:gd name="connsiteX40" fmla="*/ 37290 w 227973"/>
                <a:gd name="connsiteY40" fmla="*/ 21633 h 143547"/>
                <a:gd name="connsiteX41" fmla="*/ 32836 w 227973"/>
                <a:gd name="connsiteY41" fmla="*/ 48251 h 143547"/>
                <a:gd name="connsiteX42" fmla="*/ 16692 w 227973"/>
                <a:gd name="connsiteY4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7973" h="143547">
                  <a:moveTo>
                    <a:pt x="16692" y="121451"/>
                  </a:moveTo>
                  <a:cubicBezTo>
                    <a:pt x="15857" y="126204"/>
                    <a:pt x="14187" y="133492"/>
                    <a:pt x="14187" y="135077"/>
                  </a:cubicBezTo>
                  <a:cubicBezTo>
                    <a:pt x="14187" y="140781"/>
                    <a:pt x="18084" y="143633"/>
                    <a:pt x="22259" y="143633"/>
                  </a:cubicBezTo>
                  <a:cubicBezTo>
                    <a:pt x="25599" y="143633"/>
                    <a:pt x="30610" y="141097"/>
                    <a:pt x="32558" y="134760"/>
                  </a:cubicBezTo>
                  <a:cubicBezTo>
                    <a:pt x="32836" y="134126"/>
                    <a:pt x="36177" y="119233"/>
                    <a:pt x="37847" y="111311"/>
                  </a:cubicBezTo>
                  <a:lnTo>
                    <a:pt x="43971" y="82791"/>
                  </a:lnTo>
                  <a:cubicBezTo>
                    <a:pt x="45641" y="75820"/>
                    <a:pt x="47311" y="68848"/>
                    <a:pt x="48703" y="61560"/>
                  </a:cubicBezTo>
                  <a:cubicBezTo>
                    <a:pt x="49816" y="56173"/>
                    <a:pt x="52043" y="46983"/>
                    <a:pt x="52321" y="45716"/>
                  </a:cubicBezTo>
                  <a:cubicBezTo>
                    <a:pt x="56497" y="35892"/>
                    <a:pt x="71250" y="7056"/>
                    <a:pt x="97693" y="7056"/>
                  </a:cubicBezTo>
                  <a:cubicBezTo>
                    <a:pt x="110219" y="7056"/>
                    <a:pt x="112725" y="18781"/>
                    <a:pt x="112725" y="29238"/>
                  </a:cubicBezTo>
                  <a:cubicBezTo>
                    <a:pt x="112725" y="37160"/>
                    <a:pt x="110776" y="46033"/>
                    <a:pt x="108549" y="55539"/>
                  </a:cubicBezTo>
                  <a:lnTo>
                    <a:pt x="100755" y="92298"/>
                  </a:lnTo>
                  <a:lnTo>
                    <a:pt x="95188" y="116381"/>
                  </a:lnTo>
                  <a:cubicBezTo>
                    <a:pt x="94075" y="122718"/>
                    <a:pt x="91570" y="133492"/>
                    <a:pt x="91570" y="135077"/>
                  </a:cubicBezTo>
                  <a:cubicBezTo>
                    <a:pt x="91570" y="140781"/>
                    <a:pt x="95467" y="143633"/>
                    <a:pt x="99642" y="143633"/>
                  </a:cubicBezTo>
                  <a:cubicBezTo>
                    <a:pt x="108271" y="143633"/>
                    <a:pt x="109941" y="135710"/>
                    <a:pt x="112168" y="125570"/>
                  </a:cubicBezTo>
                  <a:cubicBezTo>
                    <a:pt x="116065" y="107825"/>
                    <a:pt x="126364" y="61560"/>
                    <a:pt x="128869" y="49202"/>
                  </a:cubicBezTo>
                  <a:cubicBezTo>
                    <a:pt x="129704" y="45082"/>
                    <a:pt x="144457" y="7056"/>
                    <a:pt x="174798" y="7056"/>
                  </a:cubicBezTo>
                  <a:cubicBezTo>
                    <a:pt x="186767" y="7056"/>
                    <a:pt x="189829" y="17830"/>
                    <a:pt x="189829" y="29238"/>
                  </a:cubicBezTo>
                  <a:cubicBezTo>
                    <a:pt x="189829" y="47300"/>
                    <a:pt x="178138" y="83425"/>
                    <a:pt x="172571" y="100220"/>
                  </a:cubicBezTo>
                  <a:cubicBezTo>
                    <a:pt x="170066" y="107825"/>
                    <a:pt x="168953" y="111311"/>
                    <a:pt x="168953" y="117648"/>
                  </a:cubicBezTo>
                  <a:cubicBezTo>
                    <a:pt x="168953" y="132542"/>
                    <a:pt x="178695" y="143633"/>
                    <a:pt x="191778" y="143633"/>
                  </a:cubicBezTo>
                  <a:cubicBezTo>
                    <a:pt x="217943" y="143633"/>
                    <a:pt x="228243" y="97368"/>
                    <a:pt x="228243" y="94833"/>
                  </a:cubicBezTo>
                  <a:cubicBezTo>
                    <a:pt x="228243" y="91664"/>
                    <a:pt x="225737" y="91664"/>
                    <a:pt x="224902" y="91664"/>
                  </a:cubicBezTo>
                  <a:cubicBezTo>
                    <a:pt x="222119" y="91664"/>
                    <a:pt x="222119" y="92614"/>
                    <a:pt x="220727" y="97368"/>
                  </a:cubicBezTo>
                  <a:cubicBezTo>
                    <a:pt x="216552" y="114162"/>
                    <a:pt x="207644" y="136661"/>
                    <a:pt x="192335" y="136661"/>
                  </a:cubicBezTo>
                  <a:cubicBezTo>
                    <a:pt x="187603" y="136661"/>
                    <a:pt x="185654" y="133492"/>
                    <a:pt x="185654" y="126204"/>
                  </a:cubicBezTo>
                  <a:cubicBezTo>
                    <a:pt x="185654" y="118282"/>
                    <a:pt x="188159" y="110677"/>
                    <a:pt x="190664" y="103705"/>
                  </a:cubicBezTo>
                  <a:cubicBezTo>
                    <a:pt x="195953" y="87227"/>
                    <a:pt x="207644" y="52053"/>
                    <a:pt x="207644" y="33991"/>
                  </a:cubicBezTo>
                  <a:cubicBezTo>
                    <a:pt x="207644" y="13394"/>
                    <a:pt x="196510" y="85"/>
                    <a:pt x="175633" y="85"/>
                  </a:cubicBezTo>
                  <a:cubicBezTo>
                    <a:pt x="154757" y="85"/>
                    <a:pt x="140560" y="14028"/>
                    <a:pt x="130261" y="30822"/>
                  </a:cubicBezTo>
                  <a:cubicBezTo>
                    <a:pt x="129983" y="26703"/>
                    <a:pt x="129148" y="15929"/>
                    <a:pt x="121354" y="8324"/>
                  </a:cubicBezTo>
                  <a:cubicBezTo>
                    <a:pt x="114395" y="1669"/>
                    <a:pt x="105487" y="85"/>
                    <a:pt x="98529" y="85"/>
                  </a:cubicBezTo>
                  <a:cubicBezTo>
                    <a:pt x="73476" y="85"/>
                    <a:pt x="59837" y="20365"/>
                    <a:pt x="55105" y="27653"/>
                  </a:cubicBezTo>
                  <a:cubicBezTo>
                    <a:pt x="53713" y="9591"/>
                    <a:pt x="42022" y="85"/>
                    <a:pt x="29496" y="85"/>
                  </a:cubicBezTo>
                  <a:cubicBezTo>
                    <a:pt x="16692" y="85"/>
                    <a:pt x="11403" y="12443"/>
                    <a:pt x="8898" y="18147"/>
                  </a:cubicBezTo>
                  <a:cubicBezTo>
                    <a:pt x="3887" y="29238"/>
                    <a:pt x="269" y="47934"/>
                    <a:pt x="269" y="48885"/>
                  </a:cubicBezTo>
                  <a:cubicBezTo>
                    <a:pt x="269" y="52053"/>
                    <a:pt x="3052" y="52053"/>
                    <a:pt x="3609" y="52053"/>
                  </a:cubicBezTo>
                  <a:cubicBezTo>
                    <a:pt x="6393" y="52053"/>
                    <a:pt x="6671" y="51737"/>
                    <a:pt x="8341" y="44765"/>
                  </a:cubicBezTo>
                  <a:cubicBezTo>
                    <a:pt x="13073" y="22266"/>
                    <a:pt x="18640" y="7056"/>
                    <a:pt x="28661" y="7056"/>
                  </a:cubicBezTo>
                  <a:cubicBezTo>
                    <a:pt x="33115" y="7056"/>
                    <a:pt x="37290" y="9591"/>
                    <a:pt x="37290" y="21633"/>
                  </a:cubicBezTo>
                  <a:cubicBezTo>
                    <a:pt x="37290" y="28287"/>
                    <a:pt x="36455" y="31773"/>
                    <a:pt x="32836" y="48251"/>
                  </a:cubicBezTo>
                  <a:lnTo>
                    <a:pt x="16692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BB15B8D-C1D7-275E-AACA-EFB5BB80B0EA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7992409" y="5158507"/>
              <a:ext cx="59039" cy="149283"/>
            </a:xfrm>
            <a:custGeom>
              <a:avLst/>
              <a:gdLst>
                <a:gd name="connsiteX0" fmla="*/ 54251 w 59039"/>
                <a:gd name="connsiteY0" fmla="*/ 8515 h 149283"/>
                <a:gd name="connsiteX1" fmla="*/ 46457 w 59039"/>
                <a:gd name="connsiteY1" fmla="*/ 86 h 149283"/>
                <a:gd name="connsiteX2" fmla="*/ 35545 w 59039"/>
                <a:gd name="connsiteY2" fmla="*/ 12286 h 149283"/>
                <a:gd name="connsiteX3" fmla="*/ 43339 w 59039"/>
                <a:gd name="connsiteY3" fmla="*/ 20715 h 149283"/>
                <a:gd name="connsiteX4" fmla="*/ 54251 w 59039"/>
                <a:gd name="connsiteY4" fmla="*/ 8515 h 149283"/>
                <a:gd name="connsiteX5" fmla="*/ 14502 w 59039"/>
                <a:gd name="connsiteY5" fmla="*/ 121199 h 149283"/>
                <a:gd name="connsiteX6" fmla="*/ 12748 w 59039"/>
                <a:gd name="connsiteY6" fmla="*/ 130515 h 149283"/>
                <a:gd name="connsiteX7" fmla="*/ 31259 w 59039"/>
                <a:gd name="connsiteY7" fmla="*/ 149370 h 149283"/>
                <a:gd name="connsiteX8" fmla="*/ 59317 w 59039"/>
                <a:gd name="connsiteY8" fmla="*/ 115431 h 149283"/>
                <a:gd name="connsiteX9" fmla="*/ 56199 w 59039"/>
                <a:gd name="connsiteY9" fmla="*/ 112548 h 149283"/>
                <a:gd name="connsiteX10" fmla="*/ 52497 w 59039"/>
                <a:gd name="connsiteY10" fmla="*/ 116319 h 149283"/>
                <a:gd name="connsiteX11" fmla="*/ 31843 w 59039"/>
                <a:gd name="connsiteY11" fmla="*/ 143159 h 149283"/>
                <a:gd name="connsiteX12" fmla="*/ 26972 w 59039"/>
                <a:gd name="connsiteY12" fmla="*/ 135395 h 149283"/>
                <a:gd name="connsiteX13" fmla="*/ 30090 w 59039"/>
                <a:gd name="connsiteY13" fmla="*/ 121199 h 149283"/>
                <a:gd name="connsiteX14" fmla="*/ 36325 w 59039"/>
                <a:gd name="connsiteY14" fmla="*/ 103453 h 149283"/>
                <a:gd name="connsiteX15" fmla="*/ 45872 w 59039"/>
                <a:gd name="connsiteY15" fmla="*/ 75282 h 149283"/>
                <a:gd name="connsiteX16" fmla="*/ 47041 w 59039"/>
                <a:gd name="connsiteY16" fmla="*/ 68184 h 149283"/>
                <a:gd name="connsiteX17" fmla="*/ 28531 w 59039"/>
                <a:gd name="connsiteY17" fmla="*/ 49330 h 149283"/>
                <a:gd name="connsiteX18" fmla="*/ 278 w 59039"/>
                <a:gd name="connsiteY18" fmla="*/ 83268 h 149283"/>
                <a:gd name="connsiteX19" fmla="*/ 3590 w 59039"/>
                <a:gd name="connsiteY19" fmla="*/ 86152 h 149283"/>
                <a:gd name="connsiteX20" fmla="*/ 7097 w 59039"/>
                <a:gd name="connsiteY20" fmla="*/ 82602 h 149283"/>
                <a:gd name="connsiteX21" fmla="*/ 27946 w 59039"/>
                <a:gd name="connsiteY21" fmla="*/ 55541 h 149283"/>
                <a:gd name="connsiteX22" fmla="*/ 32817 w 59039"/>
                <a:gd name="connsiteY22" fmla="*/ 63304 h 149283"/>
                <a:gd name="connsiteX23" fmla="*/ 26777 w 59039"/>
                <a:gd name="connsiteY23" fmla="*/ 85486 h 149283"/>
                <a:gd name="connsiteX24" fmla="*/ 14502 w 59039"/>
                <a:gd name="connsiteY24" fmla="*/ 121199 h 14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39" h="149283">
                  <a:moveTo>
                    <a:pt x="54251" y="8515"/>
                  </a:moveTo>
                  <a:cubicBezTo>
                    <a:pt x="54251" y="4966"/>
                    <a:pt x="51913" y="86"/>
                    <a:pt x="46457" y="86"/>
                  </a:cubicBezTo>
                  <a:cubicBezTo>
                    <a:pt x="41196" y="86"/>
                    <a:pt x="35545" y="5853"/>
                    <a:pt x="35545" y="12286"/>
                  </a:cubicBezTo>
                  <a:cubicBezTo>
                    <a:pt x="35545" y="16057"/>
                    <a:pt x="38078" y="20715"/>
                    <a:pt x="43339" y="20715"/>
                  </a:cubicBezTo>
                  <a:cubicBezTo>
                    <a:pt x="48990" y="20715"/>
                    <a:pt x="54251" y="14504"/>
                    <a:pt x="54251" y="8515"/>
                  </a:cubicBezTo>
                  <a:close/>
                  <a:moveTo>
                    <a:pt x="14502" y="121199"/>
                  </a:moveTo>
                  <a:cubicBezTo>
                    <a:pt x="13722" y="124082"/>
                    <a:pt x="12748" y="126744"/>
                    <a:pt x="12748" y="130515"/>
                  </a:cubicBezTo>
                  <a:cubicBezTo>
                    <a:pt x="12748" y="140941"/>
                    <a:pt x="20542" y="149370"/>
                    <a:pt x="31259" y="149370"/>
                  </a:cubicBezTo>
                  <a:cubicBezTo>
                    <a:pt x="50744" y="149370"/>
                    <a:pt x="59317" y="118759"/>
                    <a:pt x="59317" y="115431"/>
                  </a:cubicBezTo>
                  <a:cubicBezTo>
                    <a:pt x="59317" y="112548"/>
                    <a:pt x="56784" y="112548"/>
                    <a:pt x="56199" y="112548"/>
                  </a:cubicBezTo>
                  <a:cubicBezTo>
                    <a:pt x="53471" y="112548"/>
                    <a:pt x="53277" y="113879"/>
                    <a:pt x="52497" y="116319"/>
                  </a:cubicBezTo>
                  <a:cubicBezTo>
                    <a:pt x="48016" y="134064"/>
                    <a:pt x="39442" y="143159"/>
                    <a:pt x="31843" y="143159"/>
                  </a:cubicBezTo>
                  <a:cubicBezTo>
                    <a:pt x="27946" y="143159"/>
                    <a:pt x="26972" y="140275"/>
                    <a:pt x="26972" y="135395"/>
                  </a:cubicBezTo>
                  <a:cubicBezTo>
                    <a:pt x="26972" y="130293"/>
                    <a:pt x="28336" y="126079"/>
                    <a:pt x="30090" y="121199"/>
                  </a:cubicBezTo>
                  <a:cubicBezTo>
                    <a:pt x="32038" y="115210"/>
                    <a:pt x="34181" y="109221"/>
                    <a:pt x="36325" y="103453"/>
                  </a:cubicBezTo>
                  <a:cubicBezTo>
                    <a:pt x="38078" y="98130"/>
                    <a:pt x="45093" y="77944"/>
                    <a:pt x="45872" y="75282"/>
                  </a:cubicBezTo>
                  <a:cubicBezTo>
                    <a:pt x="46457" y="73064"/>
                    <a:pt x="47041" y="70402"/>
                    <a:pt x="47041" y="68184"/>
                  </a:cubicBezTo>
                  <a:cubicBezTo>
                    <a:pt x="47041" y="57759"/>
                    <a:pt x="39247" y="49330"/>
                    <a:pt x="28531" y="49330"/>
                  </a:cubicBezTo>
                  <a:cubicBezTo>
                    <a:pt x="9241" y="49330"/>
                    <a:pt x="278" y="79497"/>
                    <a:pt x="278" y="83268"/>
                  </a:cubicBezTo>
                  <a:cubicBezTo>
                    <a:pt x="278" y="86152"/>
                    <a:pt x="3005" y="86152"/>
                    <a:pt x="3590" y="86152"/>
                  </a:cubicBezTo>
                  <a:cubicBezTo>
                    <a:pt x="6318" y="86152"/>
                    <a:pt x="6513" y="85042"/>
                    <a:pt x="7097" y="82602"/>
                  </a:cubicBezTo>
                  <a:cubicBezTo>
                    <a:pt x="12163" y="63526"/>
                    <a:pt x="20737" y="55541"/>
                    <a:pt x="27946" y="55541"/>
                  </a:cubicBezTo>
                  <a:cubicBezTo>
                    <a:pt x="31064" y="55541"/>
                    <a:pt x="32817" y="57315"/>
                    <a:pt x="32817" y="63304"/>
                  </a:cubicBezTo>
                  <a:cubicBezTo>
                    <a:pt x="32817" y="68406"/>
                    <a:pt x="31648" y="71733"/>
                    <a:pt x="26777" y="85486"/>
                  </a:cubicBezTo>
                  <a:lnTo>
                    <a:pt x="14502" y="12119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0D62653-C8F4-B733-62CF-DCBB53064D8A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8091790" y="5020378"/>
              <a:ext cx="64578" cy="316882"/>
            </a:xfrm>
            <a:custGeom>
              <a:avLst/>
              <a:gdLst>
                <a:gd name="connsiteX0" fmla="*/ 64860 w 64578"/>
                <a:gd name="connsiteY0" fmla="*/ 158526 h 316882"/>
                <a:gd name="connsiteX1" fmla="*/ 46488 w 64578"/>
                <a:gd name="connsiteY1" fmla="*/ 59659 h 316882"/>
                <a:gd name="connsiteX2" fmla="*/ 3064 w 64578"/>
                <a:gd name="connsiteY2" fmla="*/ 85 h 316882"/>
                <a:gd name="connsiteX3" fmla="*/ 281 w 64578"/>
                <a:gd name="connsiteY3" fmla="*/ 3253 h 316882"/>
                <a:gd name="connsiteX4" fmla="*/ 5570 w 64578"/>
                <a:gd name="connsiteY4" fmla="*/ 10542 h 316882"/>
                <a:gd name="connsiteX5" fmla="*/ 48715 w 64578"/>
                <a:gd name="connsiteY5" fmla="*/ 158526 h 316882"/>
                <a:gd name="connsiteX6" fmla="*/ 3900 w 64578"/>
                <a:gd name="connsiteY6" fmla="*/ 308412 h 316882"/>
                <a:gd name="connsiteX7" fmla="*/ 281 w 64578"/>
                <a:gd name="connsiteY7" fmla="*/ 313799 h 316882"/>
                <a:gd name="connsiteX8" fmla="*/ 3064 w 64578"/>
                <a:gd name="connsiteY8" fmla="*/ 316967 h 316882"/>
                <a:gd name="connsiteX9" fmla="*/ 47323 w 64578"/>
                <a:gd name="connsiteY9" fmla="*/ 255175 h 316882"/>
                <a:gd name="connsiteX10" fmla="*/ 64860 w 64578"/>
                <a:gd name="connsiteY10" fmla="*/ 158526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316882">
                  <a:moveTo>
                    <a:pt x="64860" y="158526"/>
                  </a:moveTo>
                  <a:cubicBezTo>
                    <a:pt x="64860" y="133809"/>
                    <a:pt x="61798" y="95466"/>
                    <a:pt x="46488" y="59659"/>
                  </a:cubicBezTo>
                  <a:cubicBezTo>
                    <a:pt x="29787" y="20682"/>
                    <a:pt x="5848" y="85"/>
                    <a:pt x="3064" y="85"/>
                  </a:cubicBezTo>
                  <a:cubicBezTo>
                    <a:pt x="1394" y="85"/>
                    <a:pt x="281" y="1352"/>
                    <a:pt x="281" y="3253"/>
                  </a:cubicBezTo>
                  <a:cubicBezTo>
                    <a:pt x="281" y="4204"/>
                    <a:pt x="281" y="4838"/>
                    <a:pt x="5570" y="10542"/>
                  </a:cubicBezTo>
                  <a:cubicBezTo>
                    <a:pt x="32849" y="41913"/>
                    <a:pt x="48715" y="92298"/>
                    <a:pt x="48715" y="158526"/>
                  </a:cubicBezTo>
                  <a:cubicBezTo>
                    <a:pt x="48715" y="212713"/>
                    <a:pt x="38416" y="268484"/>
                    <a:pt x="3900" y="308412"/>
                  </a:cubicBezTo>
                  <a:cubicBezTo>
                    <a:pt x="281" y="312214"/>
                    <a:pt x="281" y="312848"/>
                    <a:pt x="281" y="313799"/>
                  </a:cubicBezTo>
                  <a:cubicBezTo>
                    <a:pt x="281" y="315700"/>
                    <a:pt x="1394" y="316967"/>
                    <a:pt x="3064" y="316967"/>
                  </a:cubicBezTo>
                  <a:cubicBezTo>
                    <a:pt x="5848" y="316967"/>
                    <a:pt x="30900" y="295419"/>
                    <a:pt x="47323" y="255175"/>
                  </a:cubicBezTo>
                  <a:cubicBezTo>
                    <a:pt x="61519" y="220318"/>
                    <a:pt x="64860" y="185144"/>
                    <a:pt x="64860" y="15852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50" name="Group 149" descr="\documentclass{article}&#10;\usepackage{amsmath}&#10;\usepackage{amssymb}&#10;\pagestyle{empty}&#10;\begin{document}&#10;&#10;\begin{align*}&#10;FreeToMoveRight(m_i)&#10;\end{align*}&#10;&#10;&#10;\end{document}" title="IguanaTex Vector Display">
            <a:extLst>
              <a:ext uri="{FF2B5EF4-FFF2-40B4-BE49-F238E27FC236}">
                <a16:creationId xmlns:a16="http://schemas.microsoft.com/office/drawing/2014/main" id="{2CA1795F-1219-4C61-993B-21B85939BAEF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28600" y="3225800"/>
            <a:ext cx="2857057" cy="316882"/>
            <a:chOff x="5258953" y="5683515"/>
            <a:chExt cx="2857057" cy="316882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47BB93C-C1C6-A112-C2E1-9EB07C0D224D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5258953" y="5705697"/>
              <a:ext cx="195965" cy="215480"/>
            </a:xfrm>
            <a:custGeom>
              <a:avLst/>
              <a:gdLst>
                <a:gd name="connsiteX0" fmla="*/ 73243 w 195965"/>
                <a:gd name="connsiteY0" fmla="*/ 112578 h 215480"/>
                <a:gd name="connsiteX1" fmla="*/ 99987 w 195965"/>
                <a:gd name="connsiteY1" fmla="*/ 112578 h 215480"/>
                <a:gd name="connsiteX2" fmla="*/ 122870 w 195965"/>
                <a:gd name="connsiteY2" fmla="*/ 126838 h 215480"/>
                <a:gd name="connsiteX3" fmla="*/ 120940 w 195965"/>
                <a:gd name="connsiteY3" fmla="*/ 142365 h 215480"/>
                <a:gd name="connsiteX4" fmla="*/ 120113 w 195965"/>
                <a:gd name="connsiteY4" fmla="*/ 145851 h 215480"/>
                <a:gd name="connsiteX5" fmla="*/ 123422 w 195965"/>
                <a:gd name="connsiteY5" fmla="*/ 149653 h 215480"/>
                <a:gd name="connsiteX6" fmla="*/ 127557 w 195965"/>
                <a:gd name="connsiteY6" fmla="*/ 142999 h 215480"/>
                <a:gd name="connsiteX7" fmla="*/ 142721 w 195965"/>
                <a:gd name="connsiteY7" fmla="*/ 74235 h 215480"/>
                <a:gd name="connsiteX8" fmla="*/ 143548 w 195965"/>
                <a:gd name="connsiteY8" fmla="*/ 69165 h 215480"/>
                <a:gd name="connsiteX9" fmla="*/ 140240 w 195965"/>
                <a:gd name="connsiteY9" fmla="*/ 65679 h 215480"/>
                <a:gd name="connsiteX10" fmla="*/ 136104 w 195965"/>
                <a:gd name="connsiteY10" fmla="*/ 72334 h 215480"/>
                <a:gd name="connsiteX11" fmla="*/ 100538 w 195965"/>
                <a:gd name="connsiteY11" fmla="*/ 102755 h 215480"/>
                <a:gd name="connsiteX12" fmla="*/ 75449 w 195965"/>
                <a:gd name="connsiteY12" fmla="*/ 102755 h 215480"/>
                <a:gd name="connsiteX13" fmla="*/ 93094 w 195965"/>
                <a:gd name="connsiteY13" fmla="*/ 22266 h 215480"/>
                <a:gd name="connsiteX14" fmla="*/ 107982 w 195965"/>
                <a:gd name="connsiteY14" fmla="*/ 9908 h 215480"/>
                <a:gd name="connsiteX15" fmla="*/ 144375 w 195965"/>
                <a:gd name="connsiteY15" fmla="*/ 9908 h 215480"/>
                <a:gd name="connsiteX16" fmla="*/ 184628 w 195965"/>
                <a:gd name="connsiteY16" fmla="*/ 44765 h 215480"/>
                <a:gd name="connsiteX17" fmla="*/ 183801 w 195965"/>
                <a:gd name="connsiteY17" fmla="*/ 61877 h 215480"/>
                <a:gd name="connsiteX18" fmla="*/ 183250 w 195965"/>
                <a:gd name="connsiteY18" fmla="*/ 67581 h 215480"/>
                <a:gd name="connsiteX19" fmla="*/ 186558 w 195965"/>
                <a:gd name="connsiteY19" fmla="*/ 71383 h 215480"/>
                <a:gd name="connsiteX20" fmla="*/ 190418 w 195965"/>
                <a:gd name="connsiteY20" fmla="*/ 63461 h 215480"/>
                <a:gd name="connsiteX21" fmla="*/ 195932 w 195965"/>
                <a:gd name="connsiteY21" fmla="*/ 8641 h 215480"/>
                <a:gd name="connsiteX22" fmla="*/ 188488 w 195965"/>
                <a:gd name="connsiteY22" fmla="*/ 85 h 215480"/>
                <a:gd name="connsiteX23" fmla="*/ 53392 w 195965"/>
                <a:gd name="connsiteY23" fmla="*/ 85 h 215480"/>
                <a:gd name="connsiteX24" fmla="*/ 45121 w 195965"/>
                <a:gd name="connsiteY24" fmla="*/ 6422 h 215480"/>
                <a:gd name="connsiteX25" fmla="*/ 52841 w 195965"/>
                <a:gd name="connsiteY25" fmla="*/ 9908 h 215480"/>
                <a:gd name="connsiteX26" fmla="*/ 70762 w 195965"/>
                <a:gd name="connsiteY26" fmla="*/ 15612 h 215480"/>
                <a:gd name="connsiteX27" fmla="*/ 69383 w 195965"/>
                <a:gd name="connsiteY27" fmla="*/ 23217 h 215480"/>
                <a:gd name="connsiteX28" fmla="*/ 32990 w 195965"/>
                <a:gd name="connsiteY28" fmla="*/ 190848 h 215480"/>
                <a:gd name="connsiteX29" fmla="*/ 7901 w 195965"/>
                <a:gd name="connsiteY29" fmla="*/ 205742 h 215480"/>
                <a:gd name="connsiteX30" fmla="*/ 181 w 195965"/>
                <a:gd name="connsiteY30" fmla="*/ 211762 h 215480"/>
                <a:gd name="connsiteX31" fmla="*/ 4317 w 195965"/>
                <a:gd name="connsiteY31" fmla="*/ 215565 h 215480"/>
                <a:gd name="connsiteX32" fmla="*/ 40710 w 195965"/>
                <a:gd name="connsiteY32" fmla="*/ 214614 h 215480"/>
                <a:gd name="connsiteX33" fmla="*/ 81790 w 195965"/>
                <a:gd name="connsiteY33" fmla="*/ 215565 h 215480"/>
                <a:gd name="connsiteX34" fmla="*/ 87580 w 195965"/>
                <a:gd name="connsiteY34" fmla="*/ 209544 h 215480"/>
                <a:gd name="connsiteX35" fmla="*/ 85926 w 195965"/>
                <a:gd name="connsiteY35" fmla="*/ 206058 h 215480"/>
                <a:gd name="connsiteX36" fmla="*/ 78206 w 195965"/>
                <a:gd name="connsiteY36" fmla="*/ 205742 h 215480"/>
                <a:gd name="connsiteX37" fmla="*/ 63869 w 195965"/>
                <a:gd name="connsiteY37" fmla="*/ 205108 h 215480"/>
                <a:gd name="connsiteX38" fmla="*/ 55047 w 195965"/>
                <a:gd name="connsiteY38" fmla="*/ 198770 h 215480"/>
                <a:gd name="connsiteX39" fmla="*/ 56149 w 195965"/>
                <a:gd name="connsiteY39" fmla="*/ 191482 h 215480"/>
                <a:gd name="connsiteX40" fmla="*/ 73243 w 195965"/>
                <a:gd name="connsiteY40" fmla="*/ 112578 h 21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5965" h="215480">
                  <a:moveTo>
                    <a:pt x="73243" y="112578"/>
                  </a:moveTo>
                  <a:lnTo>
                    <a:pt x="99987" y="112578"/>
                  </a:lnTo>
                  <a:cubicBezTo>
                    <a:pt x="120665" y="112578"/>
                    <a:pt x="122870" y="117648"/>
                    <a:pt x="122870" y="126838"/>
                  </a:cubicBezTo>
                  <a:cubicBezTo>
                    <a:pt x="122870" y="129056"/>
                    <a:pt x="122870" y="132859"/>
                    <a:pt x="120940" y="142365"/>
                  </a:cubicBezTo>
                  <a:cubicBezTo>
                    <a:pt x="120389" y="143949"/>
                    <a:pt x="120113" y="145217"/>
                    <a:pt x="120113" y="145851"/>
                  </a:cubicBezTo>
                  <a:cubicBezTo>
                    <a:pt x="120113" y="148386"/>
                    <a:pt x="121767" y="149653"/>
                    <a:pt x="123422" y="149653"/>
                  </a:cubicBezTo>
                  <a:cubicBezTo>
                    <a:pt x="126179" y="149653"/>
                    <a:pt x="126179" y="148703"/>
                    <a:pt x="127557" y="142999"/>
                  </a:cubicBezTo>
                  <a:lnTo>
                    <a:pt x="142721" y="74235"/>
                  </a:lnTo>
                  <a:cubicBezTo>
                    <a:pt x="143548" y="70749"/>
                    <a:pt x="143548" y="70116"/>
                    <a:pt x="143548" y="69165"/>
                  </a:cubicBezTo>
                  <a:cubicBezTo>
                    <a:pt x="143548" y="68531"/>
                    <a:pt x="142997" y="65679"/>
                    <a:pt x="140240" y="65679"/>
                  </a:cubicBezTo>
                  <a:cubicBezTo>
                    <a:pt x="137483" y="65679"/>
                    <a:pt x="137207" y="67264"/>
                    <a:pt x="136104" y="72334"/>
                  </a:cubicBezTo>
                  <a:cubicBezTo>
                    <a:pt x="130314" y="97051"/>
                    <a:pt x="123973" y="102755"/>
                    <a:pt x="100538" y="102755"/>
                  </a:cubicBezTo>
                  <a:lnTo>
                    <a:pt x="75449" y="102755"/>
                  </a:lnTo>
                  <a:lnTo>
                    <a:pt x="93094" y="22266"/>
                  </a:lnTo>
                  <a:cubicBezTo>
                    <a:pt x="95575" y="11176"/>
                    <a:pt x="95851" y="9908"/>
                    <a:pt x="107982" y="9908"/>
                  </a:cubicBezTo>
                  <a:lnTo>
                    <a:pt x="144375" y="9908"/>
                  </a:lnTo>
                  <a:cubicBezTo>
                    <a:pt x="178287" y="9908"/>
                    <a:pt x="184628" y="20365"/>
                    <a:pt x="184628" y="44765"/>
                  </a:cubicBezTo>
                  <a:cubicBezTo>
                    <a:pt x="184628" y="52053"/>
                    <a:pt x="184628" y="53321"/>
                    <a:pt x="183801" y="61877"/>
                  </a:cubicBezTo>
                  <a:cubicBezTo>
                    <a:pt x="183250" y="65996"/>
                    <a:pt x="183250" y="66630"/>
                    <a:pt x="183250" y="67581"/>
                  </a:cubicBezTo>
                  <a:cubicBezTo>
                    <a:pt x="183250" y="69165"/>
                    <a:pt x="184077" y="71383"/>
                    <a:pt x="186558" y="71383"/>
                  </a:cubicBezTo>
                  <a:cubicBezTo>
                    <a:pt x="189591" y="71383"/>
                    <a:pt x="189867" y="69482"/>
                    <a:pt x="190418" y="63461"/>
                  </a:cubicBezTo>
                  <a:lnTo>
                    <a:pt x="195932" y="8641"/>
                  </a:lnTo>
                  <a:cubicBezTo>
                    <a:pt x="196759" y="85"/>
                    <a:pt x="195381" y="85"/>
                    <a:pt x="188488" y="85"/>
                  </a:cubicBezTo>
                  <a:lnTo>
                    <a:pt x="53392" y="85"/>
                  </a:lnTo>
                  <a:cubicBezTo>
                    <a:pt x="47878" y="85"/>
                    <a:pt x="45121" y="85"/>
                    <a:pt x="45121" y="6422"/>
                  </a:cubicBezTo>
                  <a:cubicBezTo>
                    <a:pt x="45121" y="9908"/>
                    <a:pt x="47603" y="9908"/>
                    <a:pt x="52841" y="9908"/>
                  </a:cubicBezTo>
                  <a:cubicBezTo>
                    <a:pt x="63042" y="9908"/>
                    <a:pt x="70762" y="9908"/>
                    <a:pt x="70762" y="15612"/>
                  </a:cubicBezTo>
                  <a:cubicBezTo>
                    <a:pt x="70762" y="16879"/>
                    <a:pt x="70762" y="17513"/>
                    <a:pt x="69383" y="23217"/>
                  </a:cubicBezTo>
                  <a:lnTo>
                    <a:pt x="32990" y="190848"/>
                  </a:lnTo>
                  <a:cubicBezTo>
                    <a:pt x="30233" y="203206"/>
                    <a:pt x="29682" y="205742"/>
                    <a:pt x="7901" y="205742"/>
                  </a:cubicBezTo>
                  <a:cubicBezTo>
                    <a:pt x="3214" y="205742"/>
                    <a:pt x="181" y="205742"/>
                    <a:pt x="181" y="211762"/>
                  </a:cubicBezTo>
                  <a:cubicBezTo>
                    <a:pt x="181" y="215565"/>
                    <a:pt x="3490" y="215565"/>
                    <a:pt x="4317" y="215565"/>
                  </a:cubicBezTo>
                  <a:cubicBezTo>
                    <a:pt x="12312" y="215565"/>
                    <a:pt x="32715" y="214614"/>
                    <a:pt x="40710" y="214614"/>
                  </a:cubicBezTo>
                  <a:cubicBezTo>
                    <a:pt x="49808" y="214614"/>
                    <a:pt x="72692" y="215565"/>
                    <a:pt x="81790" y="215565"/>
                  </a:cubicBezTo>
                  <a:cubicBezTo>
                    <a:pt x="84271" y="215565"/>
                    <a:pt x="87580" y="215565"/>
                    <a:pt x="87580" y="209544"/>
                  </a:cubicBezTo>
                  <a:cubicBezTo>
                    <a:pt x="87580" y="207009"/>
                    <a:pt x="85926" y="206375"/>
                    <a:pt x="85926" y="206058"/>
                  </a:cubicBezTo>
                  <a:cubicBezTo>
                    <a:pt x="85099" y="205742"/>
                    <a:pt x="84547" y="205742"/>
                    <a:pt x="78206" y="205742"/>
                  </a:cubicBezTo>
                  <a:cubicBezTo>
                    <a:pt x="72140" y="205742"/>
                    <a:pt x="70762" y="205742"/>
                    <a:pt x="63869" y="205108"/>
                  </a:cubicBezTo>
                  <a:cubicBezTo>
                    <a:pt x="55874" y="204157"/>
                    <a:pt x="55047" y="202890"/>
                    <a:pt x="55047" y="198770"/>
                  </a:cubicBezTo>
                  <a:cubicBezTo>
                    <a:pt x="55047" y="198136"/>
                    <a:pt x="55047" y="196235"/>
                    <a:pt x="56149" y="191482"/>
                  </a:cubicBezTo>
                  <a:lnTo>
                    <a:pt x="73243" y="11257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E3AA17F-12AA-A8BF-DC64-3D4B2A6D0F86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5472059" y="5781115"/>
              <a:ext cx="112212" cy="143547"/>
            </a:xfrm>
            <a:custGeom>
              <a:avLst/>
              <a:gdLst>
                <a:gd name="connsiteX0" fmla="*/ 16456 w 112212"/>
                <a:gd name="connsiteY0" fmla="*/ 121451 h 143547"/>
                <a:gd name="connsiteX1" fmla="*/ 13974 w 112212"/>
                <a:gd name="connsiteY1" fmla="*/ 135077 h 143547"/>
                <a:gd name="connsiteX2" fmla="*/ 21970 w 112212"/>
                <a:gd name="connsiteY2" fmla="*/ 143633 h 143547"/>
                <a:gd name="connsiteX3" fmla="*/ 32171 w 112212"/>
                <a:gd name="connsiteY3" fmla="*/ 134760 h 143547"/>
                <a:gd name="connsiteX4" fmla="*/ 43199 w 112212"/>
                <a:gd name="connsiteY4" fmla="*/ 84692 h 143547"/>
                <a:gd name="connsiteX5" fmla="*/ 52022 w 112212"/>
                <a:gd name="connsiteY5" fmla="*/ 43498 h 143547"/>
                <a:gd name="connsiteX6" fmla="*/ 67461 w 112212"/>
                <a:gd name="connsiteY6" fmla="*/ 17513 h 143547"/>
                <a:gd name="connsiteX7" fmla="*/ 89518 w 112212"/>
                <a:gd name="connsiteY7" fmla="*/ 7056 h 143547"/>
                <a:gd name="connsiteX8" fmla="*/ 101097 w 112212"/>
                <a:gd name="connsiteY8" fmla="*/ 10859 h 143547"/>
                <a:gd name="connsiteX9" fmla="*/ 86761 w 112212"/>
                <a:gd name="connsiteY9" fmla="*/ 28287 h 143547"/>
                <a:gd name="connsiteX10" fmla="*/ 97237 w 112212"/>
                <a:gd name="connsiteY10" fmla="*/ 39378 h 143547"/>
                <a:gd name="connsiteX11" fmla="*/ 112401 w 112212"/>
                <a:gd name="connsiteY11" fmla="*/ 20682 h 143547"/>
                <a:gd name="connsiteX12" fmla="*/ 89518 w 112212"/>
                <a:gd name="connsiteY12" fmla="*/ 85 h 143547"/>
                <a:gd name="connsiteX13" fmla="*/ 54227 w 112212"/>
                <a:gd name="connsiteY13" fmla="*/ 24485 h 143547"/>
                <a:gd name="connsiteX14" fmla="*/ 29138 w 112212"/>
                <a:gd name="connsiteY14" fmla="*/ 85 h 143547"/>
                <a:gd name="connsiteX15" fmla="*/ 8736 w 112212"/>
                <a:gd name="connsiteY15" fmla="*/ 18147 h 143547"/>
                <a:gd name="connsiteX16" fmla="*/ 189 w 112212"/>
                <a:gd name="connsiteY16" fmla="*/ 48885 h 143547"/>
                <a:gd name="connsiteX17" fmla="*/ 3498 w 112212"/>
                <a:gd name="connsiteY17" fmla="*/ 52053 h 143547"/>
                <a:gd name="connsiteX18" fmla="*/ 8185 w 112212"/>
                <a:gd name="connsiteY18" fmla="*/ 44765 h 143547"/>
                <a:gd name="connsiteX19" fmla="*/ 28311 w 112212"/>
                <a:gd name="connsiteY19" fmla="*/ 7056 h 143547"/>
                <a:gd name="connsiteX20" fmla="*/ 36858 w 112212"/>
                <a:gd name="connsiteY20" fmla="*/ 21633 h 143547"/>
                <a:gd name="connsiteX21" fmla="*/ 32447 w 112212"/>
                <a:gd name="connsiteY21" fmla="*/ 48251 h 143547"/>
                <a:gd name="connsiteX22" fmla="*/ 16456 w 112212"/>
                <a:gd name="connsiteY2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212" h="143547">
                  <a:moveTo>
                    <a:pt x="16456" y="121451"/>
                  </a:moveTo>
                  <a:cubicBezTo>
                    <a:pt x="15629" y="126204"/>
                    <a:pt x="13974" y="133492"/>
                    <a:pt x="13974" y="135077"/>
                  </a:cubicBezTo>
                  <a:cubicBezTo>
                    <a:pt x="13974" y="140781"/>
                    <a:pt x="17834" y="143633"/>
                    <a:pt x="21970" y="143633"/>
                  </a:cubicBezTo>
                  <a:cubicBezTo>
                    <a:pt x="25278" y="143633"/>
                    <a:pt x="30241" y="141097"/>
                    <a:pt x="32171" y="134760"/>
                  </a:cubicBezTo>
                  <a:cubicBezTo>
                    <a:pt x="32722" y="133492"/>
                    <a:pt x="42096" y="90396"/>
                    <a:pt x="43199" y="84692"/>
                  </a:cubicBezTo>
                  <a:cubicBezTo>
                    <a:pt x="45405" y="74235"/>
                    <a:pt x="50367" y="52053"/>
                    <a:pt x="52022" y="43498"/>
                  </a:cubicBezTo>
                  <a:cubicBezTo>
                    <a:pt x="53124" y="39378"/>
                    <a:pt x="60844" y="24485"/>
                    <a:pt x="67461" y="17513"/>
                  </a:cubicBezTo>
                  <a:cubicBezTo>
                    <a:pt x="69667" y="15295"/>
                    <a:pt x="77662" y="7056"/>
                    <a:pt x="89518" y="7056"/>
                  </a:cubicBezTo>
                  <a:cubicBezTo>
                    <a:pt x="96686" y="7056"/>
                    <a:pt x="100822" y="10859"/>
                    <a:pt x="101097" y="10859"/>
                  </a:cubicBezTo>
                  <a:cubicBezTo>
                    <a:pt x="92826" y="12443"/>
                    <a:pt x="86761" y="20048"/>
                    <a:pt x="86761" y="28287"/>
                  </a:cubicBezTo>
                  <a:cubicBezTo>
                    <a:pt x="86761" y="33357"/>
                    <a:pt x="89793" y="39378"/>
                    <a:pt x="97237" y="39378"/>
                  </a:cubicBezTo>
                  <a:cubicBezTo>
                    <a:pt x="104681" y="39378"/>
                    <a:pt x="112401" y="32090"/>
                    <a:pt x="112401" y="20682"/>
                  </a:cubicBezTo>
                  <a:cubicBezTo>
                    <a:pt x="112401" y="9591"/>
                    <a:pt x="103579" y="85"/>
                    <a:pt x="89518" y="85"/>
                  </a:cubicBezTo>
                  <a:cubicBezTo>
                    <a:pt x="71597" y="85"/>
                    <a:pt x="59466" y="15612"/>
                    <a:pt x="54227" y="24485"/>
                  </a:cubicBezTo>
                  <a:cubicBezTo>
                    <a:pt x="52022" y="10225"/>
                    <a:pt x="42096" y="85"/>
                    <a:pt x="29138" y="85"/>
                  </a:cubicBezTo>
                  <a:cubicBezTo>
                    <a:pt x="16456" y="85"/>
                    <a:pt x="11217" y="12443"/>
                    <a:pt x="8736" y="18147"/>
                  </a:cubicBezTo>
                  <a:cubicBezTo>
                    <a:pt x="3773" y="28921"/>
                    <a:pt x="189" y="47934"/>
                    <a:pt x="189" y="48885"/>
                  </a:cubicBezTo>
                  <a:cubicBezTo>
                    <a:pt x="189" y="52053"/>
                    <a:pt x="2946" y="52053"/>
                    <a:pt x="3498" y="52053"/>
                  </a:cubicBezTo>
                  <a:cubicBezTo>
                    <a:pt x="6255" y="52053"/>
                    <a:pt x="6530" y="51737"/>
                    <a:pt x="8185" y="44765"/>
                  </a:cubicBezTo>
                  <a:cubicBezTo>
                    <a:pt x="12872" y="22266"/>
                    <a:pt x="18386" y="7056"/>
                    <a:pt x="28311" y="7056"/>
                  </a:cubicBezTo>
                  <a:cubicBezTo>
                    <a:pt x="32998" y="7056"/>
                    <a:pt x="36858" y="9591"/>
                    <a:pt x="36858" y="21633"/>
                  </a:cubicBezTo>
                  <a:cubicBezTo>
                    <a:pt x="36858" y="28287"/>
                    <a:pt x="36031" y="31773"/>
                    <a:pt x="32447" y="48251"/>
                  </a:cubicBezTo>
                  <a:lnTo>
                    <a:pt x="16456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12FBD37-5FD5-9551-E788-9AB6C4672DC6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5608791" y="5781115"/>
              <a:ext cx="105870" cy="143547"/>
            </a:xfrm>
            <a:custGeom>
              <a:avLst/>
              <a:gdLst>
                <a:gd name="connsiteX0" fmla="*/ 39068 w 105870"/>
                <a:gd name="connsiteY0" fmla="*/ 66947 h 143547"/>
                <a:gd name="connsiteX1" fmla="*/ 81251 w 105870"/>
                <a:gd name="connsiteY1" fmla="*/ 59659 h 143547"/>
                <a:gd name="connsiteX2" fmla="*/ 101929 w 105870"/>
                <a:gd name="connsiteY2" fmla="*/ 27020 h 143547"/>
                <a:gd name="connsiteX3" fmla="*/ 72429 w 105870"/>
                <a:gd name="connsiteY3" fmla="*/ 85 h 143547"/>
                <a:gd name="connsiteX4" fmla="*/ 194 w 105870"/>
                <a:gd name="connsiteY4" fmla="*/ 86277 h 143547"/>
                <a:gd name="connsiteX5" fmla="*/ 43480 w 105870"/>
                <a:gd name="connsiteY5" fmla="*/ 143633 h 143547"/>
                <a:gd name="connsiteX6" fmla="*/ 106065 w 105870"/>
                <a:gd name="connsiteY6" fmla="*/ 106240 h 143547"/>
                <a:gd name="connsiteX7" fmla="*/ 102756 w 105870"/>
                <a:gd name="connsiteY7" fmla="*/ 102121 h 143547"/>
                <a:gd name="connsiteX8" fmla="*/ 99172 w 105870"/>
                <a:gd name="connsiteY8" fmla="*/ 105290 h 143547"/>
                <a:gd name="connsiteX9" fmla="*/ 44031 w 105870"/>
                <a:gd name="connsiteY9" fmla="*/ 136661 h 143547"/>
                <a:gd name="connsiteX10" fmla="*/ 20045 w 105870"/>
                <a:gd name="connsiteY10" fmla="*/ 99903 h 143547"/>
                <a:gd name="connsiteX11" fmla="*/ 24456 w 105870"/>
                <a:gd name="connsiteY11" fmla="*/ 66947 h 143547"/>
                <a:gd name="connsiteX12" fmla="*/ 39068 w 105870"/>
                <a:gd name="connsiteY12" fmla="*/ 66947 h 143547"/>
                <a:gd name="connsiteX13" fmla="*/ 26110 w 105870"/>
                <a:gd name="connsiteY13" fmla="*/ 59976 h 143547"/>
                <a:gd name="connsiteX14" fmla="*/ 72429 w 105870"/>
                <a:gd name="connsiteY14" fmla="*/ 7056 h 143547"/>
                <a:gd name="connsiteX15" fmla="*/ 92831 w 105870"/>
                <a:gd name="connsiteY15" fmla="*/ 27020 h 143547"/>
                <a:gd name="connsiteX16" fmla="*/ 37414 w 105870"/>
                <a:gd name="connsiteY16" fmla="*/ 59976 h 143547"/>
                <a:gd name="connsiteX17" fmla="*/ 26110 w 105870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70" h="143547">
                  <a:moveTo>
                    <a:pt x="39068" y="66947"/>
                  </a:moveTo>
                  <a:cubicBezTo>
                    <a:pt x="47064" y="66947"/>
                    <a:pt x="67466" y="66313"/>
                    <a:pt x="81251" y="59659"/>
                  </a:cubicBezTo>
                  <a:cubicBezTo>
                    <a:pt x="100551" y="50152"/>
                    <a:pt x="101929" y="31456"/>
                    <a:pt x="101929" y="27020"/>
                  </a:cubicBezTo>
                  <a:cubicBezTo>
                    <a:pt x="101929" y="13077"/>
                    <a:pt x="91452" y="85"/>
                    <a:pt x="72429" y="85"/>
                  </a:cubicBezTo>
                  <a:cubicBezTo>
                    <a:pt x="41825" y="85"/>
                    <a:pt x="194" y="30822"/>
                    <a:pt x="194" y="86277"/>
                  </a:cubicBezTo>
                  <a:cubicBezTo>
                    <a:pt x="194" y="118599"/>
                    <a:pt x="16460" y="143633"/>
                    <a:pt x="43480" y="143633"/>
                  </a:cubicBezTo>
                  <a:cubicBezTo>
                    <a:pt x="82905" y="143633"/>
                    <a:pt x="106065" y="110043"/>
                    <a:pt x="106065" y="106240"/>
                  </a:cubicBezTo>
                  <a:cubicBezTo>
                    <a:pt x="106065" y="104339"/>
                    <a:pt x="104410" y="102121"/>
                    <a:pt x="102756" y="102121"/>
                  </a:cubicBezTo>
                  <a:cubicBezTo>
                    <a:pt x="101378" y="102121"/>
                    <a:pt x="100826" y="102755"/>
                    <a:pt x="99172" y="105290"/>
                  </a:cubicBezTo>
                  <a:cubicBezTo>
                    <a:pt x="77391" y="136661"/>
                    <a:pt x="47339" y="136661"/>
                    <a:pt x="44031" y="136661"/>
                  </a:cubicBezTo>
                  <a:cubicBezTo>
                    <a:pt x="22526" y="136661"/>
                    <a:pt x="20045" y="110043"/>
                    <a:pt x="20045" y="99903"/>
                  </a:cubicBezTo>
                  <a:cubicBezTo>
                    <a:pt x="20045" y="96100"/>
                    <a:pt x="20320" y="86277"/>
                    <a:pt x="24456" y="66947"/>
                  </a:cubicBezTo>
                  <a:lnTo>
                    <a:pt x="39068" y="66947"/>
                  </a:lnTo>
                  <a:close/>
                  <a:moveTo>
                    <a:pt x="26110" y="59976"/>
                  </a:moveTo>
                  <a:cubicBezTo>
                    <a:pt x="36863" y="11809"/>
                    <a:pt x="65260" y="7056"/>
                    <a:pt x="72429" y="7056"/>
                  </a:cubicBezTo>
                  <a:cubicBezTo>
                    <a:pt x="85387" y="7056"/>
                    <a:pt x="92831" y="16246"/>
                    <a:pt x="92831" y="27020"/>
                  </a:cubicBezTo>
                  <a:cubicBezTo>
                    <a:pt x="92831" y="59976"/>
                    <a:pt x="48718" y="59976"/>
                    <a:pt x="37414" y="59976"/>
                  </a:cubicBezTo>
                  <a:lnTo>
                    <a:pt x="26110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F24ECAB-C728-3E19-6820-DD66693383E0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5737167" y="5781115"/>
              <a:ext cx="105870" cy="143547"/>
            </a:xfrm>
            <a:custGeom>
              <a:avLst/>
              <a:gdLst>
                <a:gd name="connsiteX0" fmla="*/ 39073 w 105870"/>
                <a:gd name="connsiteY0" fmla="*/ 66947 h 143547"/>
                <a:gd name="connsiteX1" fmla="*/ 81256 w 105870"/>
                <a:gd name="connsiteY1" fmla="*/ 59659 h 143547"/>
                <a:gd name="connsiteX2" fmla="*/ 101934 w 105870"/>
                <a:gd name="connsiteY2" fmla="*/ 27020 h 143547"/>
                <a:gd name="connsiteX3" fmla="*/ 72433 w 105870"/>
                <a:gd name="connsiteY3" fmla="*/ 85 h 143547"/>
                <a:gd name="connsiteX4" fmla="*/ 199 w 105870"/>
                <a:gd name="connsiteY4" fmla="*/ 86277 h 143547"/>
                <a:gd name="connsiteX5" fmla="*/ 43484 w 105870"/>
                <a:gd name="connsiteY5" fmla="*/ 143633 h 143547"/>
                <a:gd name="connsiteX6" fmla="*/ 106069 w 105870"/>
                <a:gd name="connsiteY6" fmla="*/ 106240 h 143547"/>
                <a:gd name="connsiteX7" fmla="*/ 102761 w 105870"/>
                <a:gd name="connsiteY7" fmla="*/ 102121 h 143547"/>
                <a:gd name="connsiteX8" fmla="*/ 99177 w 105870"/>
                <a:gd name="connsiteY8" fmla="*/ 105290 h 143547"/>
                <a:gd name="connsiteX9" fmla="*/ 44036 w 105870"/>
                <a:gd name="connsiteY9" fmla="*/ 136661 h 143547"/>
                <a:gd name="connsiteX10" fmla="*/ 20049 w 105870"/>
                <a:gd name="connsiteY10" fmla="*/ 99903 h 143547"/>
                <a:gd name="connsiteX11" fmla="*/ 24461 w 105870"/>
                <a:gd name="connsiteY11" fmla="*/ 66947 h 143547"/>
                <a:gd name="connsiteX12" fmla="*/ 39073 w 105870"/>
                <a:gd name="connsiteY12" fmla="*/ 66947 h 143547"/>
                <a:gd name="connsiteX13" fmla="*/ 26115 w 105870"/>
                <a:gd name="connsiteY13" fmla="*/ 59976 h 143547"/>
                <a:gd name="connsiteX14" fmla="*/ 72433 w 105870"/>
                <a:gd name="connsiteY14" fmla="*/ 7056 h 143547"/>
                <a:gd name="connsiteX15" fmla="*/ 92836 w 105870"/>
                <a:gd name="connsiteY15" fmla="*/ 27020 h 143547"/>
                <a:gd name="connsiteX16" fmla="*/ 37419 w 105870"/>
                <a:gd name="connsiteY16" fmla="*/ 59976 h 143547"/>
                <a:gd name="connsiteX17" fmla="*/ 26115 w 105870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70" h="143547">
                  <a:moveTo>
                    <a:pt x="39073" y="66947"/>
                  </a:moveTo>
                  <a:cubicBezTo>
                    <a:pt x="47068" y="66947"/>
                    <a:pt x="67471" y="66313"/>
                    <a:pt x="81256" y="59659"/>
                  </a:cubicBezTo>
                  <a:cubicBezTo>
                    <a:pt x="100555" y="50152"/>
                    <a:pt x="101934" y="31456"/>
                    <a:pt x="101934" y="27020"/>
                  </a:cubicBezTo>
                  <a:cubicBezTo>
                    <a:pt x="101934" y="13077"/>
                    <a:pt x="91457" y="85"/>
                    <a:pt x="72433" y="85"/>
                  </a:cubicBezTo>
                  <a:cubicBezTo>
                    <a:pt x="41830" y="85"/>
                    <a:pt x="199" y="30822"/>
                    <a:pt x="199" y="86277"/>
                  </a:cubicBezTo>
                  <a:cubicBezTo>
                    <a:pt x="199" y="118599"/>
                    <a:pt x="16465" y="143633"/>
                    <a:pt x="43484" y="143633"/>
                  </a:cubicBezTo>
                  <a:cubicBezTo>
                    <a:pt x="82910" y="143633"/>
                    <a:pt x="106069" y="110043"/>
                    <a:pt x="106069" y="106240"/>
                  </a:cubicBezTo>
                  <a:cubicBezTo>
                    <a:pt x="106069" y="104339"/>
                    <a:pt x="104415" y="102121"/>
                    <a:pt x="102761" y="102121"/>
                  </a:cubicBezTo>
                  <a:cubicBezTo>
                    <a:pt x="101382" y="102121"/>
                    <a:pt x="100831" y="102755"/>
                    <a:pt x="99177" y="105290"/>
                  </a:cubicBezTo>
                  <a:cubicBezTo>
                    <a:pt x="77396" y="136661"/>
                    <a:pt x="47344" y="136661"/>
                    <a:pt x="44036" y="136661"/>
                  </a:cubicBezTo>
                  <a:cubicBezTo>
                    <a:pt x="22531" y="136661"/>
                    <a:pt x="20049" y="110043"/>
                    <a:pt x="20049" y="99903"/>
                  </a:cubicBezTo>
                  <a:cubicBezTo>
                    <a:pt x="20049" y="96100"/>
                    <a:pt x="20325" y="86277"/>
                    <a:pt x="24461" y="66947"/>
                  </a:cubicBezTo>
                  <a:lnTo>
                    <a:pt x="39073" y="66947"/>
                  </a:lnTo>
                  <a:close/>
                  <a:moveTo>
                    <a:pt x="26115" y="59976"/>
                  </a:moveTo>
                  <a:cubicBezTo>
                    <a:pt x="36867" y="11809"/>
                    <a:pt x="65265" y="7056"/>
                    <a:pt x="72433" y="7056"/>
                  </a:cubicBezTo>
                  <a:cubicBezTo>
                    <a:pt x="85391" y="7056"/>
                    <a:pt x="92836" y="16246"/>
                    <a:pt x="92836" y="27020"/>
                  </a:cubicBezTo>
                  <a:cubicBezTo>
                    <a:pt x="92836" y="59976"/>
                    <a:pt x="48723" y="59976"/>
                    <a:pt x="37419" y="59976"/>
                  </a:cubicBezTo>
                  <a:lnTo>
                    <a:pt x="26115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ACB16B-1928-704C-7FF5-DBD349859FCE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5859477" y="5706648"/>
              <a:ext cx="187479" cy="214529"/>
            </a:xfrm>
            <a:custGeom>
              <a:avLst/>
              <a:gdLst>
                <a:gd name="connsiteX0" fmla="*/ 111312 w 187479"/>
                <a:gd name="connsiteY0" fmla="*/ 22266 h 214529"/>
                <a:gd name="connsiteX1" fmla="*/ 117654 w 187479"/>
                <a:gd name="connsiteY1" fmla="*/ 10542 h 214529"/>
                <a:gd name="connsiteX2" fmla="*/ 135023 w 187479"/>
                <a:gd name="connsiteY2" fmla="*/ 9908 h 214529"/>
                <a:gd name="connsiteX3" fmla="*/ 175276 w 187479"/>
                <a:gd name="connsiteY3" fmla="*/ 35892 h 214529"/>
                <a:gd name="connsiteX4" fmla="*/ 173070 w 187479"/>
                <a:gd name="connsiteY4" fmla="*/ 61243 h 214529"/>
                <a:gd name="connsiteX5" fmla="*/ 172243 w 187479"/>
                <a:gd name="connsiteY5" fmla="*/ 67264 h 214529"/>
                <a:gd name="connsiteX6" fmla="*/ 175552 w 187479"/>
                <a:gd name="connsiteY6" fmla="*/ 71383 h 214529"/>
                <a:gd name="connsiteX7" fmla="*/ 179687 w 187479"/>
                <a:gd name="connsiteY7" fmla="*/ 64095 h 214529"/>
                <a:gd name="connsiteX8" fmla="*/ 187131 w 187479"/>
                <a:gd name="connsiteY8" fmla="*/ 8957 h 214529"/>
                <a:gd name="connsiteX9" fmla="*/ 187683 w 187479"/>
                <a:gd name="connsiteY9" fmla="*/ 3570 h 214529"/>
                <a:gd name="connsiteX10" fmla="*/ 180239 w 187479"/>
                <a:gd name="connsiteY10" fmla="*/ 85 h 214529"/>
                <a:gd name="connsiteX11" fmla="*/ 27222 w 187479"/>
                <a:gd name="connsiteY11" fmla="*/ 85 h 214529"/>
                <a:gd name="connsiteX12" fmla="*/ 18400 w 187479"/>
                <a:gd name="connsiteY12" fmla="*/ 6422 h 214529"/>
                <a:gd name="connsiteX13" fmla="*/ 1857 w 187479"/>
                <a:gd name="connsiteY13" fmla="*/ 62194 h 214529"/>
                <a:gd name="connsiteX14" fmla="*/ 203 w 187479"/>
                <a:gd name="connsiteY14" fmla="*/ 67898 h 214529"/>
                <a:gd name="connsiteX15" fmla="*/ 3512 w 187479"/>
                <a:gd name="connsiteY15" fmla="*/ 71383 h 214529"/>
                <a:gd name="connsiteX16" fmla="*/ 8199 w 187479"/>
                <a:gd name="connsiteY16" fmla="*/ 64729 h 214529"/>
                <a:gd name="connsiteX17" fmla="*/ 71059 w 187479"/>
                <a:gd name="connsiteY17" fmla="*/ 9908 h 214529"/>
                <a:gd name="connsiteX18" fmla="*/ 81812 w 187479"/>
                <a:gd name="connsiteY18" fmla="*/ 9908 h 214529"/>
                <a:gd name="connsiteX19" fmla="*/ 89532 w 187479"/>
                <a:gd name="connsiteY19" fmla="*/ 13711 h 214529"/>
                <a:gd name="connsiteX20" fmla="*/ 88429 w 187479"/>
                <a:gd name="connsiteY20" fmla="*/ 20365 h 214529"/>
                <a:gd name="connsiteX21" fmla="*/ 51484 w 187479"/>
                <a:gd name="connsiteY21" fmla="*/ 189581 h 214529"/>
                <a:gd name="connsiteX22" fmla="*/ 18675 w 187479"/>
                <a:gd name="connsiteY22" fmla="*/ 204791 h 214529"/>
                <a:gd name="connsiteX23" fmla="*/ 7096 w 187479"/>
                <a:gd name="connsiteY23" fmla="*/ 210812 h 214529"/>
                <a:gd name="connsiteX24" fmla="*/ 11783 w 187479"/>
                <a:gd name="connsiteY24" fmla="*/ 214614 h 214529"/>
                <a:gd name="connsiteX25" fmla="*/ 34391 w 187479"/>
                <a:gd name="connsiteY25" fmla="*/ 213981 h 214529"/>
                <a:gd name="connsiteX26" fmla="*/ 57826 w 187479"/>
                <a:gd name="connsiteY26" fmla="*/ 213664 h 214529"/>
                <a:gd name="connsiteX27" fmla="*/ 80709 w 187479"/>
                <a:gd name="connsiteY27" fmla="*/ 213981 h 214529"/>
                <a:gd name="connsiteX28" fmla="*/ 104695 w 187479"/>
                <a:gd name="connsiteY28" fmla="*/ 214614 h 214529"/>
                <a:gd name="connsiteX29" fmla="*/ 110761 w 187479"/>
                <a:gd name="connsiteY29" fmla="*/ 208277 h 214529"/>
                <a:gd name="connsiteX30" fmla="*/ 101387 w 187479"/>
                <a:gd name="connsiteY30" fmla="*/ 204791 h 214529"/>
                <a:gd name="connsiteX31" fmla="*/ 83742 w 187479"/>
                <a:gd name="connsiteY31" fmla="*/ 204157 h 214529"/>
                <a:gd name="connsiteX32" fmla="*/ 73541 w 187479"/>
                <a:gd name="connsiteY32" fmla="*/ 197186 h 214529"/>
                <a:gd name="connsiteX33" fmla="*/ 74644 w 187479"/>
                <a:gd name="connsiteY33" fmla="*/ 190531 h 214529"/>
                <a:gd name="connsiteX34" fmla="*/ 111312 w 187479"/>
                <a:gd name="connsiteY34" fmla="*/ 22266 h 2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7479" h="214529">
                  <a:moveTo>
                    <a:pt x="111312" y="22266"/>
                  </a:moveTo>
                  <a:cubicBezTo>
                    <a:pt x="113242" y="13394"/>
                    <a:pt x="114345" y="11492"/>
                    <a:pt x="117654" y="10542"/>
                  </a:cubicBezTo>
                  <a:cubicBezTo>
                    <a:pt x="120135" y="9908"/>
                    <a:pt x="129233" y="9908"/>
                    <a:pt x="135023" y="9908"/>
                  </a:cubicBezTo>
                  <a:cubicBezTo>
                    <a:pt x="162869" y="9908"/>
                    <a:pt x="175276" y="11176"/>
                    <a:pt x="175276" y="35892"/>
                  </a:cubicBezTo>
                  <a:cubicBezTo>
                    <a:pt x="175276" y="40646"/>
                    <a:pt x="174173" y="53004"/>
                    <a:pt x="173070" y="61243"/>
                  </a:cubicBezTo>
                  <a:cubicBezTo>
                    <a:pt x="172795" y="62511"/>
                    <a:pt x="172243" y="66313"/>
                    <a:pt x="172243" y="67264"/>
                  </a:cubicBezTo>
                  <a:cubicBezTo>
                    <a:pt x="172243" y="69165"/>
                    <a:pt x="173070" y="71383"/>
                    <a:pt x="175552" y="71383"/>
                  </a:cubicBezTo>
                  <a:cubicBezTo>
                    <a:pt x="178584" y="71383"/>
                    <a:pt x="179136" y="68848"/>
                    <a:pt x="179687" y="64095"/>
                  </a:cubicBezTo>
                  <a:lnTo>
                    <a:pt x="187131" y="8957"/>
                  </a:lnTo>
                  <a:cubicBezTo>
                    <a:pt x="187407" y="7690"/>
                    <a:pt x="187683" y="4521"/>
                    <a:pt x="187683" y="3570"/>
                  </a:cubicBezTo>
                  <a:cubicBezTo>
                    <a:pt x="187683" y="85"/>
                    <a:pt x="184926" y="85"/>
                    <a:pt x="180239" y="85"/>
                  </a:cubicBezTo>
                  <a:lnTo>
                    <a:pt x="27222" y="85"/>
                  </a:lnTo>
                  <a:cubicBezTo>
                    <a:pt x="20605" y="85"/>
                    <a:pt x="20330" y="402"/>
                    <a:pt x="18400" y="6422"/>
                  </a:cubicBezTo>
                  <a:lnTo>
                    <a:pt x="1857" y="62194"/>
                  </a:lnTo>
                  <a:cubicBezTo>
                    <a:pt x="1582" y="62827"/>
                    <a:pt x="203" y="67264"/>
                    <a:pt x="203" y="67898"/>
                  </a:cubicBezTo>
                  <a:cubicBezTo>
                    <a:pt x="203" y="69799"/>
                    <a:pt x="1582" y="71383"/>
                    <a:pt x="3512" y="71383"/>
                  </a:cubicBezTo>
                  <a:cubicBezTo>
                    <a:pt x="6269" y="71383"/>
                    <a:pt x="6544" y="69799"/>
                    <a:pt x="8199" y="64729"/>
                  </a:cubicBezTo>
                  <a:cubicBezTo>
                    <a:pt x="23087" y="15612"/>
                    <a:pt x="30255" y="9908"/>
                    <a:pt x="71059" y="9908"/>
                  </a:cubicBezTo>
                  <a:lnTo>
                    <a:pt x="81812" y="9908"/>
                  </a:lnTo>
                  <a:cubicBezTo>
                    <a:pt x="89532" y="9908"/>
                    <a:pt x="89532" y="11176"/>
                    <a:pt x="89532" y="13711"/>
                  </a:cubicBezTo>
                  <a:cubicBezTo>
                    <a:pt x="89532" y="15612"/>
                    <a:pt x="88705" y="19415"/>
                    <a:pt x="88429" y="20365"/>
                  </a:cubicBezTo>
                  <a:lnTo>
                    <a:pt x="51484" y="189581"/>
                  </a:lnTo>
                  <a:cubicBezTo>
                    <a:pt x="49003" y="201305"/>
                    <a:pt x="48176" y="204791"/>
                    <a:pt x="18675" y="204791"/>
                  </a:cubicBezTo>
                  <a:cubicBezTo>
                    <a:pt x="8750" y="204791"/>
                    <a:pt x="7096" y="204791"/>
                    <a:pt x="7096" y="210812"/>
                  </a:cubicBezTo>
                  <a:cubicBezTo>
                    <a:pt x="7096" y="214614"/>
                    <a:pt x="10129" y="214614"/>
                    <a:pt x="11783" y="214614"/>
                  </a:cubicBezTo>
                  <a:cubicBezTo>
                    <a:pt x="19227" y="214614"/>
                    <a:pt x="26947" y="213981"/>
                    <a:pt x="34391" y="213981"/>
                  </a:cubicBezTo>
                  <a:cubicBezTo>
                    <a:pt x="42110" y="213981"/>
                    <a:pt x="50106" y="213664"/>
                    <a:pt x="57826" y="213664"/>
                  </a:cubicBezTo>
                  <a:cubicBezTo>
                    <a:pt x="65545" y="213664"/>
                    <a:pt x="73265" y="213981"/>
                    <a:pt x="80709" y="213981"/>
                  </a:cubicBezTo>
                  <a:cubicBezTo>
                    <a:pt x="88705" y="213981"/>
                    <a:pt x="96976" y="214614"/>
                    <a:pt x="104695" y="214614"/>
                  </a:cubicBezTo>
                  <a:cubicBezTo>
                    <a:pt x="107453" y="214614"/>
                    <a:pt x="110761" y="214614"/>
                    <a:pt x="110761" y="208277"/>
                  </a:cubicBezTo>
                  <a:cubicBezTo>
                    <a:pt x="110761" y="204791"/>
                    <a:pt x="108555" y="204791"/>
                    <a:pt x="101387" y="204791"/>
                  </a:cubicBezTo>
                  <a:cubicBezTo>
                    <a:pt x="94494" y="204791"/>
                    <a:pt x="90910" y="204791"/>
                    <a:pt x="83742" y="204157"/>
                  </a:cubicBezTo>
                  <a:cubicBezTo>
                    <a:pt x="75746" y="203206"/>
                    <a:pt x="73541" y="202256"/>
                    <a:pt x="73541" y="197186"/>
                  </a:cubicBezTo>
                  <a:cubicBezTo>
                    <a:pt x="73541" y="196869"/>
                    <a:pt x="73541" y="195284"/>
                    <a:pt x="74644" y="190531"/>
                  </a:cubicBezTo>
                  <a:lnTo>
                    <a:pt x="111312" y="2226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7ED5ADBB-3026-48B4-6519-DED1F0F039B7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6063573" y="5781115"/>
              <a:ext cx="118001" cy="143547"/>
            </a:xfrm>
            <a:custGeom>
              <a:avLst/>
              <a:gdLst>
                <a:gd name="connsiteX0" fmla="*/ 118212 w 118001"/>
                <a:gd name="connsiteY0" fmla="*/ 53638 h 143547"/>
                <a:gd name="connsiteX1" fmla="*/ 74099 w 118001"/>
                <a:gd name="connsiteY1" fmla="*/ 85 h 143547"/>
                <a:gd name="connsiteX2" fmla="*/ 210 w 118001"/>
                <a:gd name="connsiteY2" fmla="*/ 90079 h 143547"/>
                <a:gd name="connsiteX3" fmla="*/ 44323 w 118001"/>
                <a:gd name="connsiteY3" fmla="*/ 143633 h 143547"/>
                <a:gd name="connsiteX4" fmla="*/ 118212 w 118001"/>
                <a:gd name="connsiteY4" fmla="*/ 53638 h 143547"/>
                <a:gd name="connsiteX5" fmla="*/ 44599 w 118001"/>
                <a:gd name="connsiteY5" fmla="*/ 136661 h 143547"/>
                <a:gd name="connsiteX6" fmla="*/ 20613 w 118001"/>
                <a:gd name="connsiteY6" fmla="*/ 102121 h 143547"/>
                <a:gd name="connsiteX7" fmla="*/ 36603 w 118001"/>
                <a:gd name="connsiteY7" fmla="*/ 36209 h 143547"/>
                <a:gd name="connsiteX8" fmla="*/ 73824 w 118001"/>
                <a:gd name="connsiteY8" fmla="*/ 7056 h 143547"/>
                <a:gd name="connsiteX9" fmla="*/ 98086 w 118001"/>
                <a:gd name="connsiteY9" fmla="*/ 41279 h 143547"/>
                <a:gd name="connsiteX10" fmla="*/ 82095 w 118001"/>
                <a:gd name="connsiteY10" fmla="*/ 107508 h 143547"/>
                <a:gd name="connsiteX11" fmla="*/ 44599 w 118001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001" h="143547">
                  <a:moveTo>
                    <a:pt x="118212" y="53638"/>
                  </a:moveTo>
                  <a:cubicBezTo>
                    <a:pt x="118212" y="20682"/>
                    <a:pt x="98913" y="85"/>
                    <a:pt x="74099" y="85"/>
                  </a:cubicBezTo>
                  <a:cubicBezTo>
                    <a:pt x="37155" y="85"/>
                    <a:pt x="210" y="45082"/>
                    <a:pt x="210" y="90079"/>
                  </a:cubicBezTo>
                  <a:cubicBezTo>
                    <a:pt x="210" y="121451"/>
                    <a:pt x="18683" y="143633"/>
                    <a:pt x="44323" y="143633"/>
                  </a:cubicBezTo>
                  <a:cubicBezTo>
                    <a:pt x="80992" y="143633"/>
                    <a:pt x="118212" y="99903"/>
                    <a:pt x="118212" y="53638"/>
                  </a:cubicBezTo>
                  <a:close/>
                  <a:moveTo>
                    <a:pt x="44599" y="136661"/>
                  </a:moveTo>
                  <a:cubicBezTo>
                    <a:pt x="32744" y="136661"/>
                    <a:pt x="20613" y="126838"/>
                    <a:pt x="20613" y="102121"/>
                  </a:cubicBezTo>
                  <a:cubicBezTo>
                    <a:pt x="20613" y="86594"/>
                    <a:pt x="27781" y="52370"/>
                    <a:pt x="36603" y="36209"/>
                  </a:cubicBezTo>
                  <a:cubicBezTo>
                    <a:pt x="50389" y="11809"/>
                    <a:pt x="66104" y="7056"/>
                    <a:pt x="73824" y="7056"/>
                  </a:cubicBezTo>
                  <a:cubicBezTo>
                    <a:pt x="89815" y="7056"/>
                    <a:pt x="98086" y="22266"/>
                    <a:pt x="98086" y="41279"/>
                  </a:cubicBezTo>
                  <a:cubicBezTo>
                    <a:pt x="98086" y="53638"/>
                    <a:pt x="92572" y="86911"/>
                    <a:pt x="82095" y="107508"/>
                  </a:cubicBezTo>
                  <a:cubicBezTo>
                    <a:pt x="72445" y="125887"/>
                    <a:pt x="57281" y="136661"/>
                    <a:pt x="44599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EA6979A-2F0A-72B9-D491-F9A0AF445480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6197489" y="5704746"/>
              <a:ext cx="276256" cy="216430"/>
            </a:xfrm>
            <a:custGeom>
              <a:avLst/>
              <a:gdLst>
                <a:gd name="connsiteX0" fmla="*/ 243939 w 276256"/>
                <a:gd name="connsiteY0" fmla="*/ 24485 h 216430"/>
                <a:gd name="connsiteX1" fmla="*/ 267649 w 276256"/>
                <a:gd name="connsiteY1" fmla="*/ 9908 h 216430"/>
                <a:gd name="connsiteX2" fmla="*/ 276472 w 276256"/>
                <a:gd name="connsiteY2" fmla="*/ 3570 h 216430"/>
                <a:gd name="connsiteX3" fmla="*/ 269028 w 276256"/>
                <a:gd name="connsiteY3" fmla="*/ 85 h 216430"/>
                <a:gd name="connsiteX4" fmla="*/ 232635 w 276256"/>
                <a:gd name="connsiteY4" fmla="*/ 85 h 216430"/>
                <a:gd name="connsiteX5" fmla="*/ 221882 w 276256"/>
                <a:gd name="connsiteY5" fmla="*/ 6105 h 216430"/>
                <a:gd name="connsiteX6" fmla="*/ 121250 w 276256"/>
                <a:gd name="connsiteY6" fmla="*/ 186729 h 216430"/>
                <a:gd name="connsiteX7" fmla="*/ 99745 w 276256"/>
                <a:gd name="connsiteY7" fmla="*/ 7373 h 216430"/>
                <a:gd name="connsiteX8" fmla="*/ 91198 w 276256"/>
                <a:gd name="connsiteY8" fmla="*/ 85 h 216430"/>
                <a:gd name="connsiteX9" fmla="*/ 53426 w 276256"/>
                <a:gd name="connsiteY9" fmla="*/ 85 h 216430"/>
                <a:gd name="connsiteX10" fmla="*/ 45155 w 276256"/>
                <a:gd name="connsiteY10" fmla="*/ 6105 h 216430"/>
                <a:gd name="connsiteX11" fmla="*/ 53151 w 276256"/>
                <a:gd name="connsiteY11" fmla="*/ 9908 h 216430"/>
                <a:gd name="connsiteX12" fmla="*/ 65006 w 276256"/>
                <a:gd name="connsiteY12" fmla="*/ 10542 h 216430"/>
                <a:gd name="connsiteX13" fmla="*/ 71071 w 276256"/>
                <a:gd name="connsiteY13" fmla="*/ 15612 h 216430"/>
                <a:gd name="connsiteX14" fmla="*/ 69969 w 276256"/>
                <a:gd name="connsiteY14" fmla="*/ 21633 h 216430"/>
                <a:gd name="connsiteX15" fmla="*/ 34954 w 276256"/>
                <a:gd name="connsiteY15" fmla="*/ 182926 h 216430"/>
                <a:gd name="connsiteX16" fmla="*/ 5178 w 276256"/>
                <a:gd name="connsiteY16" fmla="*/ 206692 h 216430"/>
                <a:gd name="connsiteX17" fmla="*/ 215 w 276256"/>
                <a:gd name="connsiteY17" fmla="*/ 212713 h 216430"/>
                <a:gd name="connsiteX18" fmla="*/ 4075 w 276256"/>
                <a:gd name="connsiteY18" fmla="*/ 216516 h 216430"/>
                <a:gd name="connsiteX19" fmla="*/ 31646 w 276256"/>
                <a:gd name="connsiteY19" fmla="*/ 215565 h 216430"/>
                <a:gd name="connsiteX20" fmla="*/ 60043 w 276256"/>
                <a:gd name="connsiteY20" fmla="*/ 216516 h 216430"/>
                <a:gd name="connsiteX21" fmla="*/ 65006 w 276256"/>
                <a:gd name="connsiteY21" fmla="*/ 210178 h 216430"/>
                <a:gd name="connsiteX22" fmla="*/ 60043 w 276256"/>
                <a:gd name="connsiteY22" fmla="*/ 206692 h 216430"/>
                <a:gd name="connsiteX23" fmla="*/ 41295 w 276256"/>
                <a:gd name="connsiteY23" fmla="*/ 192749 h 216430"/>
                <a:gd name="connsiteX24" fmla="*/ 42398 w 276256"/>
                <a:gd name="connsiteY24" fmla="*/ 185461 h 216430"/>
                <a:gd name="connsiteX25" fmla="*/ 79894 w 276256"/>
                <a:gd name="connsiteY25" fmla="*/ 12760 h 216430"/>
                <a:gd name="connsiteX26" fmla="*/ 80170 w 276256"/>
                <a:gd name="connsiteY26" fmla="*/ 12760 h 216430"/>
                <a:gd name="connsiteX27" fmla="*/ 103880 w 276256"/>
                <a:gd name="connsiteY27" fmla="*/ 209227 h 216430"/>
                <a:gd name="connsiteX28" fmla="*/ 108016 w 276256"/>
                <a:gd name="connsiteY28" fmla="*/ 216516 h 216430"/>
                <a:gd name="connsiteX29" fmla="*/ 114081 w 276256"/>
                <a:gd name="connsiteY29" fmla="*/ 210812 h 216430"/>
                <a:gd name="connsiteX30" fmla="*/ 225466 w 276256"/>
                <a:gd name="connsiteY30" fmla="*/ 10225 h 216430"/>
                <a:gd name="connsiteX31" fmla="*/ 225742 w 276256"/>
                <a:gd name="connsiteY31" fmla="*/ 10225 h 216430"/>
                <a:gd name="connsiteX32" fmla="*/ 186316 w 276256"/>
                <a:gd name="connsiteY32" fmla="*/ 191799 h 216430"/>
                <a:gd name="connsiteX33" fmla="*/ 161227 w 276256"/>
                <a:gd name="connsiteY33" fmla="*/ 206692 h 216430"/>
                <a:gd name="connsiteX34" fmla="*/ 153507 w 276256"/>
                <a:gd name="connsiteY34" fmla="*/ 212713 h 216430"/>
                <a:gd name="connsiteX35" fmla="*/ 157643 w 276256"/>
                <a:gd name="connsiteY35" fmla="*/ 216516 h 216430"/>
                <a:gd name="connsiteX36" fmla="*/ 191830 w 276256"/>
                <a:gd name="connsiteY36" fmla="*/ 215565 h 216430"/>
                <a:gd name="connsiteX37" fmla="*/ 226294 w 276256"/>
                <a:gd name="connsiteY37" fmla="*/ 216516 h 216430"/>
                <a:gd name="connsiteX38" fmla="*/ 231532 w 276256"/>
                <a:gd name="connsiteY38" fmla="*/ 210178 h 216430"/>
                <a:gd name="connsiteX39" fmla="*/ 223812 w 276256"/>
                <a:gd name="connsiteY39" fmla="*/ 206692 h 216430"/>
                <a:gd name="connsiteX40" fmla="*/ 205891 w 276256"/>
                <a:gd name="connsiteY40" fmla="*/ 200988 h 216430"/>
                <a:gd name="connsiteX41" fmla="*/ 207270 w 276256"/>
                <a:gd name="connsiteY41" fmla="*/ 193383 h 216430"/>
                <a:gd name="connsiteX42" fmla="*/ 243939 w 276256"/>
                <a:gd name="connsiteY42" fmla="*/ 24485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56" h="216430">
                  <a:moveTo>
                    <a:pt x="243939" y="24485"/>
                  </a:moveTo>
                  <a:cubicBezTo>
                    <a:pt x="246420" y="13077"/>
                    <a:pt x="246971" y="9908"/>
                    <a:pt x="267649" y="9908"/>
                  </a:cubicBezTo>
                  <a:cubicBezTo>
                    <a:pt x="273991" y="9908"/>
                    <a:pt x="276472" y="9908"/>
                    <a:pt x="276472" y="3570"/>
                  </a:cubicBezTo>
                  <a:cubicBezTo>
                    <a:pt x="276472" y="85"/>
                    <a:pt x="273715" y="85"/>
                    <a:pt x="269028" y="85"/>
                  </a:cubicBezTo>
                  <a:lnTo>
                    <a:pt x="232635" y="85"/>
                  </a:lnTo>
                  <a:cubicBezTo>
                    <a:pt x="225466" y="85"/>
                    <a:pt x="225191" y="85"/>
                    <a:pt x="221882" y="6105"/>
                  </a:cubicBezTo>
                  <a:lnTo>
                    <a:pt x="121250" y="186729"/>
                  </a:lnTo>
                  <a:lnTo>
                    <a:pt x="99745" y="7373"/>
                  </a:lnTo>
                  <a:cubicBezTo>
                    <a:pt x="98918" y="85"/>
                    <a:pt x="98366" y="85"/>
                    <a:pt x="91198" y="85"/>
                  </a:cubicBezTo>
                  <a:lnTo>
                    <a:pt x="53426" y="85"/>
                  </a:lnTo>
                  <a:cubicBezTo>
                    <a:pt x="48188" y="85"/>
                    <a:pt x="45155" y="85"/>
                    <a:pt x="45155" y="6105"/>
                  </a:cubicBezTo>
                  <a:cubicBezTo>
                    <a:pt x="45155" y="9908"/>
                    <a:pt x="47636" y="9908"/>
                    <a:pt x="53151" y="9908"/>
                  </a:cubicBezTo>
                  <a:cubicBezTo>
                    <a:pt x="56735" y="9908"/>
                    <a:pt x="61697" y="10225"/>
                    <a:pt x="65006" y="10542"/>
                  </a:cubicBezTo>
                  <a:cubicBezTo>
                    <a:pt x="69417" y="11176"/>
                    <a:pt x="71071" y="12126"/>
                    <a:pt x="71071" y="15612"/>
                  </a:cubicBezTo>
                  <a:cubicBezTo>
                    <a:pt x="71071" y="16879"/>
                    <a:pt x="70796" y="17830"/>
                    <a:pt x="69969" y="21633"/>
                  </a:cubicBezTo>
                  <a:lnTo>
                    <a:pt x="34954" y="182926"/>
                  </a:lnTo>
                  <a:cubicBezTo>
                    <a:pt x="32197" y="195601"/>
                    <a:pt x="27510" y="205742"/>
                    <a:pt x="5178" y="206692"/>
                  </a:cubicBezTo>
                  <a:cubicBezTo>
                    <a:pt x="3799" y="206692"/>
                    <a:pt x="215" y="207009"/>
                    <a:pt x="215" y="212713"/>
                  </a:cubicBezTo>
                  <a:cubicBezTo>
                    <a:pt x="215" y="215565"/>
                    <a:pt x="1869" y="216516"/>
                    <a:pt x="4075" y="216516"/>
                  </a:cubicBezTo>
                  <a:cubicBezTo>
                    <a:pt x="12898" y="216516"/>
                    <a:pt x="22547" y="215565"/>
                    <a:pt x="31646" y="215565"/>
                  </a:cubicBezTo>
                  <a:cubicBezTo>
                    <a:pt x="41020" y="215565"/>
                    <a:pt x="50945" y="216516"/>
                    <a:pt x="60043" y="216516"/>
                  </a:cubicBezTo>
                  <a:cubicBezTo>
                    <a:pt x="61422" y="216516"/>
                    <a:pt x="65006" y="216516"/>
                    <a:pt x="65006" y="210178"/>
                  </a:cubicBezTo>
                  <a:cubicBezTo>
                    <a:pt x="65006" y="206692"/>
                    <a:pt x="61973" y="206692"/>
                    <a:pt x="60043" y="206692"/>
                  </a:cubicBezTo>
                  <a:cubicBezTo>
                    <a:pt x="44328" y="206375"/>
                    <a:pt x="41295" y="200038"/>
                    <a:pt x="41295" y="192749"/>
                  </a:cubicBezTo>
                  <a:cubicBezTo>
                    <a:pt x="41295" y="190531"/>
                    <a:pt x="41571" y="188947"/>
                    <a:pt x="42398" y="185461"/>
                  </a:cubicBezTo>
                  <a:lnTo>
                    <a:pt x="79894" y="12760"/>
                  </a:lnTo>
                  <a:lnTo>
                    <a:pt x="80170" y="12760"/>
                  </a:lnTo>
                  <a:lnTo>
                    <a:pt x="103880" y="209227"/>
                  </a:lnTo>
                  <a:cubicBezTo>
                    <a:pt x="104432" y="213030"/>
                    <a:pt x="104707" y="216516"/>
                    <a:pt x="108016" y="216516"/>
                  </a:cubicBezTo>
                  <a:cubicBezTo>
                    <a:pt x="111049" y="216516"/>
                    <a:pt x="112703" y="213030"/>
                    <a:pt x="114081" y="210812"/>
                  </a:cubicBezTo>
                  <a:lnTo>
                    <a:pt x="225466" y="10225"/>
                  </a:lnTo>
                  <a:lnTo>
                    <a:pt x="225742" y="10225"/>
                  </a:lnTo>
                  <a:lnTo>
                    <a:pt x="186316" y="191799"/>
                  </a:lnTo>
                  <a:cubicBezTo>
                    <a:pt x="183559" y="204157"/>
                    <a:pt x="183008" y="206692"/>
                    <a:pt x="161227" y="206692"/>
                  </a:cubicBezTo>
                  <a:cubicBezTo>
                    <a:pt x="156540" y="206692"/>
                    <a:pt x="153507" y="206692"/>
                    <a:pt x="153507" y="212713"/>
                  </a:cubicBezTo>
                  <a:cubicBezTo>
                    <a:pt x="153507" y="216516"/>
                    <a:pt x="156816" y="216516"/>
                    <a:pt x="157643" y="216516"/>
                  </a:cubicBezTo>
                  <a:cubicBezTo>
                    <a:pt x="165363" y="216516"/>
                    <a:pt x="184111" y="215565"/>
                    <a:pt x="191830" y="215565"/>
                  </a:cubicBezTo>
                  <a:cubicBezTo>
                    <a:pt x="203134" y="215565"/>
                    <a:pt x="214990" y="216516"/>
                    <a:pt x="226294" y="216516"/>
                  </a:cubicBezTo>
                  <a:cubicBezTo>
                    <a:pt x="227948" y="216516"/>
                    <a:pt x="231532" y="216516"/>
                    <a:pt x="231532" y="210178"/>
                  </a:cubicBezTo>
                  <a:cubicBezTo>
                    <a:pt x="231532" y="206692"/>
                    <a:pt x="229051" y="206692"/>
                    <a:pt x="223812" y="206692"/>
                  </a:cubicBezTo>
                  <a:cubicBezTo>
                    <a:pt x="213611" y="206692"/>
                    <a:pt x="205891" y="206692"/>
                    <a:pt x="205891" y="200988"/>
                  </a:cubicBezTo>
                  <a:cubicBezTo>
                    <a:pt x="205891" y="199721"/>
                    <a:pt x="205891" y="199087"/>
                    <a:pt x="207270" y="193383"/>
                  </a:cubicBezTo>
                  <a:lnTo>
                    <a:pt x="243939" y="2448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FA06B0-8EEE-E18C-1038-ED46BBC54D5F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6494745" y="5781115"/>
              <a:ext cx="118001" cy="143547"/>
            </a:xfrm>
            <a:custGeom>
              <a:avLst/>
              <a:gdLst>
                <a:gd name="connsiteX0" fmla="*/ 118228 w 118001"/>
                <a:gd name="connsiteY0" fmla="*/ 53638 h 143547"/>
                <a:gd name="connsiteX1" fmla="*/ 74115 w 118001"/>
                <a:gd name="connsiteY1" fmla="*/ 85 h 143547"/>
                <a:gd name="connsiteX2" fmla="*/ 226 w 118001"/>
                <a:gd name="connsiteY2" fmla="*/ 90079 h 143547"/>
                <a:gd name="connsiteX3" fmla="*/ 44339 w 118001"/>
                <a:gd name="connsiteY3" fmla="*/ 143633 h 143547"/>
                <a:gd name="connsiteX4" fmla="*/ 118228 w 118001"/>
                <a:gd name="connsiteY4" fmla="*/ 53638 h 143547"/>
                <a:gd name="connsiteX5" fmla="*/ 44614 w 118001"/>
                <a:gd name="connsiteY5" fmla="*/ 136661 h 143547"/>
                <a:gd name="connsiteX6" fmla="*/ 20628 w 118001"/>
                <a:gd name="connsiteY6" fmla="*/ 102121 h 143547"/>
                <a:gd name="connsiteX7" fmla="*/ 36619 w 118001"/>
                <a:gd name="connsiteY7" fmla="*/ 36209 h 143547"/>
                <a:gd name="connsiteX8" fmla="*/ 73839 w 118001"/>
                <a:gd name="connsiteY8" fmla="*/ 7056 h 143547"/>
                <a:gd name="connsiteX9" fmla="*/ 98101 w 118001"/>
                <a:gd name="connsiteY9" fmla="*/ 41279 h 143547"/>
                <a:gd name="connsiteX10" fmla="*/ 82110 w 118001"/>
                <a:gd name="connsiteY10" fmla="*/ 107508 h 143547"/>
                <a:gd name="connsiteX11" fmla="*/ 44614 w 118001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001" h="143547">
                  <a:moveTo>
                    <a:pt x="118228" y="53638"/>
                  </a:moveTo>
                  <a:cubicBezTo>
                    <a:pt x="118228" y="20682"/>
                    <a:pt x="98928" y="85"/>
                    <a:pt x="74115" y="85"/>
                  </a:cubicBezTo>
                  <a:cubicBezTo>
                    <a:pt x="37170" y="85"/>
                    <a:pt x="226" y="45082"/>
                    <a:pt x="226" y="90079"/>
                  </a:cubicBezTo>
                  <a:cubicBezTo>
                    <a:pt x="226" y="121451"/>
                    <a:pt x="18698" y="143633"/>
                    <a:pt x="44339" y="143633"/>
                  </a:cubicBezTo>
                  <a:cubicBezTo>
                    <a:pt x="81008" y="143633"/>
                    <a:pt x="118228" y="99903"/>
                    <a:pt x="118228" y="53638"/>
                  </a:cubicBezTo>
                  <a:close/>
                  <a:moveTo>
                    <a:pt x="44614" y="136661"/>
                  </a:moveTo>
                  <a:cubicBezTo>
                    <a:pt x="32759" y="136661"/>
                    <a:pt x="20628" y="126838"/>
                    <a:pt x="20628" y="102121"/>
                  </a:cubicBezTo>
                  <a:cubicBezTo>
                    <a:pt x="20628" y="86594"/>
                    <a:pt x="27796" y="52370"/>
                    <a:pt x="36619" y="36209"/>
                  </a:cubicBezTo>
                  <a:cubicBezTo>
                    <a:pt x="50404" y="11809"/>
                    <a:pt x="66120" y="7056"/>
                    <a:pt x="73839" y="7056"/>
                  </a:cubicBezTo>
                  <a:cubicBezTo>
                    <a:pt x="89830" y="7056"/>
                    <a:pt x="98101" y="22266"/>
                    <a:pt x="98101" y="41279"/>
                  </a:cubicBezTo>
                  <a:cubicBezTo>
                    <a:pt x="98101" y="53638"/>
                    <a:pt x="92587" y="86911"/>
                    <a:pt x="82110" y="107508"/>
                  </a:cubicBezTo>
                  <a:cubicBezTo>
                    <a:pt x="72461" y="125887"/>
                    <a:pt x="57297" y="136661"/>
                    <a:pt x="44614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7BB8ED4-0BCD-0022-8A58-B0D13EEF42B8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6625077" y="5781115"/>
              <a:ext cx="121034" cy="143547"/>
            </a:xfrm>
            <a:custGeom>
              <a:avLst/>
              <a:gdLst>
                <a:gd name="connsiteX0" fmla="*/ 121265 w 121034"/>
                <a:gd name="connsiteY0" fmla="*/ 22266 h 143547"/>
                <a:gd name="connsiteX1" fmla="*/ 109134 w 121034"/>
                <a:gd name="connsiteY1" fmla="*/ 85 h 143547"/>
                <a:gd name="connsiteX2" fmla="*/ 95625 w 121034"/>
                <a:gd name="connsiteY2" fmla="*/ 15295 h 143547"/>
                <a:gd name="connsiteX3" fmla="*/ 100036 w 121034"/>
                <a:gd name="connsiteY3" fmla="*/ 24802 h 143547"/>
                <a:gd name="connsiteX4" fmla="*/ 109410 w 121034"/>
                <a:gd name="connsiteY4" fmla="*/ 50786 h 143547"/>
                <a:gd name="connsiteX5" fmla="*/ 60335 w 121034"/>
                <a:gd name="connsiteY5" fmla="*/ 136661 h 143547"/>
                <a:gd name="connsiteX6" fmla="*/ 39932 w 121034"/>
                <a:gd name="connsiteY6" fmla="*/ 109092 h 143547"/>
                <a:gd name="connsiteX7" fmla="*/ 55923 w 121034"/>
                <a:gd name="connsiteY7" fmla="*/ 41913 h 143547"/>
                <a:gd name="connsiteX8" fmla="*/ 59232 w 121034"/>
                <a:gd name="connsiteY8" fmla="*/ 26069 h 143547"/>
                <a:gd name="connsiteX9" fmla="*/ 36624 w 121034"/>
                <a:gd name="connsiteY9" fmla="*/ 85 h 143547"/>
                <a:gd name="connsiteX10" fmla="*/ 231 w 121034"/>
                <a:gd name="connsiteY10" fmla="*/ 48885 h 143547"/>
                <a:gd name="connsiteX11" fmla="*/ 3539 w 121034"/>
                <a:gd name="connsiteY11" fmla="*/ 52053 h 143547"/>
                <a:gd name="connsiteX12" fmla="*/ 7950 w 121034"/>
                <a:gd name="connsiteY12" fmla="*/ 46350 h 143547"/>
                <a:gd name="connsiteX13" fmla="*/ 35797 w 121034"/>
                <a:gd name="connsiteY13" fmla="*/ 7056 h 143547"/>
                <a:gd name="connsiteX14" fmla="*/ 42689 w 121034"/>
                <a:gd name="connsiteY14" fmla="*/ 17196 h 143547"/>
                <a:gd name="connsiteX15" fmla="*/ 38002 w 121034"/>
                <a:gd name="connsiteY15" fmla="*/ 39378 h 143547"/>
                <a:gd name="connsiteX16" fmla="*/ 22287 w 121034"/>
                <a:gd name="connsiteY16" fmla="*/ 104339 h 143547"/>
                <a:gd name="connsiteX17" fmla="*/ 59232 w 121034"/>
                <a:gd name="connsiteY17" fmla="*/ 143633 h 143547"/>
                <a:gd name="connsiteX18" fmla="*/ 121265 w 121034"/>
                <a:gd name="connsiteY18" fmla="*/ 2226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34" h="143547">
                  <a:moveTo>
                    <a:pt x="121265" y="22266"/>
                  </a:moveTo>
                  <a:cubicBezTo>
                    <a:pt x="121265" y="5155"/>
                    <a:pt x="114097" y="85"/>
                    <a:pt x="109134" y="85"/>
                  </a:cubicBezTo>
                  <a:cubicBezTo>
                    <a:pt x="102242" y="85"/>
                    <a:pt x="95625" y="8324"/>
                    <a:pt x="95625" y="15295"/>
                  </a:cubicBezTo>
                  <a:cubicBezTo>
                    <a:pt x="95625" y="19415"/>
                    <a:pt x="97003" y="21316"/>
                    <a:pt x="100036" y="24802"/>
                  </a:cubicBezTo>
                  <a:cubicBezTo>
                    <a:pt x="105826" y="31139"/>
                    <a:pt x="109410" y="39378"/>
                    <a:pt x="109410" y="50786"/>
                  </a:cubicBezTo>
                  <a:cubicBezTo>
                    <a:pt x="109410" y="64095"/>
                    <a:pt x="92592" y="136661"/>
                    <a:pt x="60335" y="136661"/>
                  </a:cubicBezTo>
                  <a:cubicBezTo>
                    <a:pt x="46274" y="136661"/>
                    <a:pt x="39932" y="125570"/>
                    <a:pt x="39932" y="109092"/>
                  </a:cubicBezTo>
                  <a:cubicBezTo>
                    <a:pt x="39932" y="91347"/>
                    <a:pt x="47376" y="68214"/>
                    <a:pt x="55923" y="41913"/>
                  </a:cubicBezTo>
                  <a:cubicBezTo>
                    <a:pt x="57853" y="36526"/>
                    <a:pt x="59232" y="32090"/>
                    <a:pt x="59232" y="26069"/>
                  </a:cubicBezTo>
                  <a:cubicBezTo>
                    <a:pt x="59232" y="11809"/>
                    <a:pt x="50409" y="85"/>
                    <a:pt x="36624" y="85"/>
                  </a:cubicBezTo>
                  <a:cubicBezTo>
                    <a:pt x="10708" y="85"/>
                    <a:pt x="231" y="46033"/>
                    <a:pt x="231" y="48885"/>
                  </a:cubicBezTo>
                  <a:cubicBezTo>
                    <a:pt x="231" y="52053"/>
                    <a:pt x="2988" y="52053"/>
                    <a:pt x="3539" y="52053"/>
                  </a:cubicBezTo>
                  <a:cubicBezTo>
                    <a:pt x="6296" y="52053"/>
                    <a:pt x="6572" y="51420"/>
                    <a:pt x="7950" y="46350"/>
                  </a:cubicBezTo>
                  <a:cubicBezTo>
                    <a:pt x="15946" y="14344"/>
                    <a:pt x="27801" y="7056"/>
                    <a:pt x="35797" y="7056"/>
                  </a:cubicBezTo>
                  <a:cubicBezTo>
                    <a:pt x="38002" y="7056"/>
                    <a:pt x="42689" y="7056"/>
                    <a:pt x="42689" y="17196"/>
                  </a:cubicBezTo>
                  <a:cubicBezTo>
                    <a:pt x="42689" y="25118"/>
                    <a:pt x="39932" y="33674"/>
                    <a:pt x="38002" y="39378"/>
                  </a:cubicBezTo>
                  <a:cubicBezTo>
                    <a:pt x="25871" y="76137"/>
                    <a:pt x="22287" y="90713"/>
                    <a:pt x="22287" y="104339"/>
                  </a:cubicBezTo>
                  <a:cubicBezTo>
                    <a:pt x="22287" y="138562"/>
                    <a:pt x="46549" y="143633"/>
                    <a:pt x="59232" y="143633"/>
                  </a:cubicBezTo>
                  <a:cubicBezTo>
                    <a:pt x="105550" y="143633"/>
                    <a:pt x="121265" y="38744"/>
                    <a:pt x="121265" y="2226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05ADDF8-051B-4CA1-1B72-0A816755DC19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6773297" y="5781115"/>
              <a:ext cx="105870" cy="143547"/>
            </a:xfrm>
            <a:custGeom>
              <a:avLst/>
              <a:gdLst>
                <a:gd name="connsiteX0" fmla="*/ 39110 w 105870"/>
                <a:gd name="connsiteY0" fmla="*/ 66947 h 143547"/>
                <a:gd name="connsiteX1" fmla="*/ 81293 w 105870"/>
                <a:gd name="connsiteY1" fmla="*/ 59659 h 143547"/>
                <a:gd name="connsiteX2" fmla="*/ 101971 w 105870"/>
                <a:gd name="connsiteY2" fmla="*/ 27020 h 143547"/>
                <a:gd name="connsiteX3" fmla="*/ 72471 w 105870"/>
                <a:gd name="connsiteY3" fmla="*/ 85 h 143547"/>
                <a:gd name="connsiteX4" fmla="*/ 236 w 105870"/>
                <a:gd name="connsiteY4" fmla="*/ 86277 h 143547"/>
                <a:gd name="connsiteX5" fmla="*/ 43522 w 105870"/>
                <a:gd name="connsiteY5" fmla="*/ 143633 h 143547"/>
                <a:gd name="connsiteX6" fmla="*/ 106107 w 105870"/>
                <a:gd name="connsiteY6" fmla="*/ 106240 h 143547"/>
                <a:gd name="connsiteX7" fmla="*/ 102798 w 105870"/>
                <a:gd name="connsiteY7" fmla="*/ 102121 h 143547"/>
                <a:gd name="connsiteX8" fmla="*/ 99214 w 105870"/>
                <a:gd name="connsiteY8" fmla="*/ 105290 h 143547"/>
                <a:gd name="connsiteX9" fmla="*/ 44073 w 105870"/>
                <a:gd name="connsiteY9" fmla="*/ 136661 h 143547"/>
                <a:gd name="connsiteX10" fmla="*/ 20087 w 105870"/>
                <a:gd name="connsiteY10" fmla="*/ 99903 h 143547"/>
                <a:gd name="connsiteX11" fmla="*/ 24498 w 105870"/>
                <a:gd name="connsiteY11" fmla="*/ 66947 h 143547"/>
                <a:gd name="connsiteX12" fmla="*/ 39110 w 105870"/>
                <a:gd name="connsiteY12" fmla="*/ 66947 h 143547"/>
                <a:gd name="connsiteX13" fmla="*/ 26152 w 105870"/>
                <a:gd name="connsiteY13" fmla="*/ 59976 h 143547"/>
                <a:gd name="connsiteX14" fmla="*/ 72471 w 105870"/>
                <a:gd name="connsiteY14" fmla="*/ 7056 h 143547"/>
                <a:gd name="connsiteX15" fmla="*/ 92873 w 105870"/>
                <a:gd name="connsiteY15" fmla="*/ 27020 h 143547"/>
                <a:gd name="connsiteX16" fmla="*/ 37456 w 105870"/>
                <a:gd name="connsiteY16" fmla="*/ 59976 h 143547"/>
                <a:gd name="connsiteX17" fmla="*/ 26152 w 105870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70" h="143547">
                  <a:moveTo>
                    <a:pt x="39110" y="66947"/>
                  </a:moveTo>
                  <a:cubicBezTo>
                    <a:pt x="47106" y="66947"/>
                    <a:pt x="67508" y="66313"/>
                    <a:pt x="81293" y="59659"/>
                  </a:cubicBezTo>
                  <a:cubicBezTo>
                    <a:pt x="100593" y="50152"/>
                    <a:pt x="101971" y="31456"/>
                    <a:pt x="101971" y="27020"/>
                  </a:cubicBezTo>
                  <a:cubicBezTo>
                    <a:pt x="101971" y="13077"/>
                    <a:pt x="91494" y="85"/>
                    <a:pt x="72471" y="85"/>
                  </a:cubicBezTo>
                  <a:cubicBezTo>
                    <a:pt x="41867" y="85"/>
                    <a:pt x="236" y="30822"/>
                    <a:pt x="236" y="86277"/>
                  </a:cubicBezTo>
                  <a:cubicBezTo>
                    <a:pt x="236" y="118599"/>
                    <a:pt x="16503" y="143633"/>
                    <a:pt x="43522" y="143633"/>
                  </a:cubicBezTo>
                  <a:cubicBezTo>
                    <a:pt x="82948" y="143633"/>
                    <a:pt x="106107" y="110043"/>
                    <a:pt x="106107" y="106240"/>
                  </a:cubicBezTo>
                  <a:cubicBezTo>
                    <a:pt x="106107" y="104339"/>
                    <a:pt x="104453" y="102121"/>
                    <a:pt x="102798" y="102121"/>
                  </a:cubicBezTo>
                  <a:cubicBezTo>
                    <a:pt x="101420" y="102121"/>
                    <a:pt x="100868" y="102755"/>
                    <a:pt x="99214" y="105290"/>
                  </a:cubicBezTo>
                  <a:cubicBezTo>
                    <a:pt x="77433" y="136661"/>
                    <a:pt x="47382" y="136661"/>
                    <a:pt x="44073" y="136661"/>
                  </a:cubicBezTo>
                  <a:cubicBezTo>
                    <a:pt x="22568" y="136661"/>
                    <a:pt x="20087" y="110043"/>
                    <a:pt x="20087" y="99903"/>
                  </a:cubicBezTo>
                  <a:cubicBezTo>
                    <a:pt x="20087" y="96100"/>
                    <a:pt x="20362" y="86277"/>
                    <a:pt x="24498" y="66947"/>
                  </a:cubicBezTo>
                  <a:lnTo>
                    <a:pt x="39110" y="66947"/>
                  </a:lnTo>
                  <a:close/>
                  <a:moveTo>
                    <a:pt x="26152" y="59976"/>
                  </a:moveTo>
                  <a:cubicBezTo>
                    <a:pt x="36905" y="11809"/>
                    <a:pt x="65302" y="7056"/>
                    <a:pt x="72471" y="7056"/>
                  </a:cubicBezTo>
                  <a:cubicBezTo>
                    <a:pt x="85429" y="7056"/>
                    <a:pt x="92873" y="16246"/>
                    <a:pt x="92873" y="27020"/>
                  </a:cubicBezTo>
                  <a:cubicBezTo>
                    <a:pt x="92873" y="59976"/>
                    <a:pt x="48760" y="59976"/>
                    <a:pt x="37456" y="59976"/>
                  </a:cubicBezTo>
                  <a:lnTo>
                    <a:pt x="26152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11639289-8E68-6D79-DD50-573DD1766A89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6900294" y="5704746"/>
              <a:ext cx="196853" cy="223402"/>
            </a:xfrm>
            <a:custGeom>
              <a:avLst/>
              <a:gdLst>
                <a:gd name="connsiteX0" fmla="*/ 92326 w 196853"/>
                <a:gd name="connsiteY0" fmla="*/ 21950 h 223402"/>
                <a:gd name="connsiteX1" fmla="*/ 100046 w 196853"/>
                <a:gd name="connsiteY1" fmla="*/ 10225 h 223402"/>
                <a:gd name="connsiteX2" fmla="*/ 116864 w 196853"/>
                <a:gd name="connsiteY2" fmla="*/ 9908 h 223402"/>
                <a:gd name="connsiteX3" fmla="*/ 167042 w 196853"/>
                <a:gd name="connsiteY3" fmla="*/ 41279 h 223402"/>
                <a:gd name="connsiteX4" fmla="*/ 151878 w 196853"/>
                <a:gd name="connsiteY4" fmla="*/ 86277 h 223402"/>
                <a:gd name="connsiteX5" fmla="*/ 105284 w 196853"/>
                <a:gd name="connsiteY5" fmla="*/ 104656 h 223402"/>
                <a:gd name="connsiteX6" fmla="*/ 74405 w 196853"/>
                <a:gd name="connsiteY6" fmla="*/ 104656 h 223402"/>
                <a:gd name="connsiteX7" fmla="*/ 92326 w 196853"/>
                <a:gd name="connsiteY7" fmla="*/ 21950 h 223402"/>
                <a:gd name="connsiteX8" fmla="*/ 132028 w 196853"/>
                <a:gd name="connsiteY8" fmla="*/ 108775 h 223402"/>
                <a:gd name="connsiteX9" fmla="*/ 192683 w 196853"/>
                <a:gd name="connsiteY9" fmla="*/ 47617 h 223402"/>
                <a:gd name="connsiteX10" fmla="*/ 131752 w 196853"/>
                <a:gd name="connsiteY10" fmla="*/ 85 h 223402"/>
                <a:gd name="connsiteX11" fmla="*/ 53176 w 196853"/>
                <a:gd name="connsiteY11" fmla="*/ 85 h 223402"/>
                <a:gd name="connsiteX12" fmla="*/ 45181 w 196853"/>
                <a:gd name="connsiteY12" fmla="*/ 6422 h 223402"/>
                <a:gd name="connsiteX13" fmla="*/ 52900 w 196853"/>
                <a:gd name="connsiteY13" fmla="*/ 9908 h 223402"/>
                <a:gd name="connsiteX14" fmla="*/ 63377 w 196853"/>
                <a:gd name="connsiteY14" fmla="*/ 10542 h 223402"/>
                <a:gd name="connsiteX15" fmla="*/ 70821 w 196853"/>
                <a:gd name="connsiteY15" fmla="*/ 15612 h 223402"/>
                <a:gd name="connsiteX16" fmla="*/ 69718 w 196853"/>
                <a:gd name="connsiteY16" fmla="*/ 21633 h 223402"/>
                <a:gd name="connsiteX17" fmla="*/ 32774 w 196853"/>
                <a:gd name="connsiteY17" fmla="*/ 191799 h 223402"/>
                <a:gd name="connsiteX18" fmla="*/ 7685 w 196853"/>
                <a:gd name="connsiteY18" fmla="*/ 206692 h 223402"/>
                <a:gd name="connsiteX19" fmla="*/ 241 w 196853"/>
                <a:gd name="connsiteY19" fmla="*/ 213030 h 223402"/>
                <a:gd name="connsiteX20" fmla="*/ 4100 w 196853"/>
                <a:gd name="connsiteY20" fmla="*/ 216516 h 223402"/>
                <a:gd name="connsiteX21" fmla="*/ 38839 w 196853"/>
                <a:gd name="connsiteY21" fmla="*/ 215565 h 223402"/>
                <a:gd name="connsiteX22" fmla="*/ 73854 w 196853"/>
                <a:gd name="connsiteY22" fmla="*/ 216516 h 223402"/>
                <a:gd name="connsiteX23" fmla="*/ 79368 w 196853"/>
                <a:gd name="connsiteY23" fmla="*/ 210178 h 223402"/>
                <a:gd name="connsiteX24" fmla="*/ 71648 w 196853"/>
                <a:gd name="connsiteY24" fmla="*/ 206692 h 223402"/>
                <a:gd name="connsiteX25" fmla="*/ 53727 w 196853"/>
                <a:gd name="connsiteY25" fmla="*/ 200988 h 223402"/>
                <a:gd name="connsiteX26" fmla="*/ 54555 w 196853"/>
                <a:gd name="connsiteY26" fmla="*/ 195601 h 223402"/>
                <a:gd name="connsiteX27" fmla="*/ 72751 w 196853"/>
                <a:gd name="connsiteY27" fmla="*/ 111627 h 223402"/>
                <a:gd name="connsiteX28" fmla="*/ 105560 w 196853"/>
                <a:gd name="connsiteY28" fmla="*/ 111627 h 223402"/>
                <a:gd name="connsiteX29" fmla="*/ 135612 w 196853"/>
                <a:gd name="connsiteY29" fmla="*/ 140464 h 223402"/>
                <a:gd name="connsiteX30" fmla="*/ 131752 w 196853"/>
                <a:gd name="connsiteY30" fmla="*/ 162329 h 223402"/>
                <a:gd name="connsiteX31" fmla="*/ 127341 w 196853"/>
                <a:gd name="connsiteY31" fmla="*/ 189264 h 223402"/>
                <a:gd name="connsiteX32" fmla="*/ 164010 w 196853"/>
                <a:gd name="connsiteY32" fmla="*/ 223487 h 223402"/>
                <a:gd name="connsiteX33" fmla="*/ 197094 w 196853"/>
                <a:gd name="connsiteY33" fmla="*/ 187045 h 223402"/>
                <a:gd name="connsiteX34" fmla="*/ 193786 w 196853"/>
                <a:gd name="connsiteY34" fmla="*/ 183243 h 223402"/>
                <a:gd name="connsiteX35" fmla="*/ 190202 w 196853"/>
                <a:gd name="connsiteY35" fmla="*/ 187679 h 223402"/>
                <a:gd name="connsiteX36" fmla="*/ 165112 w 196853"/>
                <a:gd name="connsiteY36" fmla="*/ 216516 h 223402"/>
                <a:gd name="connsiteX37" fmla="*/ 154084 w 196853"/>
                <a:gd name="connsiteY37" fmla="*/ 197186 h 223402"/>
                <a:gd name="connsiteX38" fmla="*/ 156841 w 196853"/>
                <a:gd name="connsiteY38" fmla="*/ 161061 h 223402"/>
                <a:gd name="connsiteX39" fmla="*/ 157944 w 196853"/>
                <a:gd name="connsiteY39" fmla="*/ 146168 h 223402"/>
                <a:gd name="connsiteX40" fmla="*/ 132028 w 196853"/>
                <a:gd name="connsiteY40" fmla="*/ 108775 h 2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6853" h="223402">
                  <a:moveTo>
                    <a:pt x="92326" y="21950"/>
                  </a:moveTo>
                  <a:cubicBezTo>
                    <a:pt x="93980" y="14344"/>
                    <a:pt x="94808" y="11176"/>
                    <a:pt x="100046" y="10225"/>
                  </a:cubicBezTo>
                  <a:cubicBezTo>
                    <a:pt x="102527" y="9908"/>
                    <a:pt x="111350" y="9908"/>
                    <a:pt x="116864" y="9908"/>
                  </a:cubicBezTo>
                  <a:cubicBezTo>
                    <a:pt x="136439" y="9908"/>
                    <a:pt x="167042" y="9908"/>
                    <a:pt x="167042" y="41279"/>
                  </a:cubicBezTo>
                  <a:cubicBezTo>
                    <a:pt x="167042" y="52053"/>
                    <a:pt x="162631" y="73918"/>
                    <a:pt x="151878" y="86277"/>
                  </a:cubicBezTo>
                  <a:cubicBezTo>
                    <a:pt x="144710" y="94516"/>
                    <a:pt x="130098" y="104656"/>
                    <a:pt x="105284" y="104656"/>
                  </a:cubicBezTo>
                  <a:lnTo>
                    <a:pt x="74405" y="104656"/>
                  </a:lnTo>
                  <a:lnTo>
                    <a:pt x="92326" y="21950"/>
                  </a:lnTo>
                  <a:close/>
                  <a:moveTo>
                    <a:pt x="132028" y="108775"/>
                  </a:moveTo>
                  <a:cubicBezTo>
                    <a:pt x="159874" y="101804"/>
                    <a:pt x="192683" y="79622"/>
                    <a:pt x="192683" y="47617"/>
                  </a:cubicBezTo>
                  <a:cubicBezTo>
                    <a:pt x="192683" y="20365"/>
                    <a:pt x="167869" y="85"/>
                    <a:pt x="131752" y="85"/>
                  </a:cubicBezTo>
                  <a:lnTo>
                    <a:pt x="53176" y="85"/>
                  </a:lnTo>
                  <a:cubicBezTo>
                    <a:pt x="47662" y="85"/>
                    <a:pt x="45181" y="85"/>
                    <a:pt x="45181" y="6422"/>
                  </a:cubicBezTo>
                  <a:cubicBezTo>
                    <a:pt x="45181" y="9908"/>
                    <a:pt x="47662" y="9908"/>
                    <a:pt x="52900" y="9908"/>
                  </a:cubicBezTo>
                  <a:cubicBezTo>
                    <a:pt x="53452" y="9908"/>
                    <a:pt x="58690" y="9908"/>
                    <a:pt x="63377" y="10542"/>
                  </a:cubicBezTo>
                  <a:cubicBezTo>
                    <a:pt x="68340" y="11176"/>
                    <a:pt x="70821" y="11492"/>
                    <a:pt x="70821" y="15612"/>
                  </a:cubicBezTo>
                  <a:cubicBezTo>
                    <a:pt x="70821" y="16879"/>
                    <a:pt x="70545" y="17830"/>
                    <a:pt x="69718" y="21633"/>
                  </a:cubicBezTo>
                  <a:lnTo>
                    <a:pt x="32774" y="191799"/>
                  </a:lnTo>
                  <a:cubicBezTo>
                    <a:pt x="30017" y="204157"/>
                    <a:pt x="29465" y="206692"/>
                    <a:pt x="7685" y="206692"/>
                  </a:cubicBezTo>
                  <a:cubicBezTo>
                    <a:pt x="2722" y="206692"/>
                    <a:pt x="241" y="206692"/>
                    <a:pt x="241" y="213030"/>
                  </a:cubicBezTo>
                  <a:cubicBezTo>
                    <a:pt x="241" y="216516"/>
                    <a:pt x="3549" y="216516"/>
                    <a:pt x="4100" y="216516"/>
                  </a:cubicBezTo>
                  <a:cubicBezTo>
                    <a:pt x="11820" y="216516"/>
                    <a:pt x="31120" y="215565"/>
                    <a:pt x="38839" y="215565"/>
                  </a:cubicBezTo>
                  <a:cubicBezTo>
                    <a:pt x="46559" y="215565"/>
                    <a:pt x="66134" y="216516"/>
                    <a:pt x="73854" y="216516"/>
                  </a:cubicBezTo>
                  <a:cubicBezTo>
                    <a:pt x="76060" y="216516"/>
                    <a:pt x="79368" y="216516"/>
                    <a:pt x="79368" y="210178"/>
                  </a:cubicBezTo>
                  <a:cubicBezTo>
                    <a:pt x="79368" y="206692"/>
                    <a:pt x="76887" y="206692"/>
                    <a:pt x="71648" y="206692"/>
                  </a:cubicBezTo>
                  <a:cubicBezTo>
                    <a:pt x="61447" y="206692"/>
                    <a:pt x="53727" y="206692"/>
                    <a:pt x="53727" y="200988"/>
                  </a:cubicBezTo>
                  <a:cubicBezTo>
                    <a:pt x="53727" y="199087"/>
                    <a:pt x="54279" y="197503"/>
                    <a:pt x="54555" y="195601"/>
                  </a:cubicBezTo>
                  <a:lnTo>
                    <a:pt x="72751" y="111627"/>
                  </a:lnTo>
                  <a:lnTo>
                    <a:pt x="105560" y="111627"/>
                  </a:lnTo>
                  <a:cubicBezTo>
                    <a:pt x="130649" y="111627"/>
                    <a:pt x="135612" y="129373"/>
                    <a:pt x="135612" y="140464"/>
                  </a:cubicBezTo>
                  <a:cubicBezTo>
                    <a:pt x="135612" y="145217"/>
                    <a:pt x="133406" y="155040"/>
                    <a:pt x="131752" y="162329"/>
                  </a:cubicBezTo>
                  <a:cubicBezTo>
                    <a:pt x="129822" y="171201"/>
                    <a:pt x="127341" y="182926"/>
                    <a:pt x="127341" y="189264"/>
                  </a:cubicBezTo>
                  <a:cubicBezTo>
                    <a:pt x="127341" y="223487"/>
                    <a:pt x="160425" y="223487"/>
                    <a:pt x="164010" y="223487"/>
                  </a:cubicBezTo>
                  <a:cubicBezTo>
                    <a:pt x="187444" y="223487"/>
                    <a:pt x="197094" y="191482"/>
                    <a:pt x="197094" y="187045"/>
                  </a:cubicBezTo>
                  <a:cubicBezTo>
                    <a:pt x="197094" y="183243"/>
                    <a:pt x="194061" y="183243"/>
                    <a:pt x="193786" y="183243"/>
                  </a:cubicBezTo>
                  <a:cubicBezTo>
                    <a:pt x="191304" y="183243"/>
                    <a:pt x="190753" y="185461"/>
                    <a:pt x="190202" y="187679"/>
                  </a:cubicBezTo>
                  <a:cubicBezTo>
                    <a:pt x="183309" y="211129"/>
                    <a:pt x="171454" y="216516"/>
                    <a:pt x="165112" y="216516"/>
                  </a:cubicBezTo>
                  <a:cubicBezTo>
                    <a:pt x="156014" y="216516"/>
                    <a:pt x="154084" y="209544"/>
                    <a:pt x="154084" y="197186"/>
                  </a:cubicBezTo>
                  <a:cubicBezTo>
                    <a:pt x="154084" y="187362"/>
                    <a:pt x="155738" y="171201"/>
                    <a:pt x="156841" y="161061"/>
                  </a:cubicBezTo>
                  <a:cubicBezTo>
                    <a:pt x="157393" y="156625"/>
                    <a:pt x="157944" y="150604"/>
                    <a:pt x="157944" y="146168"/>
                  </a:cubicBezTo>
                  <a:cubicBezTo>
                    <a:pt x="157944" y="121768"/>
                    <a:pt x="139472" y="111944"/>
                    <a:pt x="132028" y="108775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0689F97-EAF2-1C7B-3088-FD7F55A3FD84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7108456" y="5711718"/>
              <a:ext cx="72786" cy="212945"/>
            </a:xfrm>
            <a:custGeom>
              <a:avLst/>
              <a:gdLst>
                <a:gd name="connsiteX0" fmla="*/ 70553 w 72786"/>
                <a:gd name="connsiteY0" fmla="*/ 11492 h 212945"/>
                <a:gd name="connsiteX1" fmla="*/ 60352 w 72786"/>
                <a:gd name="connsiteY1" fmla="*/ 85 h 212945"/>
                <a:gd name="connsiteX2" fmla="*/ 45464 w 72786"/>
                <a:gd name="connsiteY2" fmla="*/ 16879 h 212945"/>
                <a:gd name="connsiteX3" fmla="*/ 55941 w 72786"/>
                <a:gd name="connsiteY3" fmla="*/ 28287 h 212945"/>
                <a:gd name="connsiteX4" fmla="*/ 70553 w 72786"/>
                <a:gd name="connsiteY4" fmla="*/ 11492 h 212945"/>
                <a:gd name="connsiteX5" fmla="*/ 49599 w 72786"/>
                <a:gd name="connsiteY5" fmla="*/ 130640 h 212945"/>
                <a:gd name="connsiteX6" fmla="*/ 55665 w 72786"/>
                <a:gd name="connsiteY6" fmla="*/ 112261 h 212945"/>
                <a:gd name="connsiteX7" fmla="*/ 59249 w 72786"/>
                <a:gd name="connsiteY7" fmla="*/ 95466 h 212945"/>
                <a:gd name="connsiteX8" fmla="*/ 36641 w 72786"/>
                <a:gd name="connsiteY8" fmla="*/ 69482 h 212945"/>
                <a:gd name="connsiteX9" fmla="*/ 248 w 72786"/>
                <a:gd name="connsiteY9" fmla="*/ 118282 h 212945"/>
                <a:gd name="connsiteX10" fmla="*/ 3557 w 72786"/>
                <a:gd name="connsiteY10" fmla="*/ 121451 h 212945"/>
                <a:gd name="connsiteX11" fmla="*/ 7968 w 72786"/>
                <a:gd name="connsiteY11" fmla="*/ 115747 h 212945"/>
                <a:gd name="connsiteX12" fmla="*/ 35814 w 72786"/>
                <a:gd name="connsiteY12" fmla="*/ 76453 h 212945"/>
                <a:gd name="connsiteX13" fmla="*/ 42707 w 72786"/>
                <a:gd name="connsiteY13" fmla="*/ 86594 h 212945"/>
                <a:gd name="connsiteX14" fmla="*/ 39674 w 72786"/>
                <a:gd name="connsiteY14" fmla="*/ 103072 h 212945"/>
                <a:gd name="connsiteX15" fmla="*/ 20650 w 72786"/>
                <a:gd name="connsiteY15" fmla="*/ 161695 h 212945"/>
                <a:gd name="connsiteX16" fmla="*/ 14309 w 72786"/>
                <a:gd name="connsiteY16" fmla="*/ 187045 h 212945"/>
                <a:gd name="connsiteX17" fmla="*/ 36917 w 72786"/>
                <a:gd name="connsiteY17" fmla="*/ 213030 h 212945"/>
                <a:gd name="connsiteX18" fmla="*/ 73034 w 72786"/>
                <a:gd name="connsiteY18" fmla="*/ 164230 h 212945"/>
                <a:gd name="connsiteX19" fmla="*/ 69726 w 72786"/>
                <a:gd name="connsiteY19" fmla="*/ 161061 h 212945"/>
                <a:gd name="connsiteX20" fmla="*/ 65590 w 72786"/>
                <a:gd name="connsiteY20" fmla="*/ 166765 h 212945"/>
                <a:gd name="connsiteX21" fmla="*/ 37468 w 72786"/>
                <a:gd name="connsiteY21" fmla="*/ 206058 h 212945"/>
                <a:gd name="connsiteX22" fmla="*/ 30852 w 72786"/>
                <a:gd name="connsiteY22" fmla="*/ 195601 h 212945"/>
                <a:gd name="connsiteX23" fmla="*/ 38847 w 72786"/>
                <a:gd name="connsiteY23" fmla="*/ 163913 h 212945"/>
                <a:gd name="connsiteX24" fmla="*/ 49599 w 72786"/>
                <a:gd name="connsiteY24" fmla="*/ 130640 h 21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786" h="212945">
                  <a:moveTo>
                    <a:pt x="70553" y="11492"/>
                  </a:moveTo>
                  <a:cubicBezTo>
                    <a:pt x="70553" y="5155"/>
                    <a:pt x="66693" y="85"/>
                    <a:pt x="60352" y="85"/>
                  </a:cubicBezTo>
                  <a:cubicBezTo>
                    <a:pt x="52908" y="85"/>
                    <a:pt x="45464" y="8324"/>
                    <a:pt x="45464" y="16879"/>
                  </a:cubicBezTo>
                  <a:cubicBezTo>
                    <a:pt x="45464" y="22900"/>
                    <a:pt x="49324" y="28287"/>
                    <a:pt x="55941" y="28287"/>
                  </a:cubicBezTo>
                  <a:cubicBezTo>
                    <a:pt x="62282" y="28287"/>
                    <a:pt x="70553" y="20999"/>
                    <a:pt x="70553" y="11492"/>
                  </a:cubicBezTo>
                  <a:close/>
                  <a:moveTo>
                    <a:pt x="49599" y="130640"/>
                  </a:moveTo>
                  <a:cubicBezTo>
                    <a:pt x="52908" y="121451"/>
                    <a:pt x="52908" y="120817"/>
                    <a:pt x="55665" y="112261"/>
                  </a:cubicBezTo>
                  <a:cubicBezTo>
                    <a:pt x="57871" y="105924"/>
                    <a:pt x="59249" y="101487"/>
                    <a:pt x="59249" y="95466"/>
                  </a:cubicBezTo>
                  <a:cubicBezTo>
                    <a:pt x="59249" y="81207"/>
                    <a:pt x="50427" y="69482"/>
                    <a:pt x="36641" y="69482"/>
                  </a:cubicBezTo>
                  <a:cubicBezTo>
                    <a:pt x="10725" y="69482"/>
                    <a:pt x="248" y="115430"/>
                    <a:pt x="248" y="118282"/>
                  </a:cubicBezTo>
                  <a:cubicBezTo>
                    <a:pt x="248" y="121451"/>
                    <a:pt x="3005" y="121451"/>
                    <a:pt x="3557" y="121451"/>
                  </a:cubicBezTo>
                  <a:cubicBezTo>
                    <a:pt x="6314" y="121451"/>
                    <a:pt x="6589" y="120817"/>
                    <a:pt x="7968" y="115747"/>
                  </a:cubicBezTo>
                  <a:cubicBezTo>
                    <a:pt x="15412" y="85960"/>
                    <a:pt x="26440" y="76453"/>
                    <a:pt x="35814" y="76453"/>
                  </a:cubicBezTo>
                  <a:cubicBezTo>
                    <a:pt x="38020" y="76453"/>
                    <a:pt x="42707" y="76453"/>
                    <a:pt x="42707" y="86594"/>
                  </a:cubicBezTo>
                  <a:cubicBezTo>
                    <a:pt x="42707" y="93248"/>
                    <a:pt x="40777" y="99903"/>
                    <a:pt x="39674" y="103072"/>
                  </a:cubicBezTo>
                  <a:cubicBezTo>
                    <a:pt x="37468" y="111311"/>
                    <a:pt x="25062" y="148069"/>
                    <a:pt x="20650" y="161695"/>
                  </a:cubicBezTo>
                  <a:cubicBezTo>
                    <a:pt x="17893" y="169934"/>
                    <a:pt x="14309" y="180391"/>
                    <a:pt x="14309" y="187045"/>
                  </a:cubicBezTo>
                  <a:cubicBezTo>
                    <a:pt x="14309" y="201939"/>
                    <a:pt x="23683" y="213030"/>
                    <a:pt x="36917" y="213030"/>
                  </a:cubicBezTo>
                  <a:cubicBezTo>
                    <a:pt x="62833" y="213030"/>
                    <a:pt x="73034" y="167082"/>
                    <a:pt x="73034" y="164230"/>
                  </a:cubicBezTo>
                  <a:cubicBezTo>
                    <a:pt x="73034" y="161061"/>
                    <a:pt x="70553" y="161061"/>
                    <a:pt x="69726" y="161061"/>
                  </a:cubicBezTo>
                  <a:cubicBezTo>
                    <a:pt x="66969" y="161061"/>
                    <a:pt x="66969" y="162012"/>
                    <a:pt x="65590" y="166765"/>
                  </a:cubicBezTo>
                  <a:cubicBezTo>
                    <a:pt x="60628" y="186729"/>
                    <a:pt x="51529" y="206058"/>
                    <a:pt x="37468" y="206058"/>
                  </a:cubicBezTo>
                  <a:cubicBezTo>
                    <a:pt x="32781" y="206058"/>
                    <a:pt x="30852" y="202890"/>
                    <a:pt x="30852" y="195601"/>
                  </a:cubicBezTo>
                  <a:cubicBezTo>
                    <a:pt x="30852" y="187679"/>
                    <a:pt x="32506" y="183243"/>
                    <a:pt x="38847" y="163913"/>
                  </a:cubicBezTo>
                  <a:lnTo>
                    <a:pt x="49599" y="13064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3C158F3-1488-8EDB-4024-EC6E2C2B5EB4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7199580" y="5781115"/>
              <a:ext cx="126548" cy="205023"/>
            </a:xfrm>
            <a:custGeom>
              <a:avLst/>
              <a:gdLst>
                <a:gd name="connsiteX0" fmla="*/ 125973 w 126548"/>
                <a:gd name="connsiteY0" fmla="*/ 20682 h 205023"/>
                <a:gd name="connsiteX1" fmla="*/ 126800 w 126548"/>
                <a:gd name="connsiteY1" fmla="*/ 14978 h 205023"/>
                <a:gd name="connsiteX2" fmla="*/ 118805 w 126548"/>
                <a:gd name="connsiteY2" fmla="*/ 6422 h 205023"/>
                <a:gd name="connsiteX3" fmla="*/ 107501 w 126548"/>
                <a:gd name="connsiteY3" fmla="*/ 20048 h 205023"/>
                <a:gd name="connsiteX4" fmla="*/ 81860 w 126548"/>
                <a:gd name="connsiteY4" fmla="*/ 85 h 205023"/>
                <a:gd name="connsiteX5" fmla="*/ 16243 w 126548"/>
                <a:gd name="connsiteY5" fmla="*/ 90079 h 205023"/>
                <a:gd name="connsiteX6" fmla="*/ 52911 w 126548"/>
                <a:gd name="connsiteY6" fmla="*/ 140147 h 205023"/>
                <a:gd name="connsiteX7" fmla="*/ 84893 w 126548"/>
                <a:gd name="connsiteY7" fmla="*/ 121768 h 205023"/>
                <a:gd name="connsiteX8" fmla="*/ 85169 w 126548"/>
                <a:gd name="connsiteY8" fmla="*/ 122085 h 205023"/>
                <a:gd name="connsiteX9" fmla="*/ 76071 w 126548"/>
                <a:gd name="connsiteY9" fmla="*/ 163913 h 205023"/>
                <a:gd name="connsiteX10" fmla="*/ 36369 w 126548"/>
                <a:gd name="connsiteY10" fmla="*/ 198136 h 205023"/>
                <a:gd name="connsiteX11" fmla="*/ 14313 w 126548"/>
                <a:gd name="connsiteY11" fmla="*/ 194968 h 205023"/>
                <a:gd name="connsiteX12" fmla="*/ 25617 w 126548"/>
                <a:gd name="connsiteY12" fmla="*/ 178490 h 205023"/>
                <a:gd name="connsiteX13" fmla="*/ 15140 w 126548"/>
                <a:gd name="connsiteY13" fmla="*/ 167399 h 205023"/>
                <a:gd name="connsiteX14" fmla="*/ 252 w 126548"/>
                <a:gd name="connsiteY14" fmla="*/ 185778 h 205023"/>
                <a:gd name="connsiteX15" fmla="*/ 36920 w 126548"/>
                <a:gd name="connsiteY15" fmla="*/ 205108 h 205023"/>
                <a:gd name="connsiteX16" fmla="*/ 95370 w 126548"/>
                <a:gd name="connsiteY16" fmla="*/ 161378 h 205023"/>
                <a:gd name="connsiteX17" fmla="*/ 125973 w 126548"/>
                <a:gd name="connsiteY17" fmla="*/ 20682 h 205023"/>
                <a:gd name="connsiteX18" fmla="*/ 90132 w 126548"/>
                <a:gd name="connsiteY18" fmla="*/ 99586 h 205023"/>
                <a:gd name="connsiteX19" fmla="*/ 76071 w 126548"/>
                <a:gd name="connsiteY19" fmla="*/ 121768 h 205023"/>
                <a:gd name="connsiteX20" fmla="*/ 53738 w 126548"/>
                <a:gd name="connsiteY20" fmla="*/ 133175 h 205023"/>
                <a:gd name="connsiteX21" fmla="*/ 35818 w 126548"/>
                <a:gd name="connsiteY21" fmla="*/ 104022 h 205023"/>
                <a:gd name="connsiteX22" fmla="*/ 51257 w 126548"/>
                <a:gd name="connsiteY22" fmla="*/ 35259 h 205023"/>
                <a:gd name="connsiteX23" fmla="*/ 82136 w 126548"/>
                <a:gd name="connsiteY23" fmla="*/ 7056 h 205023"/>
                <a:gd name="connsiteX24" fmla="*/ 104193 w 126548"/>
                <a:gd name="connsiteY24" fmla="*/ 34308 h 205023"/>
                <a:gd name="connsiteX25" fmla="*/ 103365 w 126548"/>
                <a:gd name="connsiteY25" fmla="*/ 39061 h 205023"/>
                <a:gd name="connsiteX26" fmla="*/ 90132 w 126548"/>
                <a:gd name="connsiteY26" fmla="*/ 99586 h 20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548" h="205023">
                  <a:moveTo>
                    <a:pt x="125973" y="20682"/>
                  </a:moveTo>
                  <a:cubicBezTo>
                    <a:pt x="126249" y="18781"/>
                    <a:pt x="126800" y="17196"/>
                    <a:pt x="126800" y="14978"/>
                  </a:cubicBezTo>
                  <a:cubicBezTo>
                    <a:pt x="126800" y="9591"/>
                    <a:pt x="123492" y="6422"/>
                    <a:pt x="118805" y="6422"/>
                  </a:cubicBezTo>
                  <a:cubicBezTo>
                    <a:pt x="116048" y="6422"/>
                    <a:pt x="108604" y="8641"/>
                    <a:pt x="107501" y="20048"/>
                  </a:cubicBezTo>
                  <a:cubicBezTo>
                    <a:pt x="102538" y="8324"/>
                    <a:pt x="92889" y="85"/>
                    <a:pt x="81860" y="85"/>
                  </a:cubicBezTo>
                  <a:cubicBezTo>
                    <a:pt x="50430" y="85"/>
                    <a:pt x="16243" y="44448"/>
                    <a:pt x="16243" y="90079"/>
                  </a:cubicBezTo>
                  <a:cubicBezTo>
                    <a:pt x="16243" y="121451"/>
                    <a:pt x="33061" y="140147"/>
                    <a:pt x="52911" y="140147"/>
                  </a:cubicBezTo>
                  <a:cubicBezTo>
                    <a:pt x="69178" y="140147"/>
                    <a:pt x="82136" y="125253"/>
                    <a:pt x="84893" y="121768"/>
                  </a:cubicBezTo>
                  <a:lnTo>
                    <a:pt x="85169" y="122085"/>
                  </a:lnTo>
                  <a:cubicBezTo>
                    <a:pt x="79379" y="150287"/>
                    <a:pt x="76071" y="163279"/>
                    <a:pt x="76071" y="163913"/>
                  </a:cubicBezTo>
                  <a:cubicBezTo>
                    <a:pt x="74968" y="166765"/>
                    <a:pt x="65594" y="198136"/>
                    <a:pt x="36369" y="198136"/>
                  </a:cubicBezTo>
                  <a:cubicBezTo>
                    <a:pt x="31131" y="198136"/>
                    <a:pt x="22032" y="197819"/>
                    <a:pt x="14313" y="194968"/>
                  </a:cubicBezTo>
                  <a:cubicBezTo>
                    <a:pt x="22584" y="192116"/>
                    <a:pt x="25617" y="183877"/>
                    <a:pt x="25617" y="178490"/>
                  </a:cubicBezTo>
                  <a:cubicBezTo>
                    <a:pt x="25617" y="173420"/>
                    <a:pt x="22584" y="167399"/>
                    <a:pt x="15140" y="167399"/>
                  </a:cubicBezTo>
                  <a:cubicBezTo>
                    <a:pt x="9074" y="167399"/>
                    <a:pt x="252" y="173103"/>
                    <a:pt x="252" y="185778"/>
                  </a:cubicBezTo>
                  <a:cubicBezTo>
                    <a:pt x="252" y="198770"/>
                    <a:pt x="10453" y="205108"/>
                    <a:pt x="36920" y="205108"/>
                  </a:cubicBezTo>
                  <a:cubicBezTo>
                    <a:pt x="71384" y="205108"/>
                    <a:pt x="91234" y="180391"/>
                    <a:pt x="95370" y="161378"/>
                  </a:cubicBezTo>
                  <a:lnTo>
                    <a:pt x="125973" y="20682"/>
                  </a:lnTo>
                  <a:close/>
                  <a:moveTo>
                    <a:pt x="90132" y="99586"/>
                  </a:moveTo>
                  <a:cubicBezTo>
                    <a:pt x="88477" y="107825"/>
                    <a:pt x="82136" y="115747"/>
                    <a:pt x="76071" y="121768"/>
                  </a:cubicBezTo>
                  <a:cubicBezTo>
                    <a:pt x="70281" y="127472"/>
                    <a:pt x="61734" y="133175"/>
                    <a:pt x="53738" y="133175"/>
                  </a:cubicBezTo>
                  <a:cubicBezTo>
                    <a:pt x="39953" y="133175"/>
                    <a:pt x="35818" y="116698"/>
                    <a:pt x="35818" y="104022"/>
                  </a:cubicBezTo>
                  <a:cubicBezTo>
                    <a:pt x="35818" y="88812"/>
                    <a:pt x="43813" y="51420"/>
                    <a:pt x="51257" y="35259"/>
                  </a:cubicBezTo>
                  <a:cubicBezTo>
                    <a:pt x="58701" y="19731"/>
                    <a:pt x="70557" y="7056"/>
                    <a:pt x="82136" y="7056"/>
                  </a:cubicBezTo>
                  <a:cubicBezTo>
                    <a:pt x="100333" y="7056"/>
                    <a:pt x="104193" y="32724"/>
                    <a:pt x="104193" y="34308"/>
                  </a:cubicBezTo>
                  <a:cubicBezTo>
                    <a:pt x="104193" y="35892"/>
                    <a:pt x="103641" y="37794"/>
                    <a:pt x="103365" y="39061"/>
                  </a:cubicBezTo>
                  <a:lnTo>
                    <a:pt x="90132" y="9958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BD4B932-22B1-715C-66FC-EBCD4CFA0021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7352003" y="5701261"/>
              <a:ext cx="135371" cy="223402"/>
            </a:xfrm>
            <a:custGeom>
              <a:avLst/>
              <a:gdLst>
                <a:gd name="connsiteX0" fmla="*/ 64220 w 135371"/>
                <a:gd name="connsiteY0" fmla="*/ 3570 h 223402"/>
                <a:gd name="connsiteX1" fmla="*/ 60636 w 135371"/>
                <a:gd name="connsiteY1" fmla="*/ 85 h 223402"/>
                <a:gd name="connsiteX2" fmla="*/ 27000 w 135371"/>
                <a:gd name="connsiteY2" fmla="*/ 3253 h 223402"/>
                <a:gd name="connsiteX3" fmla="*/ 21762 w 135371"/>
                <a:gd name="connsiteY3" fmla="*/ 9591 h 223402"/>
                <a:gd name="connsiteX4" fmla="*/ 28379 w 135371"/>
                <a:gd name="connsiteY4" fmla="*/ 13394 h 223402"/>
                <a:gd name="connsiteX5" fmla="*/ 42164 w 135371"/>
                <a:gd name="connsiteY5" fmla="*/ 18781 h 223402"/>
                <a:gd name="connsiteX6" fmla="*/ 41337 w 135371"/>
                <a:gd name="connsiteY6" fmla="*/ 25118 h 223402"/>
                <a:gd name="connsiteX7" fmla="*/ 1360 w 135371"/>
                <a:gd name="connsiteY7" fmla="*/ 207643 h 223402"/>
                <a:gd name="connsiteX8" fmla="*/ 257 w 135371"/>
                <a:gd name="connsiteY8" fmla="*/ 214614 h 223402"/>
                <a:gd name="connsiteX9" fmla="*/ 8252 w 135371"/>
                <a:gd name="connsiteY9" fmla="*/ 223487 h 223402"/>
                <a:gd name="connsiteX10" fmla="*/ 18453 w 135371"/>
                <a:gd name="connsiteY10" fmla="*/ 215248 h 223402"/>
                <a:gd name="connsiteX11" fmla="*/ 23692 w 135371"/>
                <a:gd name="connsiteY11" fmla="*/ 191165 h 223402"/>
                <a:gd name="connsiteX12" fmla="*/ 29757 w 135371"/>
                <a:gd name="connsiteY12" fmla="*/ 162645 h 223402"/>
                <a:gd name="connsiteX13" fmla="*/ 34444 w 135371"/>
                <a:gd name="connsiteY13" fmla="*/ 141414 h 223402"/>
                <a:gd name="connsiteX14" fmla="*/ 37477 w 135371"/>
                <a:gd name="connsiteY14" fmla="*/ 127155 h 223402"/>
                <a:gd name="connsiteX15" fmla="*/ 56225 w 135371"/>
                <a:gd name="connsiteY15" fmla="*/ 98001 h 223402"/>
                <a:gd name="connsiteX16" fmla="*/ 82693 w 135371"/>
                <a:gd name="connsiteY16" fmla="*/ 86911 h 223402"/>
                <a:gd name="connsiteX17" fmla="*/ 97581 w 135371"/>
                <a:gd name="connsiteY17" fmla="*/ 109092 h 223402"/>
                <a:gd name="connsiteX18" fmla="*/ 80487 w 135371"/>
                <a:gd name="connsiteY18" fmla="*/ 180074 h 223402"/>
                <a:gd name="connsiteX19" fmla="*/ 76903 w 135371"/>
                <a:gd name="connsiteY19" fmla="*/ 197503 h 223402"/>
                <a:gd name="connsiteX20" fmla="*/ 99511 w 135371"/>
                <a:gd name="connsiteY20" fmla="*/ 223487 h 223402"/>
                <a:gd name="connsiteX21" fmla="*/ 135628 w 135371"/>
                <a:gd name="connsiteY21" fmla="*/ 174687 h 223402"/>
                <a:gd name="connsiteX22" fmla="*/ 132320 w 135371"/>
                <a:gd name="connsiteY22" fmla="*/ 171518 h 223402"/>
                <a:gd name="connsiteX23" fmla="*/ 128184 w 135371"/>
                <a:gd name="connsiteY23" fmla="*/ 177222 h 223402"/>
                <a:gd name="connsiteX24" fmla="*/ 100062 w 135371"/>
                <a:gd name="connsiteY24" fmla="*/ 216516 h 223402"/>
                <a:gd name="connsiteX25" fmla="*/ 93445 w 135371"/>
                <a:gd name="connsiteY25" fmla="*/ 206058 h 223402"/>
                <a:gd name="connsiteX26" fmla="*/ 98408 w 135371"/>
                <a:gd name="connsiteY26" fmla="*/ 183560 h 223402"/>
                <a:gd name="connsiteX27" fmla="*/ 115226 w 135371"/>
                <a:gd name="connsiteY27" fmla="*/ 113846 h 223402"/>
                <a:gd name="connsiteX28" fmla="*/ 83520 w 135371"/>
                <a:gd name="connsiteY28" fmla="*/ 79939 h 223402"/>
                <a:gd name="connsiteX29" fmla="*/ 42715 w 135371"/>
                <a:gd name="connsiteY29" fmla="*/ 104339 h 223402"/>
                <a:gd name="connsiteX30" fmla="*/ 64220 w 135371"/>
                <a:gd name="connsiteY30" fmla="*/ 3570 h 2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5371" h="223402">
                  <a:moveTo>
                    <a:pt x="64220" y="3570"/>
                  </a:moveTo>
                  <a:cubicBezTo>
                    <a:pt x="64220" y="3253"/>
                    <a:pt x="64220" y="85"/>
                    <a:pt x="60636" y="85"/>
                  </a:cubicBezTo>
                  <a:cubicBezTo>
                    <a:pt x="54295" y="85"/>
                    <a:pt x="34169" y="2620"/>
                    <a:pt x="27000" y="3253"/>
                  </a:cubicBezTo>
                  <a:cubicBezTo>
                    <a:pt x="24795" y="3570"/>
                    <a:pt x="21762" y="3887"/>
                    <a:pt x="21762" y="9591"/>
                  </a:cubicBezTo>
                  <a:cubicBezTo>
                    <a:pt x="21762" y="13394"/>
                    <a:pt x="24243" y="13394"/>
                    <a:pt x="28379" y="13394"/>
                  </a:cubicBezTo>
                  <a:cubicBezTo>
                    <a:pt x="41613" y="13394"/>
                    <a:pt x="42164" y="15612"/>
                    <a:pt x="42164" y="18781"/>
                  </a:cubicBezTo>
                  <a:lnTo>
                    <a:pt x="41337" y="25118"/>
                  </a:lnTo>
                  <a:lnTo>
                    <a:pt x="1360" y="207643"/>
                  </a:lnTo>
                  <a:cubicBezTo>
                    <a:pt x="257" y="212079"/>
                    <a:pt x="257" y="212713"/>
                    <a:pt x="257" y="214614"/>
                  </a:cubicBezTo>
                  <a:cubicBezTo>
                    <a:pt x="257" y="221903"/>
                    <a:pt x="5771" y="223487"/>
                    <a:pt x="8252" y="223487"/>
                  </a:cubicBezTo>
                  <a:cubicBezTo>
                    <a:pt x="12664" y="223487"/>
                    <a:pt x="17075" y="219684"/>
                    <a:pt x="18453" y="215248"/>
                  </a:cubicBezTo>
                  <a:lnTo>
                    <a:pt x="23692" y="191165"/>
                  </a:lnTo>
                  <a:lnTo>
                    <a:pt x="29757" y="162645"/>
                  </a:lnTo>
                  <a:cubicBezTo>
                    <a:pt x="31411" y="155674"/>
                    <a:pt x="33066" y="148703"/>
                    <a:pt x="34444" y="141414"/>
                  </a:cubicBezTo>
                  <a:cubicBezTo>
                    <a:pt x="34996" y="139513"/>
                    <a:pt x="37201" y="129056"/>
                    <a:pt x="37477" y="127155"/>
                  </a:cubicBezTo>
                  <a:cubicBezTo>
                    <a:pt x="38304" y="124303"/>
                    <a:pt x="46851" y="106557"/>
                    <a:pt x="56225" y="98001"/>
                  </a:cubicBezTo>
                  <a:cubicBezTo>
                    <a:pt x="62290" y="92931"/>
                    <a:pt x="70837" y="86911"/>
                    <a:pt x="82693" y="86911"/>
                  </a:cubicBezTo>
                  <a:cubicBezTo>
                    <a:pt x="94548" y="86911"/>
                    <a:pt x="97581" y="97685"/>
                    <a:pt x="97581" y="109092"/>
                  </a:cubicBezTo>
                  <a:cubicBezTo>
                    <a:pt x="97581" y="126204"/>
                    <a:pt x="87104" y="160744"/>
                    <a:pt x="80487" y="180074"/>
                  </a:cubicBezTo>
                  <a:cubicBezTo>
                    <a:pt x="78281" y="187362"/>
                    <a:pt x="76903" y="191165"/>
                    <a:pt x="76903" y="197503"/>
                  </a:cubicBezTo>
                  <a:cubicBezTo>
                    <a:pt x="76903" y="212396"/>
                    <a:pt x="86553" y="223487"/>
                    <a:pt x="99511" y="223487"/>
                  </a:cubicBezTo>
                  <a:cubicBezTo>
                    <a:pt x="125427" y="223487"/>
                    <a:pt x="135628" y="177222"/>
                    <a:pt x="135628" y="174687"/>
                  </a:cubicBezTo>
                  <a:cubicBezTo>
                    <a:pt x="135628" y="171518"/>
                    <a:pt x="133147" y="171518"/>
                    <a:pt x="132320" y="171518"/>
                  </a:cubicBezTo>
                  <a:cubicBezTo>
                    <a:pt x="129563" y="171518"/>
                    <a:pt x="129563" y="172469"/>
                    <a:pt x="128184" y="177222"/>
                  </a:cubicBezTo>
                  <a:cubicBezTo>
                    <a:pt x="124048" y="194017"/>
                    <a:pt x="115226" y="216516"/>
                    <a:pt x="100062" y="216516"/>
                  </a:cubicBezTo>
                  <a:cubicBezTo>
                    <a:pt x="95375" y="216516"/>
                    <a:pt x="93445" y="213347"/>
                    <a:pt x="93445" y="206058"/>
                  </a:cubicBezTo>
                  <a:cubicBezTo>
                    <a:pt x="93445" y="198136"/>
                    <a:pt x="95927" y="190531"/>
                    <a:pt x="98408" y="183560"/>
                  </a:cubicBezTo>
                  <a:cubicBezTo>
                    <a:pt x="102819" y="169934"/>
                    <a:pt x="115226" y="132225"/>
                    <a:pt x="115226" y="113846"/>
                  </a:cubicBezTo>
                  <a:cubicBezTo>
                    <a:pt x="115226" y="93248"/>
                    <a:pt x="104198" y="79939"/>
                    <a:pt x="83520" y="79939"/>
                  </a:cubicBezTo>
                  <a:cubicBezTo>
                    <a:pt x="66150" y="79939"/>
                    <a:pt x="52916" y="89762"/>
                    <a:pt x="42715" y="104339"/>
                  </a:cubicBezTo>
                  <a:lnTo>
                    <a:pt x="64220" y="357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036E507-DDF8-6763-4166-5EBAF45BED5A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7502030" y="5722809"/>
              <a:ext cx="84641" cy="201854"/>
            </a:xfrm>
            <a:custGeom>
              <a:avLst/>
              <a:gdLst>
                <a:gd name="connsiteX0" fmla="*/ 50717 w 84641"/>
                <a:gd name="connsiteY0" fmla="*/ 71700 h 201854"/>
                <a:gd name="connsiteX1" fmla="*/ 76633 w 84641"/>
                <a:gd name="connsiteY1" fmla="*/ 71700 h 201854"/>
                <a:gd name="connsiteX2" fmla="*/ 84904 w 84641"/>
                <a:gd name="connsiteY2" fmla="*/ 65363 h 201854"/>
                <a:gd name="connsiteX3" fmla="*/ 77184 w 84641"/>
                <a:gd name="connsiteY3" fmla="*/ 61877 h 201854"/>
                <a:gd name="connsiteX4" fmla="*/ 52922 w 84641"/>
                <a:gd name="connsiteY4" fmla="*/ 61877 h 201854"/>
                <a:gd name="connsiteX5" fmla="*/ 64226 w 84641"/>
                <a:gd name="connsiteY5" fmla="*/ 8641 h 201854"/>
                <a:gd name="connsiteX6" fmla="*/ 56231 w 84641"/>
                <a:gd name="connsiteY6" fmla="*/ 85 h 201854"/>
                <a:gd name="connsiteX7" fmla="*/ 45202 w 84641"/>
                <a:gd name="connsiteY7" fmla="*/ 11492 h 201854"/>
                <a:gd name="connsiteX8" fmla="*/ 34450 w 84641"/>
                <a:gd name="connsiteY8" fmla="*/ 61877 h 201854"/>
                <a:gd name="connsiteX9" fmla="*/ 8534 w 84641"/>
                <a:gd name="connsiteY9" fmla="*/ 61877 h 201854"/>
                <a:gd name="connsiteX10" fmla="*/ 263 w 84641"/>
                <a:gd name="connsiteY10" fmla="*/ 67898 h 201854"/>
                <a:gd name="connsiteX11" fmla="*/ 7982 w 84641"/>
                <a:gd name="connsiteY11" fmla="*/ 71700 h 201854"/>
                <a:gd name="connsiteX12" fmla="*/ 32244 w 84641"/>
                <a:gd name="connsiteY12" fmla="*/ 71700 h 201854"/>
                <a:gd name="connsiteX13" fmla="*/ 11291 w 84641"/>
                <a:gd name="connsiteY13" fmla="*/ 172786 h 201854"/>
                <a:gd name="connsiteX14" fmla="*/ 36656 w 84641"/>
                <a:gd name="connsiteY14" fmla="*/ 201939 h 201854"/>
                <a:gd name="connsiteX15" fmla="*/ 80493 w 84641"/>
                <a:gd name="connsiteY15" fmla="*/ 153139 h 201854"/>
                <a:gd name="connsiteX16" fmla="*/ 77184 w 84641"/>
                <a:gd name="connsiteY16" fmla="*/ 149970 h 201854"/>
                <a:gd name="connsiteX17" fmla="*/ 73049 w 84641"/>
                <a:gd name="connsiteY17" fmla="*/ 154407 h 201854"/>
                <a:gd name="connsiteX18" fmla="*/ 37207 w 84641"/>
                <a:gd name="connsiteY18" fmla="*/ 194968 h 201854"/>
                <a:gd name="connsiteX19" fmla="*/ 28660 w 84641"/>
                <a:gd name="connsiteY19" fmla="*/ 180391 h 201854"/>
                <a:gd name="connsiteX20" fmla="*/ 30314 w 84641"/>
                <a:gd name="connsiteY20" fmla="*/ 165181 h 201854"/>
                <a:gd name="connsiteX21" fmla="*/ 50717 w 84641"/>
                <a:gd name="connsiteY21" fmla="*/ 71700 h 20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641" h="201854">
                  <a:moveTo>
                    <a:pt x="50717" y="71700"/>
                  </a:moveTo>
                  <a:lnTo>
                    <a:pt x="76633" y="71700"/>
                  </a:lnTo>
                  <a:cubicBezTo>
                    <a:pt x="82147" y="71700"/>
                    <a:pt x="84904" y="71700"/>
                    <a:pt x="84904" y="65363"/>
                  </a:cubicBezTo>
                  <a:cubicBezTo>
                    <a:pt x="84904" y="61877"/>
                    <a:pt x="82147" y="61877"/>
                    <a:pt x="77184" y="61877"/>
                  </a:cubicBezTo>
                  <a:lnTo>
                    <a:pt x="52922" y="61877"/>
                  </a:lnTo>
                  <a:cubicBezTo>
                    <a:pt x="62848" y="16879"/>
                    <a:pt x="64226" y="10542"/>
                    <a:pt x="64226" y="8641"/>
                  </a:cubicBezTo>
                  <a:cubicBezTo>
                    <a:pt x="64226" y="3254"/>
                    <a:pt x="60918" y="85"/>
                    <a:pt x="56231" y="85"/>
                  </a:cubicBezTo>
                  <a:cubicBezTo>
                    <a:pt x="55404" y="85"/>
                    <a:pt x="47684" y="402"/>
                    <a:pt x="45202" y="11492"/>
                  </a:cubicBezTo>
                  <a:lnTo>
                    <a:pt x="34450" y="61877"/>
                  </a:lnTo>
                  <a:lnTo>
                    <a:pt x="8534" y="61877"/>
                  </a:lnTo>
                  <a:cubicBezTo>
                    <a:pt x="3020" y="61877"/>
                    <a:pt x="263" y="61877"/>
                    <a:pt x="263" y="67898"/>
                  </a:cubicBezTo>
                  <a:cubicBezTo>
                    <a:pt x="263" y="71700"/>
                    <a:pt x="2468" y="71700"/>
                    <a:pt x="7982" y="71700"/>
                  </a:cubicBezTo>
                  <a:lnTo>
                    <a:pt x="32244" y="71700"/>
                  </a:lnTo>
                  <a:cubicBezTo>
                    <a:pt x="12394" y="161695"/>
                    <a:pt x="11291" y="167082"/>
                    <a:pt x="11291" y="172786"/>
                  </a:cubicBezTo>
                  <a:cubicBezTo>
                    <a:pt x="11291" y="189897"/>
                    <a:pt x="21768" y="201939"/>
                    <a:pt x="36656" y="201939"/>
                  </a:cubicBezTo>
                  <a:cubicBezTo>
                    <a:pt x="64778" y="201939"/>
                    <a:pt x="80493" y="155674"/>
                    <a:pt x="80493" y="153139"/>
                  </a:cubicBezTo>
                  <a:cubicBezTo>
                    <a:pt x="80493" y="149970"/>
                    <a:pt x="78287" y="149970"/>
                    <a:pt x="77184" y="149970"/>
                  </a:cubicBezTo>
                  <a:cubicBezTo>
                    <a:pt x="74703" y="149970"/>
                    <a:pt x="74427" y="150921"/>
                    <a:pt x="73049" y="154407"/>
                  </a:cubicBezTo>
                  <a:cubicBezTo>
                    <a:pt x="61193" y="187362"/>
                    <a:pt x="46581" y="194968"/>
                    <a:pt x="37207" y="194968"/>
                  </a:cubicBezTo>
                  <a:cubicBezTo>
                    <a:pt x="31417" y="194968"/>
                    <a:pt x="28660" y="190848"/>
                    <a:pt x="28660" y="180391"/>
                  </a:cubicBezTo>
                  <a:cubicBezTo>
                    <a:pt x="28660" y="172786"/>
                    <a:pt x="29212" y="170568"/>
                    <a:pt x="30314" y="165181"/>
                  </a:cubicBezTo>
                  <a:lnTo>
                    <a:pt x="50717" y="7170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FB43B21-4D0F-C821-6B85-C2C1A1C751CF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7622545" y="5683515"/>
              <a:ext cx="63963" cy="316882"/>
            </a:xfrm>
            <a:custGeom>
              <a:avLst/>
              <a:gdLst>
                <a:gd name="connsiteX0" fmla="*/ 64230 w 63963"/>
                <a:gd name="connsiteY0" fmla="*/ 313799 h 316882"/>
                <a:gd name="connsiteX1" fmla="*/ 59543 w 63963"/>
                <a:gd name="connsiteY1" fmla="*/ 306827 h 316882"/>
                <a:gd name="connsiteX2" fmla="*/ 16257 w 63963"/>
                <a:gd name="connsiteY2" fmla="*/ 158526 h 316882"/>
                <a:gd name="connsiteX3" fmla="*/ 60646 w 63963"/>
                <a:gd name="connsiteY3" fmla="*/ 8641 h 316882"/>
                <a:gd name="connsiteX4" fmla="*/ 64230 w 63963"/>
                <a:gd name="connsiteY4" fmla="*/ 3253 h 316882"/>
                <a:gd name="connsiteX5" fmla="*/ 61473 w 63963"/>
                <a:gd name="connsiteY5" fmla="*/ 85 h 316882"/>
                <a:gd name="connsiteX6" fmla="*/ 17636 w 63963"/>
                <a:gd name="connsiteY6" fmla="*/ 61877 h 316882"/>
                <a:gd name="connsiteX7" fmla="*/ 266 w 63963"/>
                <a:gd name="connsiteY7" fmla="*/ 158526 h 316882"/>
                <a:gd name="connsiteX8" fmla="*/ 18463 w 63963"/>
                <a:gd name="connsiteY8" fmla="*/ 257393 h 316882"/>
                <a:gd name="connsiteX9" fmla="*/ 61473 w 63963"/>
                <a:gd name="connsiteY9" fmla="*/ 316967 h 316882"/>
                <a:gd name="connsiteX10" fmla="*/ 64230 w 63963"/>
                <a:gd name="connsiteY10" fmla="*/ 313799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63" h="316882">
                  <a:moveTo>
                    <a:pt x="64230" y="313799"/>
                  </a:moveTo>
                  <a:cubicBezTo>
                    <a:pt x="64230" y="312848"/>
                    <a:pt x="64230" y="312214"/>
                    <a:pt x="59543" y="306827"/>
                  </a:cubicBezTo>
                  <a:cubicBezTo>
                    <a:pt x="25080" y="266900"/>
                    <a:pt x="16257" y="207009"/>
                    <a:pt x="16257" y="158526"/>
                  </a:cubicBezTo>
                  <a:cubicBezTo>
                    <a:pt x="16257" y="103388"/>
                    <a:pt x="26734" y="48251"/>
                    <a:pt x="60646" y="8641"/>
                  </a:cubicBezTo>
                  <a:cubicBezTo>
                    <a:pt x="64230" y="4838"/>
                    <a:pt x="64230" y="4204"/>
                    <a:pt x="64230" y="3253"/>
                  </a:cubicBezTo>
                  <a:cubicBezTo>
                    <a:pt x="64230" y="1035"/>
                    <a:pt x="63127" y="85"/>
                    <a:pt x="61473" y="85"/>
                  </a:cubicBezTo>
                  <a:cubicBezTo>
                    <a:pt x="58716" y="85"/>
                    <a:pt x="33902" y="21633"/>
                    <a:pt x="17636" y="61877"/>
                  </a:cubicBezTo>
                  <a:cubicBezTo>
                    <a:pt x="3575" y="96734"/>
                    <a:pt x="266" y="131908"/>
                    <a:pt x="266" y="158526"/>
                  </a:cubicBezTo>
                  <a:cubicBezTo>
                    <a:pt x="266" y="183243"/>
                    <a:pt x="3299" y="221586"/>
                    <a:pt x="18463" y="257393"/>
                  </a:cubicBezTo>
                  <a:cubicBezTo>
                    <a:pt x="35005" y="296370"/>
                    <a:pt x="58716" y="316967"/>
                    <a:pt x="61473" y="316967"/>
                  </a:cubicBezTo>
                  <a:cubicBezTo>
                    <a:pt x="63127" y="316967"/>
                    <a:pt x="64230" y="316017"/>
                    <a:pt x="64230" y="313799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41C3EB9C-C4C5-F3E8-46B4-65FF853574B2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7710464" y="5781115"/>
              <a:ext cx="225802" cy="143547"/>
            </a:xfrm>
            <a:custGeom>
              <a:avLst/>
              <a:gdLst>
                <a:gd name="connsiteX0" fmla="*/ 16537 w 225802"/>
                <a:gd name="connsiteY0" fmla="*/ 121451 h 143547"/>
                <a:gd name="connsiteX1" fmla="*/ 14055 w 225802"/>
                <a:gd name="connsiteY1" fmla="*/ 135077 h 143547"/>
                <a:gd name="connsiteX2" fmla="*/ 22051 w 225802"/>
                <a:gd name="connsiteY2" fmla="*/ 143633 h 143547"/>
                <a:gd name="connsiteX3" fmla="*/ 32252 w 225802"/>
                <a:gd name="connsiteY3" fmla="*/ 134760 h 143547"/>
                <a:gd name="connsiteX4" fmla="*/ 37490 w 225802"/>
                <a:gd name="connsiteY4" fmla="*/ 111311 h 143547"/>
                <a:gd name="connsiteX5" fmla="*/ 43556 w 225802"/>
                <a:gd name="connsiteY5" fmla="*/ 82791 h 143547"/>
                <a:gd name="connsiteX6" fmla="*/ 48243 w 225802"/>
                <a:gd name="connsiteY6" fmla="*/ 61560 h 143547"/>
                <a:gd name="connsiteX7" fmla="*/ 51827 w 225802"/>
                <a:gd name="connsiteY7" fmla="*/ 45716 h 143547"/>
                <a:gd name="connsiteX8" fmla="*/ 96767 w 225802"/>
                <a:gd name="connsiteY8" fmla="*/ 7056 h 143547"/>
                <a:gd name="connsiteX9" fmla="*/ 111655 w 225802"/>
                <a:gd name="connsiteY9" fmla="*/ 29238 h 143547"/>
                <a:gd name="connsiteX10" fmla="*/ 107519 w 225802"/>
                <a:gd name="connsiteY10" fmla="*/ 55539 h 143547"/>
                <a:gd name="connsiteX11" fmla="*/ 99800 w 225802"/>
                <a:gd name="connsiteY11" fmla="*/ 92298 h 143547"/>
                <a:gd name="connsiteX12" fmla="*/ 94285 w 225802"/>
                <a:gd name="connsiteY12" fmla="*/ 116381 h 143547"/>
                <a:gd name="connsiteX13" fmla="*/ 90701 w 225802"/>
                <a:gd name="connsiteY13" fmla="*/ 135077 h 143547"/>
                <a:gd name="connsiteX14" fmla="*/ 98697 w 225802"/>
                <a:gd name="connsiteY14" fmla="*/ 143633 h 143547"/>
                <a:gd name="connsiteX15" fmla="*/ 111103 w 225802"/>
                <a:gd name="connsiteY15" fmla="*/ 125570 h 143547"/>
                <a:gd name="connsiteX16" fmla="*/ 127646 w 225802"/>
                <a:gd name="connsiteY16" fmla="*/ 49202 h 143547"/>
                <a:gd name="connsiteX17" fmla="*/ 173137 w 225802"/>
                <a:gd name="connsiteY17" fmla="*/ 7056 h 143547"/>
                <a:gd name="connsiteX18" fmla="*/ 188025 w 225802"/>
                <a:gd name="connsiteY18" fmla="*/ 29238 h 143547"/>
                <a:gd name="connsiteX19" fmla="*/ 170932 w 225802"/>
                <a:gd name="connsiteY19" fmla="*/ 100220 h 143547"/>
                <a:gd name="connsiteX20" fmla="*/ 167347 w 225802"/>
                <a:gd name="connsiteY20" fmla="*/ 117648 h 143547"/>
                <a:gd name="connsiteX21" fmla="*/ 189955 w 225802"/>
                <a:gd name="connsiteY21" fmla="*/ 143633 h 143547"/>
                <a:gd name="connsiteX22" fmla="*/ 226073 w 225802"/>
                <a:gd name="connsiteY22" fmla="*/ 94833 h 143547"/>
                <a:gd name="connsiteX23" fmla="*/ 222764 w 225802"/>
                <a:gd name="connsiteY23" fmla="*/ 91664 h 143547"/>
                <a:gd name="connsiteX24" fmla="*/ 218629 w 225802"/>
                <a:gd name="connsiteY24" fmla="*/ 97368 h 143547"/>
                <a:gd name="connsiteX25" fmla="*/ 190507 w 225802"/>
                <a:gd name="connsiteY25" fmla="*/ 136661 h 143547"/>
                <a:gd name="connsiteX26" fmla="*/ 183890 w 225802"/>
                <a:gd name="connsiteY26" fmla="*/ 126204 h 143547"/>
                <a:gd name="connsiteX27" fmla="*/ 188852 w 225802"/>
                <a:gd name="connsiteY27" fmla="*/ 103705 h 143547"/>
                <a:gd name="connsiteX28" fmla="*/ 205670 w 225802"/>
                <a:gd name="connsiteY28" fmla="*/ 33991 h 143547"/>
                <a:gd name="connsiteX29" fmla="*/ 173964 w 225802"/>
                <a:gd name="connsiteY29" fmla="*/ 85 h 143547"/>
                <a:gd name="connsiteX30" fmla="*/ 129024 w 225802"/>
                <a:gd name="connsiteY30" fmla="*/ 30822 h 143547"/>
                <a:gd name="connsiteX31" fmla="*/ 120202 w 225802"/>
                <a:gd name="connsiteY31" fmla="*/ 8324 h 143547"/>
                <a:gd name="connsiteX32" fmla="*/ 97594 w 225802"/>
                <a:gd name="connsiteY32" fmla="*/ 85 h 143547"/>
                <a:gd name="connsiteX33" fmla="*/ 54584 w 225802"/>
                <a:gd name="connsiteY33" fmla="*/ 27653 h 143547"/>
                <a:gd name="connsiteX34" fmla="*/ 29219 w 225802"/>
                <a:gd name="connsiteY34" fmla="*/ 85 h 143547"/>
                <a:gd name="connsiteX35" fmla="*/ 8817 w 225802"/>
                <a:gd name="connsiteY35" fmla="*/ 18147 h 143547"/>
                <a:gd name="connsiteX36" fmla="*/ 270 w 225802"/>
                <a:gd name="connsiteY36" fmla="*/ 48885 h 143547"/>
                <a:gd name="connsiteX37" fmla="*/ 3578 w 225802"/>
                <a:gd name="connsiteY37" fmla="*/ 52053 h 143547"/>
                <a:gd name="connsiteX38" fmla="*/ 8265 w 225802"/>
                <a:gd name="connsiteY38" fmla="*/ 44765 h 143547"/>
                <a:gd name="connsiteX39" fmla="*/ 28392 w 225802"/>
                <a:gd name="connsiteY39" fmla="*/ 7056 h 143547"/>
                <a:gd name="connsiteX40" fmla="*/ 36939 w 225802"/>
                <a:gd name="connsiteY40" fmla="*/ 21633 h 143547"/>
                <a:gd name="connsiteX41" fmla="*/ 32527 w 225802"/>
                <a:gd name="connsiteY41" fmla="*/ 48251 h 143547"/>
                <a:gd name="connsiteX42" fmla="*/ 16537 w 225802"/>
                <a:gd name="connsiteY4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5802" h="143547">
                  <a:moveTo>
                    <a:pt x="16537" y="121451"/>
                  </a:moveTo>
                  <a:cubicBezTo>
                    <a:pt x="15709" y="126204"/>
                    <a:pt x="14055" y="133492"/>
                    <a:pt x="14055" y="135077"/>
                  </a:cubicBezTo>
                  <a:cubicBezTo>
                    <a:pt x="14055" y="140781"/>
                    <a:pt x="17915" y="143633"/>
                    <a:pt x="22051" y="143633"/>
                  </a:cubicBezTo>
                  <a:cubicBezTo>
                    <a:pt x="25359" y="143633"/>
                    <a:pt x="30322" y="141097"/>
                    <a:pt x="32252" y="134760"/>
                  </a:cubicBezTo>
                  <a:cubicBezTo>
                    <a:pt x="32527" y="134126"/>
                    <a:pt x="35836" y="119233"/>
                    <a:pt x="37490" y="111311"/>
                  </a:cubicBezTo>
                  <a:lnTo>
                    <a:pt x="43556" y="82791"/>
                  </a:lnTo>
                  <a:cubicBezTo>
                    <a:pt x="45210" y="75820"/>
                    <a:pt x="46864" y="68848"/>
                    <a:pt x="48243" y="61560"/>
                  </a:cubicBezTo>
                  <a:cubicBezTo>
                    <a:pt x="49346" y="56173"/>
                    <a:pt x="51551" y="46983"/>
                    <a:pt x="51827" y="45716"/>
                  </a:cubicBezTo>
                  <a:cubicBezTo>
                    <a:pt x="55962" y="35892"/>
                    <a:pt x="70575" y="7056"/>
                    <a:pt x="96767" y="7056"/>
                  </a:cubicBezTo>
                  <a:cubicBezTo>
                    <a:pt x="109174" y="7056"/>
                    <a:pt x="111655" y="18781"/>
                    <a:pt x="111655" y="29238"/>
                  </a:cubicBezTo>
                  <a:cubicBezTo>
                    <a:pt x="111655" y="37160"/>
                    <a:pt x="109725" y="46033"/>
                    <a:pt x="107519" y="55539"/>
                  </a:cubicBezTo>
                  <a:lnTo>
                    <a:pt x="99800" y="92298"/>
                  </a:lnTo>
                  <a:lnTo>
                    <a:pt x="94285" y="116381"/>
                  </a:lnTo>
                  <a:cubicBezTo>
                    <a:pt x="93183" y="122718"/>
                    <a:pt x="90701" y="133492"/>
                    <a:pt x="90701" y="135077"/>
                  </a:cubicBezTo>
                  <a:cubicBezTo>
                    <a:pt x="90701" y="140781"/>
                    <a:pt x="94561" y="143633"/>
                    <a:pt x="98697" y="143633"/>
                  </a:cubicBezTo>
                  <a:cubicBezTo>
                    <a:pt x="107244" y="143633"/>
                    <a:pt x="108898" y="135710"/>
                    <a:pt x="111103" y="125570"/>
                  </a:cubicBezTo>
                  <a:cubicBezTo>
                    <a:pt x="114963" y="107825"/>
                    <a:pt x="125164" y="61560"/>
                    <a:pt x="127646" y="49202"/>
                  </a:cubicBezTo>
                  <a:cubicBezTo>
                    <a:pt x="128473" y="45082"/>
                    <a:pt x="143085" y="7056"/>
                    <a:pt x="173137" y="7056"/>
                  </a:cubicBezTo>
                  <a:cubicBezTo>
                    <a:pt x="184992" y="7056"/>
                    <a:pt x="188025" y="17830"/>
                    <a:pt x="188025" y="29238"/>
                  </a:cubicBezTo>
                  <a:cubicBezTo>
                    <a:pt x="188025" y="47300"/>
                    <a:pt x="176446" y="83425"/>
                    <a:pt x="170932" y="100220"/>
                  </a:cubicBezTo>
                  <a:cubicBezTo>
                    <a:pt x="168450" y="107825"/>
                    <a:pt x="167347" y="111311"/>
                    <a:pt x="167347" y="117648"/>
                  </a:cubicBezTo>
                  <a:cubicBezTo>
                    <a:pt x="167347" y="132542"/>
                    <a:pt x="176997" y="143633"/>
                    <a:pt x="189955" y="143633"/>
                  </a:cubicBezTo>
                  <a:cubicBezTo>
                    <a:pt x="215872" y="143633"/>
                    <a:pt x="226073" y="97368"/>
                    <a:pt x="226073" y="94833"/>
                  </a:cubicBezTo>
                  <a:cubicBezTo>
                    <a:pt x="226073" y="91664"/>
                    <a:pt x="223591" y="91664"/>
                    <a:pt x="222764" y="91664"/>
                  </a:cubicBezTo>
                  <a:cubicBezTo>
                    <a:pt x="220007" y="91664"/>
                    <a:pt x="220007" y="92614"/>
                    <a:pt x="218629" y="97368"/>
                  </a:cubicBezTo>
                  <a:cubicBezTo>
                    <a:pt x="214493" y="114162"/>
                    <a:pt x="205670" y="136661"/>
                    <a:pt x="190507" y="136661"/>
                  </a:cubicBezTo>
                  <a:cubicBezTo>
                    <a:pt x="185820" y="136661"/>
                    <a:pt x="183890" y="133492"/>
                    <a:pt x="183890" y="126204"/>
                  </a:cubicBezTo>
                  <a:cubicBezTo>
                    <a:pt x="183890" y="118282"/>
                    <a:pt x="186371" y="110677"/>
                    <a:pt x="188852" y="103705"/>
                  </a:cubicBezTo>
                  <a:cubicBezTo>
                    <a:pt x="194091" y="87227"/>
                    <a:pt x="205670" y="52053"/>
                    <a:pt x="205670" y="33991"/>
                  </a:cubicBezTo>
                  <a:cubicBezTo>
                    <a:pt x="205670" y="13394"/>
                    <a:pt x="194642" y="85"/>
                    <a:pt x="173964" y="85"/>
                  </a:cubicBezTo>
                  <a:cubicBezTo>
                    <a:pt x="153286" y="85"/>
                    <a:pt x="139225" y="14028"/>
                    <a:pt x="129024" y="30822"/>
                  </a:cubicBezTo>
                  <a:cubicBezTo>
                    <a:pt x="128749" y="26703"/>
                    <a:pt x="127922" y="15929"/>
                    <a:pt x="120202" y="8324"/>
                  </a:cubicBezTo>
                  <a:cubicBezTo>
                    <a:pt x="113309" y="1669"/>
                    <a:pt x="104487" y="85"/>
                    <a:pt x="97594" y="85"/>
                  </a:cubicBezTo>
                  <a:cubicBezTo>
                    <a:pt x="72780" y="85"/>
                    <a:pt x="59271" y="20365"/>
                    <a:pt x="54584" y="27653"/>
                  </a:cubicBezTo>
                  <a:cubicBezTo>
                    <a:pt x="53205" y="9591"/>
                    <a:pt x="41626" y="85"/>
                    <a:pt x="29219" y="85"/>
                  </a:cubicBezTo>
                  <a:cubicBezTo>
                    <a:pt x="16537" y="85"/>
                    <a:pt x="11298" y="12443"/>
                    <a:pt x="8817" y="18147"/>
                  </a:cubicBezTo>
                  <a:cubicBezTo>
                    <a:pt x="3854" y="29238"/>
                    <a:pt x="270" y="47934"/>
                    <a:pt x="270" y="48885"/>
                  </a:cubicBezTo>
                  <a:cubicBezTo>
                    <a:pt x="270" y="52053"/>
                    <a:pt x="3027" y="52053"/>
                    <a:pt x="3578" y="52053"/>
                  </a:cubicBezTo>
                  <a:cubicBezTo>
                    <a:pt x="6336" y="52053"/>
                    <a:pt x="6611" y="51737"/>
                    <a:pt x="8265" y="44765"/>
                  </a:cubicBezTo>
                  <a:cubicBezTo>
                    <a:pt x="12952" y="22266"/>
                    <a:pt x="18467" y="7056"/>
                    <a:pt x="28392" y="7056"/>
                  </a:cubicBezTo>
                  <a:cubicBezTo>
                    <a:pt x="32803" y="7056"/>
                    <a:pt x="36939" y="9591"/>
                    <a:pt x="36939" y="21633"/>
                  </a:cubicBezTo>
                  <a:cubicBezTo>
                    <a:pt x="36939" y="28287"/>
                    <a:pt x="36112" y="31773"/>
                    <a:pt x="32527" y="48251"/>
                  </a:cubicBezTo>
                  <a:lnTo>
                    <a:pt x="16537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1E1858E2-E512-6DC4-8ED8-FDCBA929B18B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7953613" y="5821644"/>
              <a:ext cx="58477" cy="149283"/>
            </a:xfrm>
            <a:custGeom>
              <a:avLst/>
              <a:gdLst>
                <a:gd name="connsiteX0" fmla="*/ 53738 w 58477"/>
                <a:gd name="connsiteY0" fmla="*/ 8515 h 149283"/>
                <a:gd name="connsiteX1" fmla="*/ 46018 w 58477"/>
                <a:gd name="connsiteY1" fmla="*/ 86 h 149283"/>
                <a:gd name="connsiteX2" fmla="*/ 35211 w 58477"/>
                <a:gd name="connsiteY2" fmla="*/ 12286 h 149283"/>
                <a:gd name="connsiteX3" fmla="*/ 42930 w 58477"/>
                <a:gd name="connsiteY3" fmla="*/ 20715 h 149283"/>
                <a:gd name="connsiteX4" fmla="*/ 53738 w 58477"/>
                <a:gd name="connsiteY4" fmla="*/ 8515 h 149283"/>
                <a:gd name="connsiteX5" fmla="*/ 14367 w 58477"/>
                <a:gd name="connsiteY5" fmla="*/ 121199 h 149283"/>
                <a:gd name="connsiteX6" fmla="*/ 12630 w 58477"/>
                <a:gd name="connsiteY6" fmla="*/ 130515 h 149283"/>
                <a:gd name="connsiteX7" fmla="*/ 30965 w 58477"/>
                <a:gd name="connsiteY7" fmla="*/ 149370 h 149283"/>
                <a:gd name="connsiteX8" fmla="*/ 58756 w 58477"/>
                <a:gd name="connsiteY8" fmla="*/ 115431 h 149283"/>
                <a:gd name="connsiteX9" fmla="*/ 55668 w 58477"/>
                <a:gd name="connsiteY9" fmla="*/ 112548 h 149283"/>
                <a:gd name="connsiteX10" fmla="*/ 52001 w 58477"/>
                <a:gd name="connsiteY10" fmla="*/ 116319 h 149283"/>
                <a:gd name="connsiteX11" fmla="*/ 31544 w 58477"/>
                <a:gd name="connsiteY11" fmla="*/ 143159 h 149283"/>
                <a:gd name="connsiteX12" fmla="*/ 26719 w 58477"/>
                <a:gd name="connsiteY12" fmla="*/ 135395 h 149283"/>
                <a:gd name="connsiteX13" fmla="*/ 29807 w 58477"/>
                <a:gd name="connsiteY13" fmla="*/ 121199 h 149283"/>
                <a:gd name="connsiteX14" fmla="*/ 35983 w 58477"/>
                <a:gd name="connsiteY14" fmla="*/ 103453 h 149283"/>
                <a:gd name="connsiteX15" fmla="*/ 45439 w 58477"/>
                <a:gd name="connsiteY15" fmla="*/ 75282 h 149283"/>
                <a:gd name="connsiteX16" fmla="*/ 46597 w 58477"/>
                <a:gd name="connsiteY16" fmla="*/ 68184 h 149283"/>
                <a:gd name="connsiteX17" fmla="*/ 28263 w 58477"/>
                <a:gd name="connsiteY17" fmla="*/ 49330 h 149283"/>
                <a:gd name="connsiteX18" fmla="*/ 279 w 58477"/>
                <a:gd name="connsiteY18" fmla="*/ 83268 h 149283"/>
                <a:gd name="connsiteX19" fmla="*/ 3560 w 58477"/>
                <a:gd name="connsiteY19" fmla="*/ 86152 h 149283"/>
                <a:gd name="connsiteX20" fmla="*/ 7034 w 58477"/>
                <a:gd name="connsiteY20" fmla="*/ 82602 h 149283"/>
                <a:gd name="connsiteX21" fmla="*/ 27684 w 58477"/>
                <a:gd name="connsiteY21" fmla="*/ 55541 h 149283"/>
                <a:gd name="connsiteX22" fmla="*/ 32509 w 58477"/>
                <a:gd name="connsiteY22" fmla="*/ 63304 h 149283"/>
                <a:gd name="connsiteX23" fmla="*/ 26526 w 58477"/>
                <a:gd name="connsiteY23" fmla="*/ 85486 h 149283"/>
                <a:gd name="connsiteX24" fmla="*/ 14367 w 58477"/>
                <a:gd name="connsiteY24" fmla="*/ 121199 h 14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477" h="149283">
                  <a:moveTo>
                    <a:pt x="53738" y="8515"/>
                  </a:moveTo>
                  <a:cubicBezTo>
                    <a:pt x="53738" y="4966"/>
                    <a:pt x="51422" y="86"/>
                    <a:pt x="46018" y="86"/>
                  </a:cubicBezTo>
                  <a:cubicBezTo>
                    <a:pt x="40807" y="86"/>
                    <a:pt x="35211" y="5853"/>
                    <a:pt x="35211" y="12286"/>
                  </a:cubicBezTo>
                  <a:cubicBezTo>
                    <a:pt x="35211" y="16057"/>
                    <a:pt x="37719" y="20715"/>
                    <a:pt x="42930" y="20715"/>
                  </a:cubicBezTo>
                  <a:cubicBezTo>
                    <a:pt x="48527" y="20715"/>
                    <a:pt x="53738" y="14504"/>
                    <a:pt x="53738" y="8515"/>
                  </a:cubicBezTo>
                  <a:close/>
                  <a:moveTo>
                    <a:pt x="14367" y="121199"/>
                  </a:moveTo>
                  <a:cubicBezTo>
                    <a:pt x="13595" y="124082"/>
                    <a:pt x="12630" y="126744"/>
                    <a:pt x="12630" y="130515"/>
                  </a:cubicBezTo>
                  <a:cubicBezTo>
                    <a:pt x="12630" y="140941"/>
                    <a:pt x="20350" y="149370"/>
                    <a:pt x="30965" y="149370"/>
                  </a:cubicBezTo>
                  <a:cubicBezTo>
                    <a:pt x="50264" y="149370"/>
                    <a:pt x="58756" y="118759"/>
                    <a:pt x="58756" y="115431"/>
                  </a:cubicBezTo>
                  <a:cubicBezTo>
                    <a:pt x="58756" y="112548"/>
                    <a:pt x="56247" y="112548"/>
                    <a:pt x="55668" y="112548"/>
                  </a:cubicBezTo>
                  <a:cubicBezTo>
                    <a:pt x="52966" y="112548"/>
                    <a:pt x="52773" y="113879"/>
                    <a:pt x="52001" y="116319"/>
                  </a:cubicBezTo>
                  <a:cubicBezTo>
                    <a:pt x="47562" y="134064"/>
                    <a:pt x="39070" y="143159"/>
                    <a:pt x="31544" y="143159"/>
                  </a:cubicBezTo>
                  <a:cubicBezTo>
                    <a:pt x="27684" y="143159"/>
                    <a:pt x="26719" y="140275"/>
                    <a:pt x="26719" y="135395"/>
                  </a:cubicBezTo>
                  <a:cubicBezTo>
                    <a:pt x="26719" y="130293"/>
                    <a:pt x="28070" y="126079"/>
                    <a:pt x="29807" y="121199"/>
                  </a:cubicBezTo>
                  <a:cubicBezTo>
                    <a:pt x="31737" y="115210"/>
                    <a:pt x="33860" y="109221"/>
                    <a:pt x="35983" y="103453"/>
                  </a:cubicBezTo>
                  <a:cubicBezTo>
                    <a:pt x="37719" y="98130"/>
                    <a:pt x="44667" y="77944"/>
                    <a:pt x="45439" y="75282"/>
                  </a:cubicBezTo>
                  <a:cubicBezTo>
                    <a:pt x="46018" y="73064"/>
                    <a:pt x="46597" y="70402"/>
                    <a:pt x="46597" y="68184"/>
                  </a:cubicBezTo>
                  <a:cubicBezTo>
                    <a:pt x="46597" y="57759"/>
                    <a:pt x="38877" y="49330"/>
                    <a:pt x="28263" y="49330"/>
                  </a:cubicBezTo>
                  <a:cubicBezTo>
                    <a:pt x="9156" y="49330"/>
                    <a:pt x="279" y="79497"/>
                    <a:pt x="279" y="83268"/>
                  </a:cubicBezTo>
                  <a:cubicBezTo>
                    <a:pt x="279" y="86152"/>
                    <a:pt x="2981" y="86152"/>
                    <a:pt x="3560" y="86152"/>
                  </a:cubicBezTo>
                  <a:cubicBezTo>
                    <a:pt x="6262" y="86152"/>
                    <a:pt x="6455" y="85042"/>
                    <a:pt x="7034" y="82602"/>
                  </a:cubicBezTo>
                  <a:cubicBezTo>
                    <a:pt x="12051" y="63526"/>
                    <a:pt x="20543" y="55541"/>
                    <a:pt x="27684" y="55541"/>
                  </a:cubicBezTo>
                  <a:cubicBezTo>
                    <a:pt x="30772" y="55541"/>
                    <a:pt x="32509" y="57315"/>
                    <a:pt x="32509" y="63304"/>
                  </a:cubicBezTo>
                  <a:cubicBezTo>
                    <a:pt x="32509" y="68406"/>
                    <a:pt x="31351" y="71733"/>
                    <a:pt x="26526" y="85486"/>
                  </a:cubicBezTo>
                  <a:lnTo>
                    <a:pt x="14367" y="12119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5957289-1DA5-7536-53C0-3DDFFEDC8AEF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8052047" y="5683515"/>
              <a:ext cx="63963" cy="316882"/>
            </a:xfrm>
            <a:custGeom>
              <a:avLst/>
              <a:gdLst>
                <a:gd name="connsiteX0" fmla="*/ 64246 w 63963"/>
                <a:gd name="connsiteY0" fmla="*/ 158526 h 316882"/>
                <a:gd name="connsiteX1" fmla="*/ 46049 w 63963"/>
                <a:gd name="connsiteY1" fmla="*/ 59659 h 316882"/>
                <a:gd name="connsiteX2" fmla="*/ 3039 w 63963"/>
                <a:gd name="connsiteY2" fmla="*/ 85 h 316882"/>
                <a:gd name="connsiteX3" fmla="*/ 282 w 63963"/>
                <a:gd name="connsiteY3" fmla="*/ 3253 h 316882"/>
                <a:gd name="connsiteX4" fmla="*/ 5520 w 63963"/>
                <a:gd name="connsiteY4" fmla="*/ 10542 h 316882"/>
                <a:gd name="connsiteX5" fmla="*/ 48255 w 63963"/>
                <a:gd name="connsiteY5" fmla="*/ 158526 h 316882"/>
                <a:gd name="connsiteX6" fmla="*/ 3866 w 63963"/>
                <a:gd name="connsiteY6" fmla="*/ 308412 h 316882"/>
                <a:gd name="connsiteX7" fmla="*/ 282 w 63963"/>
                <a:gd name="connsiteY7" fmla="*/ 313799 h 316882"/>
                <a:gd name="connsiteX8" fmla="*/ 3039 w 63963"/>
                <a:gd name="connsiteY8" fmla="*/ 316967 h 316882"/>
                <a:gd name="connsiteX9" fmla="*/ 46876 w 63963"/>
                <a:gd name="connsiteY9" fmla="*/ 255175 h 316882"/>
                <a:gd name="connsiteX10" fmla="*/ 64246 w 63963"/>
                <a:gd name="connsiteY10" fmla="*/ 158526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63" h="316882">
                  <a:moveTo>
                    <a:pt x="64246" y="158526"/>
                  </a:moveTo>
                  <a:cubicBezTo>
                    <a:pt x="64246" y="133809"/>
                    <a:pt x="61213" y="95466"/>
                    <a:pt x="46049" y="59659"/>
                  </a:cubicBezTo>
                  <a:cubicBezTo>
                    <a:pt x="29507" y="20682"/>
                    <a:pt x="5796" y="85"/>
                    <a:pt x="3039" y="85"/>
                  </a:cubicBezTo>
                  <a:cubicBezTo>
                    <a:pt x="1385" y="85"/>
                    <a:pt x="282" y="1352"/>
                    <a:pt x="282" y="3253"/>
                  </a:cubicBezTo>
                  <a:cubicBezTo>
                    <a:pt x="282" y="4204"/>
                    <a:pt x="282" y="4838"/>
                    <a:pt x="5520" y="10542"/>
                  </a:cubicBezTo>
                  <a:cubicBezTo>
                    <a:pt x="32540" y="41913"/>
                    <a:pt x="48255" y="92298"/>
                    <a:pt x="48255" y="158526"/>
                  </a:cubicBezTo>
                  <a:cubicBezTo>
                    <a:pt x="48255" y="212713"/>
                    <a:pt x="38054" y="268484"/>
                    <a:pt x="3866" y="308412"/>
                  </a:cubicBezTo>
                  <a:cubicBezTo>
                    <a:pt x="282" y="312214"/>
                    <a:pt x="282" y="312848"/>
                    <a:pt x="282" y="313799"/>
                  </a:cubicBezTo>
                  <a:cubicBezTo>
                    <a:pt x="282" y="315700"/>
                    <a:pt x="1385" y="316967"/>
                    <a:pt x="3039" y="316967"/>
                  </a:cubicBezTo>
                  <a:cubicBezTo>
                    <a:pt x="5796" y="316967"/>
                    <a:pt x="30610" y="295419"/>
                    <a:pt x="46876" y="255175"/>
                  </a:cubicBezTo>
                  <a:cubicBezTo>
                    <a:pt x="60937" y="220318"/>
                    <a:pt x="64246" y="185144"/>
                    <a:pt x="64246" y="15852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15851C25-E3A6-37BF-8644-EDFEDFFFB7E6}"/>
              </a:ext>
            </a:extLst>
          </p:cNvPr>
          <p:cNvSpPr txBox="1"/>
          <p:nvPr/>
        </p:nvSpPr>
        <p:spPr>
          <a:xfrm>
            <a:off x="3386418" y="1661150"/>
            <a:ext cx="322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agent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able to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along its front direction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3850CA8-555A-E706-4879-9B9A1806E1F9}"/>
              </a:ext>
            </a:extLst>
          </p:cNvPr>
          <p:cNvSpPr txBox="1"/>
          <p:nvPr/>
        </p:nvSpPr>
        <p:spPr>
          <a:xfrm>
            <a:off x="3386417" y="2369036"/>
            <a:ext cx="3212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agent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able to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along its back direction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9F4F356-7431-CE66-8F93-E5583A064B93}"/>
              </a:ext>
            </a:extLst>
          </p:cNvPr>
          <p:cNvSpPr txBox="1"/>
          <p:nvPr/>
        </p:nvSpPr>
        <p:spPr>
          <a:xfrm>
            <a:off x="3386416" y="3076922"/>
            <a:ext cx="3211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agent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able to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along its right direction</a:t>
            </a:r>
          </a:p>
        </p:txBody>
      </p:sp>
      <p:grpSp>
        <p:nvGrpSpPr>
          <p:cNvPr id="211" name="Group 210" descr="\documentclass{article}&#10;\usepackage{amsmath}&#10;\usepackage{amssymb}&#10;\pagestyle{empty}&#10;\begin{document}&#10;&#10;\begin{align*}&#10;FreeToMoveLeft(m_i)&#10;\end{align*}&#10;&#10;&#10;\end{document}" title="IguanaTex Vector Display">
            <a:extLst>
              <a:ext uri="{FF2B5EF4-FFF2-40B4-BE49-F238E27FC236}">
                <a16:creationId xmlns:a16="http://schemas.microsoft.com/office/drawing/2014/main" id="{AED9435A-350B-8E45-ADDB-07E9C5BB7781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28600" y="3949700"/>
            <a:ext cx="2794734" cy="324430"/>
            <a:chOff x="5317398" y="6405540"/>
            <a:chExt cx="2729713" cy="316882"/>
          </a:xfrm>
        </p:grpSpPr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8B3A27B-1D1C-EFE1-1DFE-6AED48E9DD88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5317398" y="6427722"/>
              <a:ext cx="195871" cy="215480"/>
            </a:xfrm>
            <a:custGeom>
              <a:avLst/>
              <a:gdLst>
                <a:gd name="connsiteX0" fmla="*/ 73210 w 195871"/>
                <a:gd name="connsiteY0" fmla="*/ 112578 h 215480"/>
                <a:gd name="connsiteX1" fmla="*/ 99941 w 195871"/>
                <a:gd name="connsiteY1" fmla="*/ 112578 h 215480"/>
                <a:gd name="connsiteX2" fmla="*/ 122813 w 195871"/>
                <a:gd name="connsiteY2" fmla="*/ 126838 h 215480"/>
                <a:gd name="connsiteX3" fmla="*/ 120885 w 195871"/>
                <a:gd name="connsiteY3" fmla="*/ 142365 h 215480"/>
                <a:gd name="connsiteX4" fmla="*/ 120058 w 195871"/>
                <a:gd name="connsiteY4" fmla="*/ 145851 h 215480"/>
                <a:gd name="connsiteX5" fmla="*/ 123365 w 195871"/>
                <a:gd name="connsiteY5" fmla="*/ 149653 h 215480"/>
                <a:gd name="connsiteX6" fmla="*/ 127498 w 195871"/>
                <a:gd name="connsiteY6" fmla="*/ 142999 h 215480"/>
                <a:gd name="connsiteX7" fmla="*/ 142655 w 195871"/>
                <a:gd name="connsiteY7" fmla="*/ 74235 h 215480"/>
                <a:gd name="connsiteX8" fmla="*/ 143481 w 195871"/>
                <a:gd name="connsiteY8" fmla="*/ 69165 h 215480"/>
                <a:gd name="connsiteX9" fmla="*/ 140175 w 195871"/>
                <a:gd name="connsiteY9" fmla="*/ 65679 h 215480"/>
                <a:gd name="connsiteX10" fmla="*/ 136041 w 195871"/>
                <a:gd name="connsiteY10" fmla="*/ 72334 h 215480"/>
                <a:gd name="connsiteX11" fmla="*/ 100492 w 195871"/>
                <a:gd name="connsiteY11" fmla="*/ 102755 h 215480"/>
                <a:gd name="connsiteX12" fmla="*/ 75415 w 195871"/>
                <a:gd name="connsiteY12" fmla="*/ 102755 h 215480"/>
                <a:gd name="connsiteX13" fmla="*/ 93052 w 195871"/>
                <a:gd name="connsiteY13" fmla="*/ 22266 h 215480"/>
                <a:gd name="connsiteX14" fmla="*/ 107933 w 195871"/>
                <a:gd name="connsiteY14" fmla="*/ 9908 h 215480"/>
                <a:gd name="connsiteX15" fmla="*/ 144308 w 195871"/>
                <a:gd name="connsiteY15" fmla="*/ 9908 h 215480"/>
                <a:gd name="connsiteX16" fmla="*/ 184542 w 195871"/>
                <a:gd name="connsiteY16" fmla="*/ 44765 h 215480"/>
                <a:gd name="connsiteX17" fmla="*/ 183715 w 195871"/>
                <a:gd name="connsiteY17" fmla="*/ 61877 h 215480"/>
                <a:gd name="connsiteX18" fmla="*/ 183164 w 195871"/>
                <a:gd name="connsiteY18" fmla="*/ 67581 h 215480"/>
                <a:gd name="connsiteX19" fmla="*/ 186471 w 195871"/>
                <a:gd name="connsiteY19" fmla="*/ 71383 h 215480"/>
                <a:gd name="connsiteX20" fmla="*/ 190329 w 195871"/>
                <a:gd name="connsiteY20" fmla="*/ 63461 h 215480"/>
                <a:gd name="connsiteX21" fmla="*/ 195840 w 195871"/>
                <a:gd name="connsiteY21" fmla="*/ 8641 h 215480"/>
                <a:gd name="connsiteX22" fmla="*/ 188400 w 195871"/>
                <a:gd name="connsiteY22" fmla="*/ 85 h 215480"/>
                <a:gd name="connsiteX23" fmla="*/ 53369 w 195871"/>
                <a:gd name="connsiteY23" fmla="*/ 85 h 215480"/>
                <a:gd name="connsiteX24" fmla="*/ 45102 w 195871"/>
                <a:gd name="connsiteY24" fmla="*/ 6422 h 215480"/>
                <a:gd name="connsiteX25" fmla="*/ 52818 w 195871"/>
                <a:gd name="connsiteY25" fmla="*/ 9908 h 215480"/>
                <a:gd name="connsiteX26" fmla="*/ 70730 w 195871"/>
                <a:gd name="connsiteY26" fmla="*/ 15612 h 215480"/>
                <a:gd name="connsiteX27" fmla="*/ 69352 w 195871"/>
                <a:gd name="connsiteY27" fmla="*/ 23217 h 215480"/>
                <a:gd name="connsiteX28" fmla="*/ 32977 w 195871"/>
                <a:gd name="connsiteY28" fmla="*/ 190848 h 215480"/>
                <a:gd name="connsiteX29" fmla="*/ 7900 w 195871"/>
                <a:gd name="connsiteY29" fmla="*/ 205742 h 215480"/>
                <a:gd name="connsiteX30" fmla="*/ 184 w 195871"/>
                <a:gd name="connsiteY30" fmla="*/ 211762 h 215480"/>
                <a:gd name="connsiteX31" fmla="*/ 4317 w 195871"/>
                <a:gd name="connsiteY31" fmla="*/ 215565 h 215480"/>
                <a:gd name="connsiteX32" fmla="*/ 40693 w 195871"/>
                <a:gd name="connsiteY32" fmla="*/ 214614 h 215480"/>
                <a:gd name="connsiteX33" fmla="*/ 81753 w 195871"/>
                <a:gd name="connsiteY33" fmla="*/ 215565 h 215480"/>
                <a:gd name="connsiteX34" fmla="*/ 87540 w 195871"/>
                <a:gd name="connsiteY34" fmla="*/ 209544 h 215480"/>
                <a:gd name="connsiteX35" fmla="*/ 85887 w 195871"/>
                <a:gd name="connsiteY35" fmla="*/ 206058 h 215480"/>
                <a:gd name="connsiteX36" fmla="*/ 78171 w 195871"/>
                <a:gd name="connsiteY36" fmla="*/ 205742 h 215480"/>
                <a:gd name="connsiteX37" fmla="*/ 63841 w 195871"/>
                <a:gd name="connsiteY37" fmla="*/ 205108 h 215480"/>
                <a:gd name="connsiteX38" fmla="*/ 55023 w 195871"/>
                <a:gd name="connsiteY38" fmla="*/ 198770 h 215480"/>
                <a:gd name="connsiteX39" fmla="*/ 56125 w 195871"/>
                <a:gd name="connsiteY39" fmla="*/ 191482 h 215480"/>
                <a:gd name="connsiteX40" fmla="*/ 73210 w 195871"/>
                <a:gd name="connsiteY40" fmla="*/ 112578 h 21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5871" h="215480">
                  <a:moveTo>
                    <a:pt x="73210" y="112578"/>
                  </a:moveTo>
                  <a:lnTo>
                    <a:pt x="99941" y="112578"/>
                  </a:lnTo>
                  <a:cubicBezTo>
                    <a:pt x="120609" y="112578"/>
                    <a:pt x="122813" y="117648"/>
                    <a:pt x="122813" y="126838"/>
                  </a:cubicBezTo>
                  <a:cubicBezTo>
                    <a:pt x="122813" y="129056"/>
                    <a:pt x="122813" y="132859"/>
                    <a:pt x="120885" y="142365"/>
                  </a:cubicBezTo>
                  <a:cubicBezTo>
                    <a:pt x="120333" y="143949"/>
                    <a:pt x="120058" y="145217"/>
                    <a:pt x="120058" y="145851"/>
                  </a:cubicBezTo>
                  <a:cubicBezTo>
                    <a:pt x="120058" y="148386"/>
                    <a:pt x="121711" y="149653"/>
                    <a:pt x="123365" y="149653"/>
                  </a:cubicBezTo>
                  <a:cubicBezTo>
                    <a:pt x="126120" y="149653"/>
                    <a:pt x="126120" y="148703"/>
                    <a:pt x="127498" y="142999"/>
                  </a:cubicBezTo>
                  <a:lnTo>
                    <a:pt x="142655" y="74235"/>
                  </a:lnTo>
                  <a:cubicBezTo>
                    <a:pt x="143481" y="70749"/>
                    <a:pt x="143481" y="70116"/>
                    <a:pt x="143481" y="69165"/>
                  </a:cubicBezTo>
                  <a:cubicBezTo>
                    <a:pt x="143481" y="68531"/>
                    <a:pt x="142930" y="65679"/>
                    <a:pt x="140175" y="65679"/>
                  </a:cubicBezTo>
                  <a:cubicBezTo>
                    <a:pt x="137419" y="65679"/>
                    <a:pt x="137143" y="67264"/>
                    <a:pt x="136041" y="72334"/>
                  </a:cubicBezTo>
                  <a:cubicBezTo>
                    <a:pt x="130254" y="97051"/>
                    <a:pt x="123916" y="102755"/>
                    <a:pt x="100492" y="102755"/>
                  </a:cubicBezTo>
                  <a:lnTo>
                    <a:pt x="75415" y="102755"/>
                  </a:lnTo>
                  <a:lnTo>
                    <a:pt x="93052" y="22266"/>
                  </a:lnTo>
                  <a:cubicBezTo>
                    <a:pt x="95532" y="11176"/>
                    <a:pt x="95807" y="9908"/>
                    <a:pt x="107933" y="9908"/>
                  </a:cubicBezTo>
                  <a:lnTo>
                    <a:pt x="144308" y="9908"/>
                  </a:lnTo>
                  <a:cubicBezTo>
                    <a:pt x="178204" y="9908"/>
                    <a:pt x="184542" y="20365"/>
                    <a:pt x="184542" y="44765"/>
                  </a:cubicBezTo>
                  <a:cubicBezTo>
                    <a:pt x="184542" y="52053"/>
                    <a:pt x="184542" y="53321"/>
                    <a:pt x="183715" y="61877"/>
                  </a:cubicBezTo>
                  <a:cubicBezTo>
                    <a:pt x="183164" y="65996"/>
                    <a:pt x="183164" y="66630"/>
                    <a:pt x="183164" y="67581"/>
                  </a:cubicBezTo>
                  <a:cubicBezTo>
                    <a:pt x="183164" y="69165"/>
                    <a:pt x="183991" y="71383"/>
                    <a:pt x="186471" y="71383"/>
                  </a:cubicBezTo>
                  <a:cubicBezTo>
                    <a:pt x="189502" y="71383"/>
                    <a:pt x="189778" y="69482"/>
                    <a:pt x="190329" y="63461"/>
                  </a:cubicBezTo>
                  <a:lnTo>
                    <a:pt x="195840" y="8641"/>
                  </a:lnTo>
                  <a:cubicBezTo>
                    <a:pt x="196667" y="85"/>
                    <a:pt x="195289" y="85"/>
                    <a:pt x="188400" y="85"/>
                  </a:cubicBezTo>
                  <a:lnTo>
                    <a:pt x="53369" y="85"/>
                  </a:lnTo>
                  <a:cubicBezTo>
                    <a:pt x="47858" y="85"/>
                    <a:pt x="45102" y="85"/>
                    <a:pt x="45102" y="6422"/>
                  </a:cubicBezTo>
                  <a:cubicBezTo>
                    <a:pt x="45102" y="9908"/>
                    <a:pt x="47582" y="9908"/>
                    <a:pt x="52818" y="9908"/>
                  </a:cubicBezTo>
                  <a:cubicBezTo>
                    <a:pt x="63014" y="9908"/>
                    <a:pt x="70730" y="9908"/>
                    <a:pt x="70730" y="15612"/>
                  </a:cubicBezTo>
                  <a:cubicBezTo>
                    <a:pt x="70730" y="16879"/>
                    <a:pt x="70730" y="17513"/>
                    <a:pt x="69352" y="23217"/>
                  </a:cubicBezTo>
                  <a:lnTo>
                    <a:pt x="32977" y="190848"/>
                  </a:lnTo>
                  <a:cubicBezTo>
                    <a:pt x="30221" y="203206"/>
                    <a:pt x="29670" y="205742"/>
                    <a:pt x="7900" y="205742"/>
                  </a:cubicBezTo>
                  <a:cubicBezTo>
                    <a:pt x="3215" y="205742"/>
                    <a:pt x="184" y="205742"/>
                    <a:pt x="184" y="211762"/>
                  </a:cubicBezTo>
                  <a:cubicBezTo>
                    <a:pt x="184" y="215565"/>
                    <a:pt x="3490" y="215565"/>
                    <a:pt x="4317" y="215565"/>
                  </a:cubicBezTo>
                  <a:cubicBezTo>
                    <a:pt x="12309" y="215565"/>
                    <a:pt x="32701" y="214614"/>
                    <a:pt x="40693" y="214614"/>
                  </a:cubicBezTo>
                  <a:cubicBezTo>
                    <a:pt x="49787" y="214614"/>
                    <a:pt x="72659" y="215565"/>
                    <a:pt x="81753" y="215565"/>
                  </a:cubicBezTo>
                  <a:cubicBezTo>
                    <a:pt x="84233" y="215565"/>
                    <a:pt x="87540" y="215565"/>
                    <a:pt x="87540" y="209544"/>
                  </a:cubicBezTo>
                  <a:cubicBezTo>
                    <a:pt x="87540" y="207009"/>
                    <a:pt x="85887" y="206375"/>
                    <a:pt x="85887" y="206058"/>
                  </a:cubicBezTo>
                  <a:cubicBezTo>
                    <a:pt x="85060" y="205742"/>
                    <a:pt x="84509" y="205742"/>
                    <a:pt x="78171" y="205742"/>
                  </a:cubicBezTo>
                  <a:cubicBezTo>
                    <a:pt x="72108" y="205742"/>
                    <a:pt x="70730" y="205742"/>
                    <a:pt x="63841" y="205108"/>
                  </a:cubicBezTo>
                  <a:cubicBezTo>
                    <a:pt x="55849" y="204157"/>
                    <a:pt x="55023" y="202890"/>
                    <a:pt x="55023" y="198770"/>
                  </a:cubicBezTo>
                  <a:cubicBezTo>
                    <a:pt x="55023" y="198136"/>
                    <a:pt x="55023" y="196235"/>
                    <a:pt x="56125" y="191482"/>
                  </a:cubicBezTo>
                  <a:lnTo>
                    <a:pt x="73210" y="11257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28FE1B0-BDF4-A460-04CE-822DDD6DD3EA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530401" y="6503140"/>
              <a:ext cx="112158" cy="143547"/>
            </a:xfrm>
            <a:custGeom>
              <a:avLst/>
              <a:gdLst>
                <a:gd name="connsiteX0" fmla="*/ 16450 w 112158"/>
                <a:gd name="connsiteY0" fmla="*/ 121451 h 143547"/>
                <a:gd name="connsiteX1" fmla="*/ 13970 w 112158"/>
                <a:gd name="connsiteY1" fmla="*/ 135077 h 143547"/>
                <a:gd name="connsiteX2" fmla="*/ 21962 w 112158"/>
                <a:gd name="connsiteY2" fmla="*/ 143633 h 143547"/>
                <a:gd name="connsiteX3" fmla="*/ 32158 w 112158"/>
                <a:gd name="connsiteY3" fmla="*/ 134760 h 143547"/>
                <a:gd name="connsiteX4" fmla="*/ 43181 w 112158"/>
                <a:gd name="connsiteY4" fmla="*/ 84692 h 143547"/>
                <a:gd name="connsiteX5" fmla="*/ 51999 w 112158"/>
                <a:gd name="connsiteY5" fmla="*/ 43498 h 143547"/>
                <a:gd name="connsiteX6" fmla="*/ 67431 w 112158"/>
                <a:gd name="connsiteY6" fmla="*/ 17513 h 143547"/>
                <a:gd name="connsiteX7" fmla="*/ 89477 w 112158"/>
                <a:gd name="connsiteY7" fmla="*/ 7056 h 143547"/>
                <a:gd name="connsiteX8" fmla="*/ 101051 w 112158"/>
                <a:gd name="connsiteY8" fmla="*/ 10859 h 143547"/>
                <a:gd name="connsiteX9" fmla="*/ 86721 w 112158"/>
                <a:gd name="connsiteY9" fmla="*/ 28287 h 143547"/>
                <a:gd name="connsiteX10" fmla="*/ 97193 w 112158"/>
                <a:gd name="connsiteY10" fmla="*/ 39378 h 143547"/>
                <a:gd name="connsiteX11" fmla="*/ 112350 w 112158"/>
                <a:gd name="connsiteY11" fmla="*/ 20682 h 143547"/>
                <a:gd name="connsiteX12" fmla="*/ 89477 w 112158"/>
                <a:gd name="connsiteY12" fmla="*/ 85 h 143547"/>
                <a:gd name="connsiteX13" fmla="*/ 54204 w 112158"/>
                <a:gd name="connsiteY13" fmla="*/ 24485 h 143547"/>
                <a:gd name="connsiteX14" fmla="*/ 29127 w 112158"/>
                <a:gd name="connsiteY14" fmla="*/ 85 h 143547"/>
                <a:gd name="connsiteX15" fmla="*/ 8734 w 112158"/>
                <a:gd name="connsiteY15" fmla="*/ 18147 h 143547"/>
                <a:gd name="connsiteX16" fmla="*/ 191 w 112158"/>
                <a:gd name="connsiteY16" fmla="*/ 48885 h 143547"/>
                <a:gd name="connsiteX17" fmla="*/ 3498 w 112158"/>
                <a:gd name="connsiteY17" fmla="*/ 52053 h 143547"/>
                <a:gd name="connsiteX18" fmla="*/ 8183 w 112158"/>
                <a:gd name="connsiteY18" fmla="*/ 44765 h 143547"/>
                <a:gd name="connsiteX19" fmla="*/ 28300 w 112158"/>
                <a:gd name="connsiteY19" fmla="*/ 7056 h 143547"/>
                <a:gd name="connsiteX20" fmla="*/ 36843 w 112158"/>
                <a:gd name="connsiteY20" fmla="*/ 21633 h 143547"/>
                <a:gd name="connsiteX21" fmla="*/ 32433 w 112158"/>
                <a:gd name="connsiteY21" fmla="*/ 48251 h 143547"/>
                <a:gd name="connsiteX22" fmla="*/ 16450 w 112158"/>
                <a:gd name="connsiteY2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158" h="143547">
                  <a:moveTo>
                    <a:pt x="16450" y="121451"/>
                  </a:moveTo>
                  <a:cubicBezTo>
                    <a:pt x="15623" y="126204"/>
                    <a:pt x="13970" y="133492"/>
                    <a:pt x="13970" y="135077"/>
                  </a:cubicBezTo>
                  <a:cubicBezTo>
                    <a:pt x="13970" y="140781"/>
                    <a:pt x="17828" y="143633"/>
                    <a:pt x="21962" y="143633"/>
                  </a:cubicBezTo>
                  <a:cubicBezTo>
                    <a:pt x="25269" y="143633"/>
                    <a:pt x="30229" y="141097"/>
                    <a:pt x="32158" y="134760"/>
                  </a:cubicBezTo>
                  <a:cubicBezTo>
                    <a:pt x="32709" y="133492"/>
                    <a:pt x="42078" y="90396"/>
                    <a:pt x="43181" y="84692"/>
                  </a:cubicBezTo>
                  <a:cubicBezTo>
                    <a:pt x="45385" y="74235"/>
                    <a:pt x="50346" y="52053"/>
                    <a:pt x="51999" y="43498"/>
                  </a:cubicBezTo>
                  <a:cubicBezTo>
                    <a:pt x="53101" y="39378"/>
                    <a:pt x="60817" y="24485"/>
                    <a:pt x="67431" y="17513"/>
                  </a:cubicBezTo>
                  <a:cubicBezTo>
                    <a:pt x="69636" y="15295"/>
                    <a:pt x="77627" y="7056"/>
                    <a:pt x="89477" y="7056"/>
                  </a:cubicBezTo>
                  <a:cubicBezTo>
                    <a:pt x="96642" y="7056"/>
                    <a:pt x="100775" y="10859"/>
                    <a:pt x="101051" y="10859"/>
                  </a:cubicBezTo>
                  <a:cubicBezTo>
                    <a:pt x="92784" y="12443"/>
                    <a:pt x="86721" y="20048"/>
                    <a:pt x="86721" y="28287"/>
                  </a:cubicBezTo>
                  <a:cubicBezTo>
                    <a:pt x="86721" y="33357"/>
                    <a:pt x="89753" y="39378"/>
                    <a:pt x="97193" y="39378"/>
                  </a:cubicBezTo>
                  <a:cubicBezTo>
                    <a:pt x="104633" y="39378"/>
                    <a:pt x="112350" y="32090"/>
                    <a:pt x="112350" y="20682"/>
                  </a:cubicBezTo>
                  <a:cubicBezTo>
                    <a:pt x="112350" y="9591"/>
                    <a:pt x="103531" y="85"/>
                    <a:pt x="89477" y="85"/>
                  </a:cubicBezTo>
                  <a:cubicBezTo>
                    <a:pt x="71565" y="85"/>
                    <a:pt x="59440" y="15612"/>
                    <a:pt x="54204" y="24485"/>
                  </a:cubicBezTo>
                  <a:cubicBezTo>
                    <a:pt x="51999" y="10225"/>
                    <a:pt x="42078" y="85"/>
                    <a:pt x="29127" y="85"/>
                  </a:cubicBezTo>
                  <a:cubicBezTo>
                    <a:pt x="16450" y="85"/>
                    <a:pt x="11214" y="12443"/>
                    <a:pt x="8734" y="18147"/>
                  </a:cubicBezTo>
                  <a:cubicBezTo>
                    <a:pt x="3774" y="28921"/>
                    <a:pt x="191" y="47934"/>
                    <a:pt x="191" y="48885"/>
                  </a:cubicBezTo>
                  <a:cubicBezTo>
                    <a:pt x="191" y="52053"/>
                    <a:pt x="2947" y="52053"/>
                    <a:pt x="3498" y="52053"/>
                  </a:cubicBezTo>
                  <a:cubicBezTo>
                    <a:pt x="6254" y="52053"/>
                    <a:pt x="6530" y="51737"/>
                    <a:pt x="8183" y="44765"/>
                  </a:cubicBezTo>
                  <a:cubicBezTo>
                    <a:pt x="12868" y="22266"/>
                    <a:pt x="18379" y="7056"/>
                    <a:pt x="28300" y="7056"/>
                  </a:cubicBezTo>
                  <a:cubicBezTo>
                    <a:pt x="32985" y="7056"/>
                    <a:pt x="36843" y="9591"/>
                    <a:pt x="36843" y="21633"/>
                  </a:cubicBezTo>
                  <a:cubicBezTo>
                    <a:pt x="36843" y="28287"/>
                    <a:pt x="36016" y="31773"/>
                    <a:pt x="32433" y="48251"/>
                  </a:cubicBezTo>
                  <a:lnTo>
                    <a:pt x="16450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6D25B18-0389-EA29-2BA0-B0439CF50363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5667068" y="6503140"/>
              <a:ext cx="105819" cy="143547"/>
            </a:xfrm>
            <a:custGeom>
              <a:avLst/>
              <a:gdLst>
                <a:gd name="connsiteX0" fmla="*/ 39052 w 105819"/>
                <a:gd name="connsiteY0" fmla="*/ 66947 h 143547"/>
                <a:gd name="connsiteX1" fmla="*/ 81215 w 105819"/>
                <a:gd name="connsiteY1" fmla="*/ 59659 h 143547"/>
                <a:gd name="connsiteX2" fmla="*/ 101883 w 105819"/>
                <a:gd name="connsiteY2" fmla="*/ 27020 h 143547"/>
                <a:gd name="connsiteX3" fmla="*/ 72396 w 105819"/>
                <a:gd name="connsiteY3" fmla="*/ 85 h 143547"/>
                <a:gd name="connsiteX4" fmla="*/ 196 w 105819"/>
                <a:gd name="connsiteY4" fmla="*/ 86277 h 143547"/>
                <a:gd name="connsiteX5" fmla="*/ 43461 w 105819"/>
                <a:gd name="connsiteY5" fmla="*/ 143633 h 143547"/>
                <a:gd name="connsiteX6" fmla="*/ 106016 w 105819"/>
                <a:gd name="connsiteY6" fmla="*/ 106240 h 143547"/>
                <a:gd name="connsiteX7" fmla="*/ 102709 w 105819"/>
                <a:gd name="connsiteY7" fmla="*/ 102121 h 143547"/>
                <a:gd name="connsiteX8" fmla="*/ 99127 w 105819"/>
                <a:gd name="connsiteY8" fmla="*/ 105290 h 143547"/>
                <a:gd name="connsiteX9" fmla="*/ 44012 w 105819"/>
                <a:gd name="connsiteY9" fmla="*/ 136661 h 143547"/>
                <a:gd name="connsiteX10" fmla="*/ 20037 w 105819"/>
                <a:gd name="connsiteY10" fmla="*/ 99903 h 143547"/>
                <a:gd name="connsiteX11" fmla="*/ 24447 w 105819"/>
                <a:gd name="connsiteY11" fmla="*/ 66947 h 143547"/>
                <a:gd name="connsiteX12" fmla="*/ 39052 w 105819"/>
                <a:gd name="connsiteY12" fmla="*/ 66947 h 143547"/>
                <a:gd name="connsiteX13" fmla="*/ 26100 w 105819"/>
                <a:gd name="connsiteY13" fmla="*/ 59976 h 143547"/>
                <a:gd name="connsiteX14" fmla="*/ 72396 w 105819"/>
                <a:gd name="connsiteY14" fmla="*/ 7056 h 143547"/>
                <a:gd name="connsiteX15" fmla="*/ 92789 w 105819"/>
                <a:gd name="connsiteY15" fmla="*/ 27020 h 143547"/>
                <a:gd name="connsiteX16" fmla="*/ 37399 w 105819"/>
                <a:gd name="connsiteY16" fmla="*/ 59976 h 143547"/>
                <a:gd name="connsiteX17" fmla="*/ 26100 w 105819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19" h="143547">
                  <a:moveTo>
                    <a:pt x="39052" y="66947"/>
                  </a:moveTo>
                  <a:cubicBezTo>
                    <a:pt x="47044" y="66947"/>
                    <a:pt x="67436" y="66313"/>
                    <a:pt x="81215" y="59659"/>
                  </a:cubicBezTo>
                  <a:cubicBezTo>
                    <a:pt x="100505" y="50152"/>
                    <a:pt x="101883" y="31456"/>
                    <a:pt x="101883" y="27020"/>
                  </a:cubicBezTo>
                  <a:cubicBezTo>
                    <a:pt x="101883" y="13077"/>
                    <a:pt x="91411" y="85"/>
                    <a:pt x="72396" y="85"/>
                  </a:cubicBezTo>
                  <a:cubicBezTo>
                    <a:pt x="41808" y="85"/>
                    <a:pt x="196" y="30822"/>
                    <a:pt x="196" y="86277"/>
                  </a:cubicBezTo>
                  <a:cubicBezTo>
                    <a:pt x="196" y="118599"/>
                    <a:pt x="16455" y="143633"/>
                    <a:pt x="43461" y="143633"/>
                  </a:cubicBezTo>
                  <a:cubicBezTo>
                    <a:pt x="82868" y="143633"/>
                    <a:pt x="106016" y="110043"/>
                    <a:pt x="106016" y="106240"/>
                  </a:cubicBezTo>
                  <a:cubicBezTo>
                    <a:pt x="106016" y="104339"/>
                    <a:pt x="104363" y="102121"/>
                    <a:pt x="102709" y="102121"/>
                  </a:cubicBezTo>
                  <a:cubicBezTo>
                    <a:pt x="101331" y="102121"/>
                    <a:pt x="100780" y="102755"/>
                    <a:pt x="99127" y="105290"/>
                  </a:cubicBezTo>
                  <a:cubicBezTo>
                    <a:pt x="77357" y="136661"/>
                    <a:pt x="47319" y="136661"/>
                    <a:pt x="44012" y="136661"/>
                  </a:cubicBezTo>
                  <a:cubicBezTo>
                    <a:pt x="22518" y="136661"/>
                    <a:pt x="20037" y="110043"/>
                    <a:pt x="20037" y="99903"/>
                  </a:cubicBezTo>
                  <a:cubicBezTo>
                    <a:pt x="20037" y="96100"/>
                    <a:pt x="20313" y="86277"/>
                    <a:pt x="24447" y="66947"/>
                  </a:cubicBezTo>
                  <a:lnTo>
                    <a:pt x="39052" y="66947"/>
                  </a:lnTo>
                  <a:close/>
                  <a:moveTo>
                    <a:pt x="26100" y="59976"/>
                  </a:moveTo>
                  <a:cubicBezTo>
                    <a:pt x="36847" y="11809"/>
                    <a:pt x="65231" y="7056"/>
                    <a:pt x="72396" y="7056"/>
                  </a:cubicBezTo>
                  <a:cubicBezTo>
                    <a:pt x="85348" y="7056"/>
                    <a:pt x="92789" y="16246"/>
                    <a:pt x="92789" y="27020"/>
                  </a:cubicBezTo>
                  <a:cubicBezTo>
                    <a:pt x="92789" y="59976"/>
                    <a:pt x="48697" y="59976"/>
                    <a:pt x="37399" y="59976"/>
                  </a:cubicBezTo>
                  <a:lnTo>
                    <a:pt x="26100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E47406E-AEB9-3CBB-9136-0549E96175FC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5795382" y="6503140"/>
              <a:ext cx="105819" cy="143547"/>
            </a:xfrm>
            <a:custGeom>
              <a:avLst/>
              <a:gdLst>
                <a:gd name="connsiteX0" fmla="*/ 39057 w 105819"/>
                <a:gd name="connsiteY0" fmla="*/ 66947 h 143547"/>
                <a:gd name="connsiteX1" fmla="*/ 81219 w 105819"/>
                <a:gd name="connsiteY1" fmla="*/ 59659 h 143547"/>
                <a:gd name="connsiteX2" fmla="*/ 101887 w 105819"/>
                <a:gd name="connsiteY2" fmla="*/ 27020 h 143547"/>
                <a:gd name="connsiteX3" fmla="*/ 72401 w 105819"/>
                <a:gd name="connsiteY3" fmla="*/ 85 h 143547"/>
                <a:gd name="connsiteX4" fmla="*/ 201 w 105819"/>
                <a:gd name="connsiteY4" fmla="*/ 86277 h 143547"/>
                <a:gd name="connsiteX5" fmla="*/ 43466 w 105819"/>
                <a:gd name="connsiteY5" fmla="*/ 143633 h 143547"/>
                <a:gd name="connsiteX6" fmla="*/ 106021 w 105819"/>
                <a:gd name="connsiteY6" fmla="*/ 106240 h 143547"/>
                <a:gd name="connsiteX7" fmla="*/ 102714 w 105819"/>
                <a:gd name="connsiteY7" fmla="*/ 102121 h 143547"/>
                <a:gd name="connsiteX8" fmla="*/ 99131 w 105819"/>
                <a:gd name="connsiteY8" fmla="*/ 105290 h 143547"/>
                <a:gd name="connsiteX9" fmla="*/ 44017 w 105819"/>
                <a:gd name="connsiteY9" fmla="*/ 136661 h 143547"/>
                <a:gd name="connsiteX10" fmla="*/ 20042 w 105819"/>
                <a:gd name="connsiteY10" fmla="*/ 99903 h 143547"/>
                <a:gd name="connsiteX11" fmla="*/ 24451 w 105819"/>
                <a:gd name="connsiteY11" fmla="*/ 66947 h 143547"/>
                <a:gd name="connsiteX12" fmla="*/ 39057 w 105819"/>
                <a:gd name="connsiteY12" fmla="*/ 66947 h 143547"/>
                <a:gd name="connsiteX13" fmla="*/ 26105 w 105819"/>
                <a:gd name="connsiteY13" fmla="*/ 59976 h 143547"/>
                <a:gd name="connsiteX14" fmla="*/ 72401 w 105819"/>
                <a:gd name="connsiteY14" fmla="*/ 7056 h 143547"/>
                <a:gd name="connsiteX15" fmla="*/ 92793 w 105819"/>
                <a:gd name="connsiteY15" fmla="*/ 27020 h 143547"/>
                <a:gd name="connsiteX16" fmla="*/ 37403 w 105819"/>
                <a:gd name="connsiteY16" fmla="*/ 59976 h 143547"/>
                <a:gd name="connsiteX17" fmla="*/ 26105 w 105819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19" h="143547">
                  <a:moveTo>
                    <a:pt x="39057" y="66947"/>
                  </a:moveTo>
                  <a:cubicBezTo>
                    <a:pt x="47048" y="66947"/>
                    <a:pt x="67441" y="66313"/>
                    <a:pt x="81219" y="59659"/>
                  </a:cubicBezTo>
                  <a:cubicBezTo>
                    <a:pt x="100509" y="50152"/>
                    <a:pt x="101887" y="31456"/>
                    <a:pt x="101887" y="27020"/>
                  </a:cubicBezTo>
                  <a:cubicBezTo>
                    <a:pt x="101887" y="13077"/>
                    <a:pt x="91415" y="85"/>
                    <a:pt x="72401" y="85"/>
                  </a:cubicBezTo>
                  <a:cubicBezTo>
                    <a:pt x="41812" y="85"/>
                    <a:pt x="201" y="30822"/>
                    <a:pt x="201" y="86277"/>
                  </a:cubicBezTo>
                  <a:cubicBezTo>
                    <a:pt x="201" y="118599"/>
                    <a:pt x="16460" y="143633"/>
                    <a:pt x="43466" y="143633"/>
                  </a:cubicBezTo>
                  <a:cubicBezTo>
                    <a:pt x="82873" y="143633"/>
                    <a:pt x="106021" y="110043"/>
                    <a:pt x="106021" y="106240"/>
                  </a:cubicBezTo>
                  <a:cubicBezTo>
                    <a:pt x="106021" y="104339"/>
                    <a:pt x="104367" y="102121"/>
                    <a:pt x="102714" y="102121"/>
                  </a:cubicBezTo>
                  <a:cubicBezTo>
                    <a:pt x="101336" y="102121"/>
                    <a:pt x="100785" y="102755"/>
                    <a:pt x="99131" y="105290"/>
                  </a:cubicBezTo>
                  <a:cubicBezTo>
                    <a:pt x="77361" y="136661"/>
                    <a:pt x="47324" y="136661"/>
                    <a:pt x="44017" y="136661"/>
                  </a:cubicBezTo>
                  <a:cubicBezTo>
                    <a:pt x="22522" y="136661"/>
                    <a:pt x="20042" y="110043"/>
                    <a:pt x="20042" y="99903"/>
                  </a:cubicBezTo>
                  <a:cubicBezTo>
                    <a:pt x="20042" y="96100"/>
                    <a:pt x="20318" y="86277"/>
                    <a:pt x="24451" y="66947"/>
                  </a:cubicBezTo>
                  <a:lnTo>
                    <a:pt x="39057" y="66947"/>
                  </a:lnTo>
                  <a:close/>
                  <a:moveTo>
                    <a:pt x="26105" y="59976"/>
                  </a:moveTo>
                  <a:cubicBezTo>
                    <a:pt x="36852" y="11809"/>
                    <a:pt x="65236" y="7056"/>
                    <a:pt x="72401" y="7056"/>
                  </a:cubicBezTo>
                  <a:cubicBezTo>
                    <a:pt x="85353" y="7056"/>
                    <a:pt x="92793" y="16246"/>
                    <a:pt x="92793" y="27020"/>
                  </a:cubicBezTo>
                  <a:cubicBezTo>
                    <a:pt x="92793" y="59976"/>
                    <a:pt x="48702" y="59976"/>
                    <a:pt x="37403" y="59976"/>
                  </a:cubicBezTo>
                  <a:lnTo>
                    <a:pt x="26105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CE8938D-A992-CC19-995B-F677A9E40215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5917634" y="6428673"/>
              <a:ext cx="187389" cy="214529"/>
            </a:xfrm>
            <a:custGeom>
              <a:avLst/>
              <a:gdLst>
                <a:gd name="connsiteX0" fmla="*/ 111261 w 187389"/>
                <a:gd name="connsiteY0" fmla="*/ 22266 h 214529"/>
                <a:gd name="connsiteX1" fmla="*/ 117599 w 187389"/>
                <a:gd name="connsiteY1" fmla="*/ 10542 h 214529"/>
                <a:gd name="connsiteX2" fmla="*/ 134961 w 187389"/>
                <a:gd name="connsiteY2" fmla="*/ 9908 h 214529"/>
                <a:gd name="connsiteX3" fmla="*/ 175194 w 187389"/>
                <a:gd name="connsiteY3" fmla="*/ 35892 h 214529"/>
                <a:gd name="connsiteX4" fmla="*/ 172990 w 187389"/>
                <a:gd name="connsiteY4" fmla="*/ 61243 h 214529"/>
                <a:gd name="connsiteX5" fmla="*/ 172163 w 187389"/>
                <a:gd name="connsiteY5" fmla="*/ 67264 h 214529"/>
                <a:gd name="connsiteX6" fmla="*/ 175470 w 187389"/>
                <a:gd name="connsiteY6" fmla="*/ 71383 h 214529"/>
                <a:gd name="connsiteX7" fmla="*/ 179603 w 187389"/>
                <a:gd name="connsiteY7" fmla="*/ 64095 h 214529"/>
                <a:gd name="connsiteX8" fmla="*/ 187044 w 187389"/>
                <a:gd name="connsiteY8" fmla="*/ 8957 h 214529"/>
                <a:gd name="connsiteX9" fmla="*/ 187595 w 187389"/>
                <a:gd name="connsiteY9" fmla="*/ 3570 h 214529"/>
                <a:gd name="connsiteX10" fmla="*/ 180154 w 187389"/>
                <a:gd name="connsiteY10" fmla="*/ 85 h 214529"/>
                <a:gd name="connsiteX11" fmla="*/ 27212 w 187389"/>
                <a:gd name="connsiteY11" fmla="*/ 85 h 214529"/>
                <a:gd name="connsiteX12" fmla="*/ 18393 w 187389"/>
                <a:gd name="connsiteY12" fmla="*/ 6422 h 214529"/>
                <a:gd name="connsiteX13" fmla="*/ 1859 w 187389"/>
                <a:gd name="connsiteY13" fmla="*/ 62194 h 214529"/>
                <a:gd name="connsiteX14" fmla="*/ 205 w 187389"/>
                <a:gd name="connsiteY14" fmla="*/ 67898 h 214529"/>
                <a:gd name="connsiteX15" fmla="*/ 3512 w 187389"/>
                <a:gd name="connsiteY15" fmla="*/ 71383 h 214529"/>
                <a:gd name="connsiteX16" fmla="*/ 8197 w 187389"/>
                <a:gd name="connsiteY16" fmla="*/ 64729 h 214529"/>
                <a:gd name="connsiteX17" fmla="*/ 71028 w 187389"/>
                <a:gd name="connsiteY17" fmla="*/ 9908 h 214529"/>
                <a:gd name="connsiteX18" fmla="*/ 81775 w 187389"/>
                <a:gd name="connsiteY18" fmla="*/ 9908 h 214529"/>
                <a:gd name="connsiteX19" fmla="*/ 89491 w 187389"/>
                <a:gd name="connsiteY19" fmla="*/ 13711 h 214529"/>
                <a:gd name="connsiteX20" fmla="*/ 88389 w 187389"/>
                <a:gd name="connsiteY20" fmla="*/ 20365 h 214529"/>
                <a:gd name="connsiteX21" fmla="*/ 51462 w 187389"/>
                <a:gd name="connsiteY21" fmla="*/ 189581 h 214529"/>
                <a:gd name="connsiteX22" fmla="*/ 18669 w 187389"/>
                <a:gd name="connsiteY22" fmla="*/ 204791 h 214529"/>
                <a:gd name="connsiteX23" fmla="*/ 7095 w 187389"/>
                <a:gd name="connsiteY23" fmla="*/ 210812 h 214529"/>
                <a:gd name="connsiteX24" fmla="*/ 11779 w 187389"/>
                <a:gd name="connsiteY24" fmla="*/ 214614 h 214529"/>
                <a:gd name="connsiteX25" fmla="*/ 34376 w 187389"/>
                <a:gd name="connsiteY25" fmla="*/ 213981 h 214529"/>
                <a:gd name="connsiteX26" fmla="*/ 57800 w 187389"/>
                <a:gd name="connsiteY26" fmla="*/ 213664 h 214529"/>
                <a:gd name="connsiteX27" fmla="*/ 80673 w 187389"/>
                <a:gd name="connsiteY27" fmla="*/ 213981 h 214529"/>
                <a:gd name="connsiteX28" fmla="*/ 104648 w 187389"/>
                <a:gd name="connsiteY28" fmla="*/ 214614 h 214529"/>
                <a:gd name="connsiteX29" fmla="*/ 110710 w 187389"/>
                <a:gd name="connsiteY29" fmla="*/ 208277 h 214529"/>
                <a:gd name="connsiteX30" fmla="*/ 101341 w 187389"/>
                <a:gd name="connsiteY30" fmla="*/ 204791 h 214529"/>
                <a:gd name="connsiteX31" fmla="*/ 83704 w 187389"/>
                <a:gd name="connsiteY31" fmla="*/ 204157 h 214529"/>
                <a:gd name="connsiteX32" fmla="*/ 73508 w 187389"/>
                <a:gd name="connsiteY32" fmla="*/ 197186 h 214529"/>
                <a:gd name="connsiteX33" fmla="*/ 74610 w 187389"/>
                <a:gd name="connsiteY33" fmla="*/ 190531 h 214529"/>
                <a:gd name="connsiteX34" fmla="*/ 111261 w 187389"/>
                <a:gd name="connsiteY34" fmla="*/ 22266 h 2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7389" h="214529">
                  <a:moveTo>
                    <a:pt x="111261" y="22266"/>
                  </a:moveTo>
                  <a:cubicBezTo>
                    <a:pt x="113190" y="13394"/>
                    <a:pt x="114293" y="11492"/>
                    <a:pt x="117599" y="10542"/>
                  </a:cubicBezTo>
                  <a:cubicBezTo>
                    <a:pt x="120080" y="9908"/>
                    <a:pt x="129174" y="9908"/>
                    <a:pt x="134961" y="9908"/>
                  </a:cubicBezTo>
                  <a:cubicBezTo>
                    <a:pt x="162793" y="9908"/>
                    <a:pt x="175194" y="11176"/>
                    <a:pt x="175194" y="35892"/>
                  </a:cubicBezTo>
                  <a:cubicBezTo>
                    <a:pt x="175194" y="40646"/>
                    <a:pt x="174092" y="53004"/>
                    <a:pt x="172990" y="61243"/>
                  </a:cubicBezTo>
                  <a:cubicBezTo>
                    <a:pt x="172714" y="62511"/>
                    <a:pt x="172163" y="66313"/>
                    <a:pt x="172163" y="67264"/>
                  </a:cubicBezTo>
                  <a:cubicBezTo>
                    <a:pt x="172163" y="69165"/>
                    <a:pt x="172990" y="71383"/>
                    <a:pt x="175470" y="71383"/>
                  </a:cubicBezTo>
                  <a:cubicBezTo>
                    <a:pt x="178501" y="71383"/>
                    <a:pt x="179052" y="68848"/>
                    <a:pt x="179603" y="64095"/>
                  </a:cubicBezTo>
                  <a:lnTo>
                    <a:pt x="187044" y="8957"/>
                  </a:lnTo>
                  <a:cubicBezTo>
                    <a:pt x="187319" y="7690"/>
                    <a:pt x="187595" y="4521"/>
                    <a:pt x="187595" y="3570"/>
                  </a:cubicBezTo>
                  <a:cubicBezTo>
                    <a:pt x="187595" y="85"/>
                    <a:pt x="184839" y="85"/>
                    <a:pt x="180154" y="85"/>
                  </a:cubicBezTo>
                  <a:lnTo>
                    <a:pt x="27212" y="85"/>
                  </a:lnTo>
                  <a:cubicBezTo>
                    <a:pt x="20598" y="85"/>
                    <a:pt x="20322" y="402"/>
                    <a:pt x="18393" y="6422"/>
                  </a:cubicBezTo>
                  <a:lnTo>
                    <a:pt x="1859" y="62194"/>
                  </a:lnTo>
                  <a:cubicBezTo>
                    <a:pt x="1583" y="62827"/>
                    <a:pt x="205" y="67264"/>
                    <a:pt x="205" y="67898"/>
                  </a:cubicBezTo>
                  <a:cubicBezTo>
                    <a:pt x="205" y="69799"/>
                    <a:pt x="1583" y="71383"/>
                    <a:pt x="3512" y="71383"/>
                  </a:cubicBezTo>
                  <a:cubicBezTo>
                    <a:pt x="6268" y="71383"/>
                    <a:pt x="6544" y="69799"/>
                    <a:pt x="8197" y="64729"/>
                  </a:cubicBezTo>
                  <a:cubicBezTo>
                    <a:pt x="23078" y="15612"/>
                    <a:pt x="30243" y="9908"/>
                    <a:pt x="71028" y="9908"/>
                  </a:cubicBezTo>
                  <a:lnTo>
                    <a:pt x="81775" y="9908"/>
                  </a:lnTo>
                  <a:cubicBezTo>
                    <a:pt x="89491" y="9908"/>
                    <a:pt x="89491" y="11176"/>
                    <a:pt x="89491" y="13711"/>
                  </a:cubicBezTo>
                  <a:cubicBezTo>
                    <a:pt x="89491" y="15612"/>
                    <a:pt x="88664" y="19415"/>
                    <a:pt x="88389" y="20365"/>
                  </a:cubicBezTo>
                  <a:lnTo>
                    <a:pt x="51462" y="189581"/>
                  </a:lnTo>
                  <a:cubicBezTo>
                    <a:pt x="48982" y="201305"/>
                    <a:pt x="48155" y="204791"/>
                    <a:pt x="18669" y="204791"/>
                  </a:cubicBezTo>
                  <a:cubicBezTo>
                    <a:pt x="8748" y="204791"/>
                    <a:pt x="7095" y="204791"/>
                    <a:pt x="7095" y="210812"/>
                  </a:cubicBezTo>
                  <a:cubicBezTo>
                    <a:pt x="7095" y="214614"/>
                    <a:pt x="10126" y="214614"/>
                    <a:pt x="11779" y="214614"/>
                  </a:cubicBezTo>
                  <a:cubicBezTo>
                    <a:pt x="19220" y="214614"/>
                    <a:pt x="26936" y="213981"/>
                    <a:pt x="34376" y="213981"/>
                  </a:cubicBezTo>
                  <a:cubicBezTo>
                    <a:pt x="42093" y="213981"/>
                    <a:pt x="50084" y="213664"/>
                    <a:pt x="57800" y="213664"/>
                  </a:cubicBezTo>
                  <a:cubicBezTo>
                    <a:pt x="65516" y="213664"/>
                    <a:pt x="73232" y="213981"/>
                    <a:pt x="80673" y="213981"/>
                  </a:cubicBezTo>
                  <a:cubicBezTo>
                    <a:pt x="88664" y="213981"/>
                    <a:pt x="96932" y="214614"/>
                    <a:pt x="104648" y="214614"/>
                  </a:cubicBezTo>
                  <a:cubicBezTo>
                    <a:pt x="107403" y="214614"/>
                    <a:pt x="110710" y="214614"/>
                    <a:pt x="110710" y="208277"/>
                  </a:cubicBezTo>
                  <a:cubicBezTo>
                    <a:pt x="110710" y="204791"/>
                    <a:pt x="108506" y="204791"/>
                    <a:pt x="101341" y="204791"/>
                  </a:cubicBezTo>
                  <a:cubicBezTo>
                    <a:pt x="94451" y="204791"/>
                    <a:pt x="90869" y="204791"/>
                    <a:pt x="83704" y="204157"/>
                  </a:cubicBezTo>
                  <a:cubicBezTo>
                    <a:pt x="75712" y="203206"/>
                    <a:pt x="73508" y="202256"/>
                    <a:pt x="73508" y="197186"/>
                  </a:cubicBezTo>
                  <a:cubicBezTo>
                    <a:pt x="73508" y="196869"/>
                    <a:pt x="73508" y="195284"/>
                    <a:pt x="74610" y="190531"/>
                  </a:cubicBezTo>
                  <a:lnTo>
                    <a:pt x="111261" y="2226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4E71FA3F-4FA1-B5F1-E61A-052CD0094DDF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121631" y="6503140"/>
              <a:ext cx="117945" cy="143547"/>
            </a:xfrm>
            <a:custGeom>
              <a:avLst/>
              <a:gdLst>
                <a:gd name="connsiteX0" fmla="*/ 118158 w 117945"/>
                <a:gd name="connsiteY0" fmla="*/ 53638 h 143547"/>
                <a:gd name="connsiteX1" fmla="*/ 74066 w 117945"/>
                <a:gd name="connsiteY1" fmla="*/ 85 h 143547"/>
                <a:gd name="connsiteX2" fmla="*/ 213 w 117945"/>
                <a:gd name="connsiteY2" fmla="*/ 90079 h 143547"/>
                <a:gd name="connsiteX3" fmla="*/ 44304 w 117945"/>
                <a:gd name="connsiteY3" fmla="*/ 143633 h 143547"/>
                <a:gd name="connsiteX4" fmla="*/ 118158 w 117945"/>
                <a:gd name="connsiteY4" fmla="*/ 53638 h 143547"/>
                <a:gd name="connsiteX5" fmla="*/ 44580 w 117945"/>
                <a:gd name="connsiteY5" fmla="*/ 136661 h 143547"/>
                <a:gd name="connsiteX6" fmla="*/ 20605 w 117945"/>
                <a:gd name="connsiteY6" fmla="*/ 102121 h 143547"/>
                <a:gd name="connsiteX7" fmla="*/ 36588 w 117945"/>
                <a:gd name="connsiteY7" fmla="*/ 36209 h 143547"/>
                <a:gd name="connsiteX8" fmla="*/ 73791 w 117945"/>
                <a:gd name="connsiteY8" fmla="*/ 7056 h 143547"/>
                <a:gd name="connsiteX9" fmla="*/ 98041 w 117945"/>
                <a:gd name="connsiteY9" fmla="*/ 41279 h 143547"/>
                <a:gd name="connsiteX10" fmla="*/ 82058 w 117945"/>
                <a:gd name="connsiteY10" fmla="*/ 107508 h 143547"/>
                <a:gd name="connsiteX11" fmla="*/ 44580 w 117945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45" h="143547">
                  <a:moveTo>
                    <a:pt x="118158" y="53638"/>
                  </a:moveTo>
                  <a:cubicBezTo>
                    <a:pt x="118158" y="20682"/>
                    <a:pt x="98868" y="85"/>
                    <a:pt x="74066" y="85"/>
                  </a:cubicBezTo>
                  <a:cubicBezTo>
                    <a:pt x="37139" y="85"/>
                    <a:pt x="213" y="45082"/>
                    <a:pt x="213" y="90079"/>
                  </a:cubicBezTo>
                  <a:cubicBezTo>
                    <a:pt x="213" y="121451"/>
                    <a:pt x="18676" y="143633"/>
                    <a:pt x="44304" y="143633"/>
                  </a:cubicBezTo>
                  <a:cubicBezTo>
                    <a:pt x="80955" y="143633"/>
                    <a:pt x="118158" y="99903"/>
                    <a:pt x="118158" y="53638"/>
                  </a:cubicBezTo>
                  <a:close/>
                  <a:moveTo>
                    <a:pt x="44580" y="136661"/>
                  </a:moveTo>
                  <a:cubicBezTo>
                    <a:pt x="32730" y="136661"/>
                    <a:pt x="20605" y="126838"/>
                    <a:pt x="20605" y="102121"/>
                  </a:cubicBezTo>
                  <a:cubicBezTo>
                    <a:pt x="20605" y="86594"/>
                    <a:pt x="27770" y="52370"/>
                    <a:pt x="36588" y="36209"/>
                  </a:cubicBezTo>
                  <a:cubicBezTo>
                    <a:pt x="50367" y="11809"/>
                    <a:pt x="66075" y="7056"/>
                    <a:pt x="73791" y="7056"/>
                  </a:cubicBezTo>
                  <a:cubicBezTo>
                    <a:pt x="89774" y="7056"/>
                    <a:pt x="98041" y="22266"/>
                    <a:pt x="98041" y="41279"/>
                  </a:cubicBezTo>
                  <a:cubicBezTo>
                    <a:pt x="98041" y="53638"/>
                    <a:pt x="92530" y="86911"/>
                    <a:pt x="82058" y="107508"/>
                  </a:cubicBezTo>
                  <a:cubicBezTo>
                    <a:pt x="72413" y="125887"/>
                    <a:pt x="57256" y="136661"/>
                    <a:pt x="44580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2EA1663A-83F6-9C0F-979E-5B6C62B4CF13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255483" y="6426771"/>
              <a:ext cx="276123" cy="216430"/>
            </a:xfrm>
            <a:custGeom>
              <a:avLst/>
              <a:gdLst>
                <a:gd name="connsiteX0" fmla="*/ 243824 w 276123"/>
                <a:gd name="connsiteY0" fmla="*/ 24485 h 216430"/>
                <a:gd name="connsiteX1" fmla="*/ 267523 w 276123"/>
                <a:gd name="connsiteY1" fmla="*/ 9908 h 216430"/>
                <a:gd name="connsiteX2" fmla="*/ 276341 w 276123"/>
                <a:gd name="connsiteY2" fmla="*/ 3570 h 216430"/>
                <a:gd name="connsiteX3" fmla="*/ 268901 w 276123"/>
                <a:gd name="connsiteY3" fmla="*/ 85 h 216430"/>
                <a:gd name="connsiteX4" fmla="*/ 232525 w 276123"/>
                <a:gd name="connsiteY4" fmla="*/ 85 h 216430"/>
                <a:gd name="connsiteX5" fmla="*/ 221778 w 276123"/>
                <a:gd name="connsiteY5" fmla="*/ 6105 h 216430"/>
                <a:gd name="connsiteX6" fmla="*/ 121194 w 276123"/>
                <a:gd name="connsiteY6" fmla="*/ 186729 h 216430"/>
                <a:gd name="connsiteX7" fmla="*/ 99699 w 276123"/>
                <a:gd name="connsiteY7" fmla="*/ 7373 h 216430"/>
                <a:gd name="connsiteX8" fmla="*/ 91156 w 276123"/>
                <a:gd name="connsiteY8" fmla="*/ 85 h 216430"/>
                <a:gd name="connsiteX9" fmla="*/ 53403 w 276123"/>
                <a:gd name="connsiteY9" fmla="*/ 85 h 216430"/>
                <a:gd name="connsiteX10" fmla="*/ 45136 w 276123"/>
                <a:gd name="connsiteY10" fmla="*/ 6105 h 216430"/>
                <a:gd name="connsiteX11" fmla="*/ 53127 w 276123"/>
                <a:gd name="connsiteY11" fmla="*/ 9908 h 216430"/>
                <a:gd name="connsiteX12" fmla="*/ 64977 w 276123"/>
                <a:gd name="connsiteY12" fmla="*/ 10542 h 216430"/>
                <a:gd name="connsiteX13" fmla="*/ 71040 w 276123"/>
                <a:gd name="connsiteY13" fmla="*/ 15612 h 216430"/>
                <a:gd name="connsiteX14" fmla="*/ 69937 w 276123"/>
                <a:gd name="connsiteY14" fmla="*/ 21633 h 216430"/>
                <a:gd name="connsiteX15" fmla="*/ 34940 w 276123"/>
                <a:gd name="connsiteY15" fmla="*/ 182926 h 216430"/>
                <a:gd name="connsiteX16" fmla="*/ 5178 w 276123"/>
                <a:gd name="connsiteY16" fmla="*/ 206692 h 216430"/>
                <a:gd name="connsiteX17" fmla="*/ 217 w 276123"/>
                <a:gd name="connsiteY17" fmla="*/ 212713 h 216430"/>
                <a:gd name="connsiteX18" fmla="*/ 4075 w 276123"/>
                <a:gd name="connsiteY18" fmla="*/ 216516 h 216430"/>
                <a:gd name="connsiteX19" fmla="*/ 31633 w 276123"/>
                <a:gd name="connsiteY19" fmla="*/ 215565 h 216430"/>
                <a:gd name="connsiteX20" fmla="*/ 60017 w 276123"/>
                <a:gd name="connsiteY20" fmla="*/ 216516 h 216430"/>
                <a:gd name="connsiteX21" fmla="*/ 64977 w 276123"/>
                <a:gd name="connsiteY21" fmla="*/ 210178 h 216430"/>
                <a:gd name="connsiteX22" fmla="*/ 60017 w 276123"/>
                <a:gd name="connsiteY22" fmla="*/ 206692 h 216430"/>
                <a:gd name="connsiteX23" fmla="*/ 41278 w 276123"/>
                <a:gd name="connsiteY23" fmla="*/ 192749 h 216430"/>
                <a:gd name="connsiteX24" fmla="*/ 42380 w 276123"/>
                <a:gd name="connsiteY24" fmla="*/ 185461 h 216430"/>
                <a:gd name="connsiteX25" fmla="*/ 79858 w 276123"/>
                <a:gd name="connsiteY25" fmla="*/ 12760 h 216430"/>
                <a:gd name="connsiteX26" fmla="*/ 80134 w 276123"/>
                <a:gd name="connsiteY26" fmla="*/ 12760 h 216430"/>
                <a:gd name="connsiteX27" fmla="*/ 103833 w 276123"/>
                <a:gd name="connsiteY27" fmla="*/ 209227 h 216430"/>
                <a:gd name="connsiteX28" fmla="*/ 107966 w 276123"/>
                <a:gd name="connsiteY28" fmla="*/ 216516 h 216430"/>
                <a:gd name="connsiteX29" fmla="*/ 114029 w 276123"/>
                <a:gd name="connsiteY29" fmla="*/ 210812 h 216430"/>
                <a:gd name="connsiteX30" fmla="*/ 225360 w 276123"/>
                <a:gd name="connsiteY30" fmla="*/ 10225 h 216430"/>
                <a:gd name="connsiteX31" fmla="*/ 225636 w 276123"/>
                <a:gd name="connsiteY31" fmla="*/ 10225 h 216430"/>
                <a:gd name="connsiteX32" fmla="*/ 186229 w 276123"/>
                <a:gd name="connsiteY32" fmla="*/ 191799 h 216430"/>
                <a:gd name="connsiteX33" fmla="*/ 161152 w 276123"/>
                <a:gd name="connsiteY33" fmla="*/ 206692 h 216430"/>
                <a:gd name="connsiteX34" fmla="*/ 153436 w 276123"/>
                <a:gd name="connsiteY34" fmla="*/ 212713 h 216430"/>
                <a:gd name="connsiteX35" fmla="*/ 157570 w 276123"/>
                <a:gd name="connsiteY35" fmla="*/ 216516 h 216430"/>
                <a:gd name="connsiteX36" fmla="*/ 191741 w 276123"/>
                <a:gd name="connsiteY36" fmla="*/ 215565 h 216430"/>
                <a:gd name="connsiteX37" fmla="*/ 226187 w 276123"/>
                <a:gd name="connsiteY37" fmla="*/ 216516 h 216430"/>
                <a:gd name="connsiteX38" fmla="*/ 231423 w 276123"/>
                <a:gd name="connsiteY38" fmla="*/ 210178 h 216430"/>
                <a:gd name="connsiteX39" fmla="*/ 223707 w 276123"/>
                <a:gd name="connsiteY39" fmla="*/ 206692 h 216430"/>
                <a:gd name="connsiteX40" fmla="*/ 205795 w 276123"/>
                <a:gd name="connsiteY40" fmla="*/ 200988 h 216430"/>
                <a:gd name="connsiteX41" fmla="*/ 207173 w 276123"/>
                <a:gd name="connsiteY41" fmla="*/ 193383 h 216430"/>
                <a:gd name="connsiteX42" fmla="*/ 243824 w 276123"/>
                <a:gd name="connsiteY42" fmla="*/ 24485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123" h="216430">
                  <a:moveTo>
                    <a:pt x="243824" y="24485"/>
                  </a:moveTo>
                  <a:cubicBezTo>
                    <a:pt x="246304" y="13077"/>
                    <a:pt x="246855" y="9908"/>
                    <a:pt x="267523" y="9908"/>
                  </a:cubicBezTo>
                  <a:cubicBezTo>
                    <a:pt x="273861" y="9908"/>
                    <a:pt x="276341" y="9908"/>
                    <a:pt x="276341" y="3570"/>
                  </a:cubicBezTo>
                  <a:cubicBezTo>
                    <a:pt x="276341" y="85"/>
                    <a:pt x="273586" y="85"/>
                    <a:pt x="268901" y="85"/>
                  </a:cubicBezTo>
                  <a:lnTo>
                    <a:pt x="232525" y="85"/>
                  </a:lnTo>
                  <a:cubicBezTo>
                    <a:pt x="225360" y="85"/>
                    <a:pt x="225085" y="85"/>
                    <a:pt x="221778" y="6105"/>
                  </a:cubicBezTo>
                  <a:lnTo>
                    <a:pt x="121194" y="186729"/>
                  </a:lnTo>
                  <a:lnTo>
                    <a:pt x="99699" y="7373"/>
                  </a:lnTo>
                  <a:cubicBezTo>
                    <a:pt x="98873" y="85"/>
                    <a:pt x="98321" y="85"/>
                    <a:pt x="91156" y="85"/>
                  </a:cubicBezTo>
                  <a:lnTo>
                    <a:pt x="53403" y="85"/>
                  </a:lnTo>
                  <a:cubicBezTo>
                    <a:pt x="48167" y="85"/>
                    <a:pt x="45136" y="85"/>
                    <a:pt x="45136" y="6105"/>
                  </a:cubicBezTo>
                  <a:cubicBezTo>
                    <a:pt x="45136" y="9908"/>
                    <a:pt x="47616" y="9908"/>
                    <a:pt x="53127" y="9908"/>
                  </a:cubicBezTo>
                  <a:cubicBezTo>
                    <a:pt x="56710" y="9908"/>
                    <a:pt x="61670" y="10225"/>
                    <a:pt x="64977" y="10542"/>
                  </a:cubicBezTo>
                  <a:cubicBezTo>
                    <a:pt x="69386" y="11176"/>
                    <a:pt x="71040" y="12126"/>
                    <a:pt x="71040" y="15612"/>
                  </a:cubicBezTo>
                  <a:cubicBezTo>
                    <a:pt x="71040" y="16879"/>
                    <a:pt x="70764" y="17830"/>
                    <a:pt x="69937" y="21633"/>
                  </a:cubicBezTo>
                  <a:lnTo>
                    <a:pt x="34940" y="182926"/>
                  </a:lnTo>
                  <a:cubicBezTo>
                    <a:pt x="32184" y="195601"/>
                    <a:pt x="27499" y="205742"/>
                    <a:pt x="5178" y="206692"/>
                  </a:cubicBezTo>
                  <a:cubicBezTo>
                    <a:pt x="3800" y="206692"/>
                    <a:pt x="217" y="207009"/>
                    <a:pt x="217" y="212713"/>
                  </a:cubicBezTo>
                  <a:cubicBezTo>
                    <a:pt x="217" y="215565"/>
                    <a:pt x="1871" y="216516"/>
                    <a:pt x="4075" y="216516"/>
                  </a:cubicBezTo>
                  <a:cubicBezTo>
                    <a:pt x="12894" y="216516"/>
                    <a:pt x="22539" y="215565"/>
                    <a:pt x="31633" y="215565"/>
                  </a:cubicBezTo>
                  <a:cubicBezTo>
                    <a:pt x="41002" y="215565"/>
                    <a:pt x="50923" y="216516"/>
                    <a:pt x="60017" y="216516"/>
                  </a:cubicBezTo>
                  <a:cubicBezTo>
                    <a:pt x="61395" y="216516"/>
                    <a:pt x="64977" y="216516"/>
                    <a:pt x="64977" y="210178"/>
                  </a:cubicBezTo>
                  <a:cubicBezTo>
                    <a:pt x="64977" y="206692"/>
                    <a:pt x="61946" y="206692"/>
                    <a:pt x="60017" y="206692"/>
                  </a:cubicBezTo>
                  <a:cubicBezTo>
                    <a:pt x="44309" y="206375"/>
                    <a:pt x="41278" y="200038"/>
                    <a:pt x="41278" y="192749"/>
                  </a:cubicBezTo>
                  <a:cubicBezTo>
                    <a:pt x="41278" y="190531"/>
                    <a:pt x="41553" y="188947"/>
                    <a:pt x="42380" y="185461"/>
                  </a:cubicBezTo>
                  <a:lnTo>
                    <a:pt x="79858" y="12760"/>
                  </a:lnTo>
                  <a:lnTo>
                    <a:pt x="80134" y="12760"/>
                  </a:lnTo>
                  <a:lnTo>
                    <a:pt x="103833" y="209227"/>
                  </a:lnTo>
                  <a:cubicBezTo>
                    <a:pt x="104384" y="213030"/>
                    <a:pt x="104660" y="216516"/>
                    <a:pt x="107966" y="216516"/>
                  </a:cubicBezTo>
                  <a:cubicBezTo>
                    <a:pt x="110998" y="216516"/>
                    <a:pt x="112651" y="213030"/>
                    <a:pt x="114029" y="210812"/>
                  </a:cubicBezTo>
                  <a:lnTo>
                    <a:pt x="225360" y="10225"/>
                  </a:lnTo>
                  <a:lnTo>
                    <a:pt x="225636" y="10225"/>
                  </a:lnTo>
                  <a:lnTo>
                    <a:pt x="186229" y="191799"/>
                  </a:lnTo>
                  <a:cubicBezTo>
                    <a:pt x="183473" y="204157"/>
                    <a:pt x="182922" y="206692"/>
                    <a:pt x="161152" y="206692"/>
                  </a:cubicBezTo>
                  <a:cubicBezTo>
                    <a:pt x="156467" y="206692"/>
                    <a:pt x="153436" y="206692"/>
                    <a:pt x="153436" y="212713"/>
                  </a:cubicBezTo>
                  <a:cubicBezTo>
                    <a:pt x="153436" y="216516"/>
                    <a:pt x="156743" y="216516"/>
                    <a:pt x="157570" y="216516"/>
                  </a:cubicBezTo>
                  <a:cubicBezTo>
                    <a:pt x="165286" y="216516"/>
                    <a:pt x="184025" y="215565"/>
                    <a:pt x="191741" y="215565"/>
                  </a:cubicBezTo>
                  <a:cubicBezTo>
                    <a:pt x="203039" y="215565"/>
                    <a:pt x="214889" y="216516"/>
                    <a:pt x="226187" y="216516"/>
                  </a:cubicBezTo>
                  <a:cubicBezTo>
                    <a:pt x="227841" y="216516"/>
                    <a:pt x="231423" y="216516"/>
                    <a:pt x="231423" y="210178"/>
                  </a:cubicBezTo>
                  <a:cubicBezTo>
                    <a:pt x="231423" y="206692"/>
                    <a:pt x="228943" y="206692"/>
                    <a:pt x="223707" y="206692"/>
                  </a:cubicBezTo>
                  <a:cubicBezTo>
                    <a:pt x="213511" y="206692"/>
                    <a:pt x="205795" y="206692"/>
                    <a:pt x="205795" y="200988"/>
                  </a:cubicBezTo>
                  <a:cubicBezTo>
                    <a:pt x="205795" y="199721"/>
                    <a:pt x="205795" y="199087"/>
                    <a:pt x="207173" y="193383"/>
                  </a:cubicBezTo>
                  <a:lnTo>
                    <a:pt x="243824" y="2448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821D3C9-4442-E8F3-1207-8BF7F336EAA7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6552596" y="6503140"/>
              <a:ext cx="117945" cy="143547"/>
            </a:xfrm>
            <a:custGeom>
              <a:avLst/>
              <a:gdLst>
                <a:gd name="connsiteX0" fmla="*/ 118173 w 117945"/>
                <a:gd name="connsiteY0" fmla="*/ 53638 h 143547"/>
                <a:gd name="connsiteX1" fmla="*/ 74082 w 117945"/>
                <a:gd name="connsiteY1" fmla="*/ 85 h 143547"/>
                <a:gd name="connsiteX2" fmla="*/ 228 w 117945"/>
                <a:gd name="connsiteY2" fmla="*/ 90079 h 143547"/>
                <a:gd name="connsiteX3" fmla="*/ 44320 w 117945"/>
                <a:gd name="connsiteY3" fmla="*/ 143633 h 143547"/>
                <a:gd name="connsiteX4" fmla="*/ 118173 w 117945"/>
                <a:gd name="connsiteY4" fmla="*/ 53638 h 143547"/>
                <a:gd name="connsiteX5" fmla="*/ 44595 w 117945"/>
                <a:gd name="connsiteY5" fmla="*/ 136661 h 143547"/>
                <a:gd name="connsiteX6" fmla="*/ 20621 w 117945"/>
                <a:gd name="connsiteY6" fmla="*/ 102121 h 143547"/>
                <a:gd name="connsiteX7" fmla="*/ 36604 w 117945"/>
                <a:gd name="connsiteY7" fmla="*/ 36209 h 143547"/>
                <a:gd name="connsiteX8" fmla="*/ 73806 w 117945"/>
                <a:gd name="connsiteY8" fmla="*/ 7056 h 143547"/>
                <a:gd name="connsiteX9" fmla="*/ 98057 w 117945"/>
                <a:gd name="connsiteY9" fmla="*/ 41279 h 143547"/>
                <a:gd name="connsiteX10" fmla="*/ 82073 w 117945"/>
                <a:gd name="connsiteY10" fmla="*/ 107508 h 143547"/>
                <a:gd name="connsiteX11" fmla="*/ 44595 w 117945"/>
                <a:gd name="connsiteY11" fmla="*/ 13666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45" h="143547">
                  <a:moveTo>
                    <a:pt x="118173" y="53638"/>
                  </a:moveTo>
                  <a:cubicBezTo>
                    <a:pt x="118173" y="20682"/>
                    <a:pt x="98883" y="85"/>
                    <a:pt x="74082" y="85"/>
                  </a:cubicBezTo>
                  <a:cubicBezTo>
                    <a:pt x="37155" y="85"/>
                    <a:pt x="228" y="45082"/>
                    <a:pt x="228" y="90079"/>
                  </a:cubicBezTo>
                  <a:cubicBezTo>
                    <a:pt x="228" y="121451"/>
                    <a:pt x="18692" y="143633"/>
                    <a:pt x="44320" y="143633"/>
                  </a:cubicBezTo>
                  <a:cubicBezTo>
                    <a:pt x="80971" y="143633"/>
                    <a:pt x="118173" y="99903"/>
                    <a:pt x="118173" y="53638"/>
                  </a:cubicBezTo>
                  <a:close/>
                  <a:moveTo>
                    <a:pt x="44595" y="136661"/>
                  </a:moveTo>
                  <a:cubicBezTo>
                    <a:pt x="32746" y="136661"/>
                    <a:pt x="20621" y="126838"/>
                    <a:pt x="20621" y="102121"/>
                  </a:cubicBezTo>
                  <a:cubicBezTo>
                    <a:pt x="20621" y="86594"/>
                    <a:pt x="27786" y="52370"/>
                    <a:pt x="36604" y="36209"/>
                  </a:cubicBezTo>
                  <a:cubicBezTo>
                    <a:pt x="50382" y="11809"/>
                    <a:pt x="66090" y="7056"/>
                    <a:pt x="73806" y="7056"/>
                  </a:cubicBezTo>
                  <a:cubicBezTo>
                    <a:pt x="89789" y="7056"/>
                    <a:pt x="98057" y="22266"/>
                    <a:pt x="98057" y="41279"/>
                  </a:cubicBezTo>
                  <a:cubicBezTo>
                    <a:pt x="98057" y="53638"/>
                    <a:pt x="92545" y="86911"/>
                    <a:pt x="82073" y="107508"/>
                  </a:cubicBezTo>
                  <a:cubicBezTo>
                    <a:pt x="72428" y="125887"/>
                    <a:pt x="57272" y="136661"/>
                    <a:pt x="44595" y="136661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D792974-42AD-0D39-E800-01F106D19DA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6682866" y="6503140"/>
              <a:ext cx="120976" cy="143547"/>
            </a:xfrm>
            <a:custGeom>
              <a:avLst/>
              <a:gdLst>
                <a:gd name="connsiteX0" fmla="*/ 121210 w 120976"/>
                <a:gd name="connsiteY0" fmla="*/ 22266 h 143547"/>
                <a:gd name="connsiteX1" fmla="*/ 109084 w 120976"/>
                <a:gd name="connsiteY1" fmla="*/ 85 h 143547"/>
                <a:gd name="connsiteX2" fmla="*/ 95581 w 120976"/>
                <a:gd name="connsiteY2" fmla="*/ 15295 h 143547"/>
                <a:gd name="connsiteX3" fmla="*/ 99990 w 120976"/>
                <a:gd name="connsiteY3" fmla="*/ 24802 h 143547"/>
                <a:gd name="connsiteX4" fmla="*/ 109360 w 120976"/>
                <a:gd name="connsiteY4" fmla="*/ 50786 h 143547"/>
                <a:gd name="connsiteX5" fmla="*/ 60308 w 120976"/>
                <a:gd name="connsiteY5" fmla="*/ 136661 h 143547"/>
                <a:gd name="connsiteX6" fmla="*/ 39916 w 120976"/>
                <a:gd name="connsiteY6" fmla="*/ 109092 h 143547"/>
                <a:gd name="connsiteX7" fmla="*/ 55899 w 120976"/>
                <a:gd name="connsiteY7" fmla="*/ 41913 h 143547"/>
                <a:gd name="connsiteX8" fmla="*/ 59206 w 120976"/>
                <a:gd name="connsiteY8" fmla="*/ 26069 h 143547"/>
                <a:gd name="connsiteX9" fmla="*/ 36609 w 120976"/>
                <a:gd name="connsiteY9" fmla="*/ 85 h 143547"/>
                <a:gd name="connsiteX10" fmla="*/ 233 w 120976"/>
                <a:gd name="connsiteY10" fmla="*/ 48885 h 143547"/>
                <a:gd name="connsiteX11" fmla="*/ 3540 w 120976"/>
                <a:gd name="connsiteY11" fmla="*/ 52053 h 143547"/>
                <a:gd name="connsiteX12" fmla="*/ 7949 w 120976"/>
                <a:gd name="connsiteY12" fmla="*/ 46350 h 143547"/>
                <a:gd name="connsiteX13" fmla="*/ 35782 w 120976"/>
                <a:gd name="connsiteY13" fmla="*/ 7056 h 143547"/>
                <a:gd name="connsiteX14" fmla="*/ 42671 w 120976"/>
                <a:gd name="connsiteY14" fmla="*/ 17196 h 143547"/>
                <a:gd name="connsiteX15" fmla="*/ 37987 w 120976"/>
                <a:gd name="connsiteY15" fmla="*/ 39378 h 143547"/>
                <a:gd name="connsiteX16" fmla="*/ 22279 w 120976"/>
                <a:gd name="connsiteY16" fmla="*/ 104339 h 143547"/>
                <a:gd name="connsiteX17" fmla="*/ 59206 w 120976"/>
                <a:gd name="connsiteY17" fmla="*/ 143633 h 143547"/>
                <a:gd name="connsiteX18" fmla="*/ 121210 w 120976"/>
                <a:gd name="connsiteY18" fmla="*/ 2226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976" h="143547">
                  <a:moveTo>
                    <a:pt x="121210" y="22266"/>
                  </a:moveTo>
                  <a:cubicBezTo>
                    <a:pt x="121210" y="5155"/>
                    <a:pt x="114045" y="85"/>
                    <a:pt x="109084" y="85"/>
                  </a:cubicBezTo>
                  <a:cubicBezTo>
                    <a:pt x="102195" y="85"/>
                    <a:pt x="95581" y="8324"/>
                    <a:pt x="95581" y="15295"/>
                  </a:cubicBezTo>
                  <a:cubicBezTo>
                    <a:pt x="95581" y="19415"/>
                    <a:pt x="96959" y="21316"/>
                    <a:pt x="99990" y="24802"/>
                  </a:cubicBezTo>
                  <a:cubicBezTo>
                    <a:pt x="105777" y="31139"/>
                    <a:pt x="109360" y="39378"/>
                    <a:pt x="109360" y="50786"/>
                  </a:cubicBezTo>
                  <a:cubicBezTo>
                    <a:pt x="109360" y="64095"/>
                    <a:pt x="92550" y="136661"/>
                    <a:pt x="60308" y="136661"/>
                  </a:cubicBezTo>
                  <a:cubicBezTo>
                    <a:pt x="46254" y="136661"/>
                    <a:pt x="39916" y="125570"/>
                    <a:pt x="39916" y="109092"/>
                  </a:cubicBezTo>
                  <a:cubicBezTo>
                    <a:pt x="39916" y="91347"/>
                    <a:pt x="47356" y="68214"/>
                    <a:pt x="55899" y="41913"/>
                  </a:cubicBezTo>
                  <a:cubicBezTo>
                    <a:pt x="57828" y="36526"/>
                    <a:pt x="59206" y="32090"/>
                    <a:pt x="59206" y="26069"/>
                  </a:cubicBezTo>
                  <a:cubicBezTo>
                    <a:pt x="59206" y="11809"/>
                    <a:pt x="50387" y="85"/>
                    <a:pt x="36609" y="85"/>
                  </a:cubicBezTo>
                  <a:cubicBezTo>
                    <a:pt x="10705" y="85"/>
                    <a:pt x="233" y="46033"/>
                    <a:pt x="233" y="48885"/>
                  </a:cubicBezTo>
                  <a:cubicBezTo>
                    <a:pt x="233" y="52053"/>
                    <a:pt x="2989" y="52053"/>
                    <a:pt x="3540" y="52053"/>
                  </a:cubicBezTo>
                  <a:cubicBezTo>
                    <a:pt x="6296" y="52053"/>
                    <a:pt x="6571" y="51420"/>
                    <a:pt x="7949" y="46350"/>
                  </a:cubicBezTo>
                  <a:cubicBezTo>
                    <a:pt x="15941" y="14344"/>
                    <a:pt x="27790" y="7056"/>
                    <a:pt x="35782" y="7056"/>
                  </a:cubicBezTo>
                  <a:cubicBezTo>
                    <a:pt x="37987" y="7056"/>
                    <a:pt x="42671" y="7056"/>
                    <a:pt x="42671" y="17196"/>
                  </a:cubicBezTo>
                  <a:cubicBezTo>
                    <a:pt x="42671" y="25118"/>
                    <a:pt x="39916" y="33674"/>
                    <a:pt x="37987" y="39378"/>
                  </a:cubicBezTo>
                  <a:cubicBezTo>
                    <a:pt x="25861" y="76137"/>
                    <a:pt x="22279" y="90713"/>
                    <a:pt x="22279" y="104339"/>
                  </a:cubicBezTo>
                  <a:cubicBezTo>
                    <a:pt x="22279" y="138562"/>
                    <a:pt x="46529" y="143633"/>
                    <a:pt x="59206" y="143633"/>
                  </a:cubicBezTo>
                  <a:cubicBezTo>
                    <a:pt x="105502" y="143633"/>
                    <a:pt x="121210" y="38744"/>
                    <a:pt x="121210" y="2226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8500CE9B-3D80-7D41-0BEC-D43834266A6D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6831014" y="6503140"/>
              <a:ext cx="105819" cy="143547"/>
            </a:xfrm>
            <a:custGeom>
              <a:avLst/>
              <a:gdLst>
                <a:gd name="connsiteX0" fmla="*/ 39094 w 105819"/>
                <a:gd name="connsiteY0" fmla="*/ 66947 h 143547"/>
                <a:gd name="connsiteX1" fmla="*/ 81257 w 105819"/>
                <a:gd name="connsiteY1" fmla="*/ 59659 h 143547"/>
                <a:gd name="connsiteX2" fmla="*/ 101925 w 105819"/>
                <a:gd name="connsiteY2" fmla="*/ 27020 h 143547"/>
                <a:gd name="connsiteX3" fmla="*/ 72438 w 105819"/>
                <a:gd name="connsiteY3" fmla="*/ 85 h 143547"/>
                <a:gd name="connsiteX4" fmla="*/ 238 w 105819"/>
                <a:gd name="connsiteY4" fmla="*/ 86277 h 143547"/>
                <a:gd name="connsiteX5" fmla="*/ 43503 w 105819"/>
                <a:gd name="connsiteY5" fmla="*/ 143633 h 143547"/>
                <a:gd name="connsiteX6" fmla="*/ 106058 w 105819"/>
                <a:gd name="connsiteY6" fmla="*/ 106240 h 143547"/>
                <a:gd name="connsiteX7" fmla="*/ 102751 w 105819"/>
                <a:gd name="connsiteY7" fmla="*/ 102121 h 143547"/>
                <a:gd name="connsiteX8" fmla="*/ 99169 w 105819"/>
                <a:gd name="connsiteY8" fmla="*/ 105290 h 143547"/>
                <a:gd name="connsiteX9" fmla="*/ 44054 w 105819"/>
                <a:gd name="connsiteY9" fmla="*/ 136661 h 143547"/>
                <a:gd name="connsiteX10" fmla="*/ 20080 w 105819"/>
                <a:gd name="connsiteY10" fmla="*/ 99903 h 143547"/>
                <a:gd name="connsiteX11" fmla="*/ 24489 w 105819"/>
                <a:gd name="connsiteY11" fmla="*/ 66947 h 143547"/>
                <a:gd name="connsiteX12" fmla="*/ 39094 w 105819"/>
                <a:gd name="connsiteY12" fmla="*/ 66947 h 143547"/>
                <a:gd name="connsiteX13" fmla="*/ 26142 w 105819"/>
                <a:gd name="connsiteY13" fmla="*/ 59976 h 143547"/>
                <a:gd name="connsiteX14" fmla="*/ 72438 w 105819"/>
                <a:gd name="connsiteY14" fmla="*/ 7056 h 143547"/>
                <a:gd name="connsiteX15" fmla="*/ 92831 w 105819"/>
                <a:gd name="connsiteY15" fmla="*/ 27020 h 143547"/>
                <a:gd name="connsiteX16" fmla="*/ 37441 w 105819"/>
                <a:gd name="connsiteY16" fmla="*/ 59976 h 143547"/>
                <a:gd name="connsiteX17" fmla="*/ 26142 w 105819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19" h="143547">
                  <a:moveTo>
                    <a:pt x="39094" y="66947"/>
                  </a:moveTo>
                  <a:cubicBezTo>
                    <a:pt x="47086" y="66947"/>
                    <a:pt x="67478" y="66313"/>
                    <a:pt x="81257" y="59659"/>
                  </a:cubicBezTo>
                  <a:cubicBezTo>
                    <a:pt x="100547" y="50152"/>
                    <a:pt x="101925" y="31456"/>
                    <a:pt x="101925" y="27020"/>
                  </a:cubicBezTo>
                  <a:cubicBezTo>
                    <a:pt x="101925" y="13077"/>
                    <a:pt x="91453" y="85"/>
                    <a:pt x="72438" y="85"/>
                  </a:cubicBezTo>
                  <a:cubicBezTo>
                    <a:pt x="41850" y="85"/>
                    <a:pt x="238" y="30822"/>
                    <a:pt x="238" y="86277"/>
                  </a:cubicBezTo>
                  <a:cubicBezTo>
                    <a:pt x="238" y="118599"/>
                    <a:pt x="16497" y="143633"/>
                    <a:pt x="43503" y="143633"/>
                  </a:cubicBezTo>
                  <a:cubicBezTo>
                    <a:pt x="82910" y="143633"/>
                    <a:pt x="106058" y="110043"/>
                    <a:pt x="106058" y="106240"/>
                  </a:cubicBezTo>
                  <a:cubicBezTo>
                    <a:pt x="106058" y="104339"/>
                    <a:pt x="104405" y="102121"/>
                    <a:pt x="102751" y="102121"/>
                  </a:cubicBezTo>
                  <a:cubicBezTo>
                    <a:pt x="101373" y="102121"/>
                    <a:pt x="100822" y="102755"/>
                    <a:pt x="99169" y="105290"/>
                  </a:cubicBezTo>
                  <a:cubicBezTo>
                    <a:pt x="77399" y="136661"/>
                    <a:pt x="47361" y="136661"/>
                    <a:pt x="44054" y="136661"/>
                  </a:cubicBezTo>
                  <a:cubicBezTo>
                    <a:pt x="22560" y="136661"/>
                    <a:pt x="20080" y="110043"/>
                    <a:pt x="20080" y="99903"/>
                  </a:cubicBezTo>
                  <a:cubicBezTo>
                    <a:pt x="20080" y="96100"/>
                    <a:pt x="20355" y="86277"/>
                    <a:pt x="24489" y="66947"/>
                  </a:cubicBezTo>
                  <a:lnTo>
                    <a:pt x="39094" y="66947"/>
                  </a:lnTo>
                  <a:close/>
                  <a:moveTo>
                    <a:pt x="26142" y="59976"/>
                  </a:moveTo>
                  <a:cubicBezTo>
                    <a:pt x="36889" y="11809"/>
                    <a:pt x="65273" y="7056"/>
                    <a:pt x="72438" y="7056"/>
                  </a:cubicBezTo>
                  <a:cubicBezTo>
                    <a:pt x="85390" y="7056"/>
                    <a:pt x="92831" y="16246"/>
                    <a:pt x="92831" y="27020"/>
                  </a:cubicBezTo>
                  <a:cubicBezTo>
                    <a:pt x="92831" y="59976"/>
                    <a:pt x="48739" y="59976"/>
                    <a:pt x="37441" y="59976"/>
                  </a:cubicBezTo>
                  <a:lnTo>
                    <a:pt x="26142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4470A159-E060-08AD-2604-531B8515BE3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6957399" y="6426771"/>
              <a:ext cx="166445" cy="216430"/>
            </a:xfrm>
            <a:custGeom>
              <a:avLst/>
              <a:gdLst>
                <a:gd name="connsiteX0" fmla="*/ 92560 w 166445"/>
                <a:gd name="connsiteY0" fmla="*/ 24802 h 216430"/>
                <a:gd name="connsiteX1" fmla="*/ 121770 w 166445"/>
                <a:gd name="connsiteY1" fmla="*/ 9908 h 216430"/>
                <a:gd name="connsiteX2" fmla="*/ 132242 w 166445"/>
                <a:gd name="connsiteY2" fmla="*/ 3887 h 216430"/>
                <a:gd name="connsiteX3" fmla="*/ 127833 w 166445"/>
                <a:gd name="connsiteY3" fmla="*/ 85 h 216430"/>
                <a:gd name="connsiteX4" fmla="*/ 87048 w 166445"/>
                <a:gd name="connsiteY4" fmla="*/ 1035 h 216430"/>
                <a:gd name="connsiteX5" fmla="*/ 50397 w 166445"/>
                <a:gd name="connsiteY5" fmla="*/ 85 h 216430"/>
                <a:gd name="connsiteX6" fmla="*/ 45161 w 166445"/>
                <a:gd name="connsiteY6" fmla="*/ 6422 h 216430"/>
                <a:gd name="connsiteX7" fmla="*/ 52877 w 166445"/>
                <a:gd name="connsiteY7" fmla="*/ 9908 h 216430"/>
                <a:gd name="connsiteX8" fmla="*/ 63349 w 166445"/>
                <a:gd name="connsiteY8" fmla="*/ 10542 h 216430"/>
                <a:gd name="connsiteX9" fmla="*/ 70790 w 166445"/>
                <a:gd name="connsiteY9" fmla="*/ 15612 h 216430"/>
                <a:gd name="connsiteX10" fmla="*/ 69687 w 166445"/>
                <a:gd name="connsiteY10" fmla="*/ 21633 h 216430"/>
                <a:gd name="connsiteX11" fmla="*/ 32760 w 166445"/>
                <a:gd name="connsiteY11" fmla="*/ 191799 h 216430"/>
                <a:gd name="connsiteX12" fmla="*/ 7683 w 166445"/>
                <a:gd name="connsiteY12" fmla="*/ 206692 h 216430"/>
                <a:gd name="connsiteX13" fmla="*/ 243 w 166445"/>
                <a:gd name="connsiteY13" fmla="*/ 213030 h 216430"/>
                <a:gd name="connsiteX14" fmla="*/ 7683 w 166445"/>
                <a:gd name="connsiteY14" fmla="*/ 216516 h 216430"/>
                <a:gd name="connsiteX15" fmla="*/ 135274 w 166445"/>
                <a:gd name="connsiteY15" fmla="*/ 216516 h 216430"/>
                <a:gd name="connsiteX16" fmla="*/ 143816 w 166445"/>
                <a:gd name="connsiteY16" fmla="*/ 211129 h 216430"/>
                <a:gd name="connsiteX17" fmla="*/ 165587 w 166445"/>
                <a:gd name="connsiteY17" fmla="*/ 142682 h 216430"/>
                <a:gd name="connsiteX18" fmla="*/ 166689 w 166445"/>
                <a:gd name="connsiteY18" fmla="*/ 138246 h 216430"/>
                <a:gd name="connsiteX19" fmla="*/ 163382 w 166445"/>
                <a:gd name="connsiteY19" fmla="*/ 134760 h 216430"/>
                <a:gd name="connsiteX20" fmla="*/ 158697 w 166445"/>
                <a:gd name="connsiteY20" fmla="*/ 141414 h 216430"/>
                <a:gd name="connsiteX21" fmla="*/ 89528 w 166445"/>
                <a:gd name="connsiteY21" fmla="*/ 206692 h 216430"/>
                <a:gd name="connsiteX22" fmla="*/ 63625 w 166445"/>
                <a:gd name="connsiteY22" fmla="*/ 206692 h 216430"/>
                <a:gd name="connsiteX23" fmla="*/ 57562 w 166445"/>
                <a:gd name="connsiteY23" fmla="*/ 206375 h 216430"/>
                <a:gd name="connsiteX24" fmla="*/ 53980 w 166445"/>
                <a:gd name="connsiteY24" fmla="*/ 203206 h 216430"/>
                <a:gd name="connsiteX25" fmla="*/ 55357 w 166445"/>
                <a:gd name="connsiteY25" fmla="*/ 195918 h 216430"/>
                <a:gd name="connsiteX26" fmla="*/ 92560 w 166445"/>
                <a:gd name="connsiteY26" fmla="*/ 24802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445" h="216430">
                  <a:moveTo>
                    <a:pt x="92560" y="24802"/>
                  </a:moveTo>
                  <a:cubicBezTo>
                    <a:pt x="95040" y="13394"/>
                    <a:pt x="95867" y="9908"/>
                    <a:pt x="121770" y="9908"/>
                  </a:cubicBezTo>
                  <a:cubicBezTo>
                    <a:pt x="130038" y="9908"/>
                    <a:pt x="132242" y="9908"/>
                    <a:pt x="132242" y="3887"/>
                  </a:cubicBezTo>
                  <a:cubicBezTo>
                    <a:pt x="132242" y="85"/>
                    <a:pt x="129211" y="85"/>
                    <a:pt x="127833" y="85"/>
                  </a:cubicBezTo>
                  <a:cubicBezTo>
                    <a:pt x="118739" y="85"/>
                    <a:pt x="96142" y="1035"/>
                    <a:pt x="87048" y="1035"/>
                  </a:cubicBezTo>
                  <a:cubicBezTo>
                    <a:pt x="78781" y="1035"/>
                    <a:pt x="58664" y="85"/>
                    <a:pt x="50397" y="85"/>
                  </a:cubicBezTo>
                  <a:cubicBezTo>
                    <a:pt x="48468" y="85"/>
                    <a:pt x="45161" y="85"/>
                    <a:pt x="45161" y="6422"/>
                  </a:cubicBezTo>
                  <a:cubicBezTo>
                    <a:pt x="45161" y="9908"/>
                    <a:pt x="47641" y="9908"/>
                    <a:pt x="52877" y="9908"/>
                  </a:cubicBezTo>
                  <a:cubicBezTo>
                    <a:pt x="53428" y="9908"/>
                    <a:pt x="58664" y="9908"/>
                    <a:pt x="63349" y="10542"/>
                  </a:cubicBezTo>
                  <a:cubicBezTo>
                    <a:pt x="68309" y="11176"/>
                    <a:pt x="70790" y="11492"/>
                    <a:pt x="70790" y="15612"/>
                  </a:cubicBezTo>
                  <a:cubicBezTo>
                    <a:pt x="70790" y="16879"/>
                    <a:pt x="70514" y="17830"/>
                    <a:pt x="69687" y="21633"/>
                  </a:cubicBezTo>
                  <a:lnTo>
                    <a:pt x="32760" y="191799"/>
                  </a:lnTo>
                  <a:cubicBezTo>
                    <a:pt x="30005" y="204157"/>
                    <a:pt x="29454" y="206692"/>
                    <a:pt x="7683" y="206692"/>
                  </a:cubicBezTo>
                  <a:cubicBezTo>
                    <a:pt x="2999" y="206692"/>
                    <a:pt x="243" y="206692"/>
                    <a:pt x="243" y="213030"/>
                  </a:cubicBezTo>
                  <a:cubicBezTo>
                    <a:pt x="243" y="216516"/>
                    <a:pt x="2723" y="216516"/>
                    <a:pt x="7683" y="216516"/>
                  </a:cubicBezTo>
                  <a:lnTo>
                    <a:pt x="135274" y="216516"/>
                  </a:lnTo>
                  <a:cubicBezTo>
                    <a:pt x="141887" y="216516"/>
                    <a:pt x="142163" y="216516"/>
                    <a:pt x="143816" y="211129"/>
                  </a:cubicBezTo>
                  <a:lnTo>
                    <a:pt x="165587" y="142682"/>
                  </a:lnTo>
                  <a:cubicBezTo>
                    <a:pt x="166689" y="139196"/>
                    <a:pt x="166689" y="138562"/>
                    <a:pt x="166689" y="138246"/>
                  </a:cubicBezTo>
                  <a:cubicBezTo>
                    <a:pt x="166689" y="136978"/>
                    <a:pt x="165862" y="134760"/>
                    <a:pt x="163382" y="134760"/>
                  </a:cubicBezTo>
                  <a:cubicBezTo>
                    <a:pt x="160902" y="134760"/>
                    <a:pt x="160626" y="136344"/>
                    <a:pt x="158697" y="141414"/>
                  </a:cubicBezTo>
                  <a:cubicBezTo>
                    <a:pt x="149328" y="170568"/>
                    <a:pt x="137203" y="206692"/>
                    <a:pt x="89528" y="206692"/>
                  </a:cubicBezTo>
                  <a:lnTo>
                    <a:pt x="63625" y="206692"/>
                  </a:lnTo>
                  <a:cubicBezTo>
                    <a:pt x="59767" y="206692"/>
                    <a:pt x="59215" y="206692"/>
                    <a:pt x="57562" y="206375"/>
                  </a:cubicBezTo>
                  <a:cubicBezTo>
                    <a:pt x="54806" y="206058"/>
                    <a:pt x="53980" y="205742"/>
                    <a:pt x="53980" y="203206"/>
                  </a:cubicBezTo>
                  <a:cubicBezTo>
                    <a:pt x="53980" y="202256"/>
                    <a:pt x="53980" y="201622"/>
                    <a:pt x="55357" y="195918"/>
                  </a:cubicBezTo>
                  <a:lnTo>
                    <a:pt x="92560" y="24802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D275A9E3-E01E-743B-7486-9341AE8A6FAB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146871" y="6503140"/>
              <a:ext cx="105819" cy="143547"/>
            </a:xfrm>
            <a:custGeom>
              <a:avLst/>
              <a:gdLst>
                <a:gd name="connsiteX0" fmla="*/ 39105 w 105819"/>
                <a:gd name="connsiteY0" fmla="*/ 66947 h 143547"/>
                <a:gd name="connsiteX1" fmla="*/ 81268 w 105819"/>
                <a:gd name="connsiteY1" fmla="*/ 59659 h 143547"/>
                <a:gd name="connsiteX2" fmla="*/ 101936 w 105819"/>
                <a:gd name="connsiteY2" fmla="*/ 27020 h 143547"/>
                <a:gd name="connsiteX3" fmla="*/ 72450 w 105819"/>
                <a:gd name="connsiteY3" fmla="*/ 85 h 143547"/>
                <a:gd name="connsiteX4" fmla="*/ 250 w 105819"/>
                <a:gd name="connsiteY4" fmla="*/ 86277 h 143547"/>
                <a:gd name="connsiteX5" fmla="*/ 43515 w 105819"/>
                <a:gd name="connsiteY5" fmla="*/ 143633 h 143547"/>
                <a:gd name="connsiteX6" fmla="*/ 106070 w 105819"/>
                <a:gd name="connsiteY6" fmla="*/ 106240 h 143547"/>
                <a:gd name="connsiteX7" fmla="*/ 102763 w 105819"/>
                <a:gd name="connsiteY7" fmla="*/ 102121 h 143547"/>
                <a:gd name="connsiteX8" fmla="*/ 99180 w 105819"/>
                <a:gd name="connsiteY8" fmla="*/ 105290 h 143547"/>
                <a:gd name="connsiteX9" fmla="*/ 44066 w 105819"/>
                <a:gd name="connsiteY9" fmla="*/ 136661 h 143547"/>
                <a:gd name="connsiteX10" fmla="*/ 20091 w 105819"/>
                <a:gd name="connsiteY10" fmla="*/ 99903 h 143547"/>
                <a:gd name="connsiteX11" fmla="*/ 24500 w 105819"/>
                <a:gd name="connsiteY11" fmla="*/ 66947 h 143547"/>
                <a:gd name="connsiteX12" fmla="*/ 39105 w 105819"/>
                <a:gd name="connsiteY12" fmla="*/ 66947 h 143547"/>
                <a:gd name="connsiteX13" fmla="*/ 26154 w 105819"/>
                <a:gd name="connsiteY13" fmla="*/ 59976 h 143547"/>
                <a:gd name="connsiteX14" fmla="*/ 72450 w 105819"/>
                <a:gd name="connsiteY14" fmla="*/ 7056 h 143547"/>
                <a:gd name="connsiteX15" fmla="*/ 92842 w 105819"/>
                <a:gd name="connsiteY15" fmla="*/ 27020 h 143547"/>
                <a:gd name="connsiteX16" fmla="*/ 37452 w 105819"/>
                <a:gd name="connsiteY16" fmla="*/ 59976 h 143547"/>
                <a:gd name="connsiteX17" fmla="*/ 26154 w 105819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19" h="143547">
                  <a:moveTo>
                    <a:pt x="39105" y="66947"/>
                  </a:moveTo>
                  <a:cubicBezTo>
                    <a:pt x="47097" y="66947"/>
                    <a:pt x="67489" y="66313"/>
                    <a:pt x="81268" y="59659"/>
                  </a:cubicBezTo>
                  <a:cubicBezTo>
                    <a:pt x="100558" y="50152"/>
                    <a:pt x="101936" y="31456"/>
                    <a:pt x="101936" y="27020"/>
                  </a:cubicBezTo>
                  <a:cubicBezTo>
                    <a:pt x="101936" y="13077"/>
                    <a:pt x="91464" y="85"/>
                    <a:pt x="72450" y="85"/>
                  </a:cubicBezTo>
                  <a:cubicBezTo>
                    <a:pt x="41861" y="85"/>
                    <a:pt x="250" y="30822"/>
                    <a:pt x="250" y="86277"/>
                  </a:cubicBezTo>
                  <a:cubicBezTo>
                    <a:pt x="250" y="118599"/>
                    <a:pt x="16508" y="143633"/>
                    <a:pt x="43515" y="143633"/>
                  </a:cubicBezTo>
                  <a:cubicBezTo>
                    <a:pt x="82921" y="143633"/>
                    <a:pt x="106070" y="110043"/>
                    <a:pt x="106070" y="106240"/>
                  </a:cubicBezTo>
                  <a:cubicBezTo>
                    <a:pt x="106070" y="104339"/>
                    <a:pt x="104416" y="102121"/>
                    <a:pt x="102763" y="102121"/>
                  </a:cubicBezTo>
                  <a:cubicBezTo>
                    <a:pt x="101385" y="102121"/>
                    <a:pt x="100834" y="102755"/>
                    <a:pt x="99180" y="105290"/>
                  </a:cubicBezTo>
                  <a:cubicBezTo>
                    <a:pt x="77410" y="136661"/>
                    <a:pt x="47373" y="136661"/>
                    <a:pt x="44066" y="136661"/>
                  </a:cubicBezTo>
                  <a:cubicBezTo>
                    <a:pt x="22571" y="136661"/>
                    <a:pt x="20091" y="110043"/>
                    <a:pt x="20091" y="99903"/>
                  </a:cubicBezTo>
                  <a:cubicBezTo>
                    <a:pt x="20091" y="96100"/>
                    <a:pt x="20366" y="86277"/>
                    <a:pt x="24500" y="66947"/>
                  </a:cubicBezTo>
                  <a:lnTo>
                    <a:pt x="39105" y="66947"/>
                  </a:lnTo>
                  <a:close/>
                  <a:moveTo>
                    <a:pt x="26154" y="59976"/>
                  </a:moveTo>
                  <a:cubicBezTo>
                    <a:pt x="36901" y="11809"/>
                    <a:pt x="65285" y="7056"/>
                    <a:pt x="72450" y="7056"/>
                  </a:cubicBezTo>
                  <a:cubicBezTo>
                    <a:pt x="85402" y="7056"/>
                    <a:pt x="92842" y="16246"/>
                    <a:pt x="92842" y="27020"/>
                  </a:cubicBezTo>
                  <a:cubicBezTo>
                    <a:pt x="92842" y="59976"/>
                    <a:pt x="48750" y="59976"/>
                    <a:pt x="37452" y="59976"/>
                  </a:cubicBezTo>
                  <a:lnTo>
                    <a:pt x="26154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34466C5-FDEA-0649-92C0-5DD014335FD8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7277115" y="6419800"/>
              <a:ext cx="137510" cy="288363"/>
            </a:xfrm>
            <a:custGeom>
              <a:avLst/>
              <a:gdLst>
                <a:gd name="connsiteX0" fmla="*/ 86784 w 137510"/>
                <a:gd name="connsiteY0" fmla="*/ 96734 h 288363"/>
                <a:gd name="connsiteX1" fmla="*/ 110483 w 137510"/>
                <a:gd name="connsiteY1" fmla="*/ 96734 h 288363"/>
                <a:gd name="connsiteX2" fmla="*/ 118751 w 137510"/>
                <a:gd name="connsiteY2" fmla="*/ 90396 h 288363"/>
                <a:gd name="connsiteX3" fmla="*/ 111310 w 137510"/>
                <a:gd name="connsiteY3" fmla="*/ 86911 h 288363"/>
                <a:gd name="connsiteX4" fmla="*/ 88438 w 137510"/>
                <a:gd name="connsiteY4" fmla="*/ 86911 h 288363"/>
                <a:gd name="connsiteX5" fmla="*/ 94225 w 137510"/>
                <a:gd name="connsiteY5" fmla="*/ 50786 h 288363"/>
                <a:gd name="connsiteX6" fmla="*/ 100838 w 137510"/>
                <a:gd name="connsiteY6" fmla="*/ 17830 h 288363"/>
                <a:gd name="connsiteX7" fmla="*/ 113790 w 137510"/>
                <a:gd name="connsiteY7" fmla="*/ 7056 h 288363"/>
                <a:gd name="connsiteX8" fmla="*/ 127293 w 137510"/>
                <a:gd name="connsiteY8" fmla="*/ 12760 h 288363"/>
                <a:gd name="connsiteX9" fmla="*/ 112412 w 137510"/>
                <a:gd name="connsiteY9" fmla="*/ 29872 h 288363"/>
                <a:gd name="connsiteX10" fmla="*/ 122609 w 137510"/>
                <a:gd name="connsiteY10" fmla="*/ 40963 h 288363"/>
                <a:gd name="connsiteX11" fmla="*/ 137765 w 137510"/>
                <a:gd name="connsiteY11" fmla="*/ 21950 h 288363"/>
                <a:gd name="connsiteX12" fmla="*/ 113790 w 137510"/>
                <a:gd name="connsiteY12" fmla="*/ 85 h 288363"/>
                <a:gd name="connsiteX13" fmla="*/ 78793 w 137510"/>
                <a:gd name="connsiteY13" fmla="*/ 37160 h 288363"/>
                <a:gd name="connsiteX14" fmla="*/ 69699 w 137510"/>
                <a:gd name="connsiteY14" fmla="*/ 86911 h 288363"/>
                <a:gd name="connsiteX15" fmla="*/ 50684 w 137510"/>
                <a:gd name="connsiteY15" fmla="*/ 86911 h 288363"/>
                <a:gd name="connsiteX16" fmla="*/ 42417 w 137510"/>
                <a:gd name="connsiteY16" fmla="*/ 92931 h 288363"/>
                <a:gd name="connsiteX17" fmla="*/ 50133 w 137510"/>
                <a:gd name="connsiteY17" fmla="*/ 96734 h 288363"/>
                <a:gd name="connsiteX18" fmla="*/ 68321 w 137510"/>
                <a:gd name="connsiteY18" fmla="*/ 96734 h 288363"/>
                <a:gd name="connsiteX19" fmla="*/ 47653 w 137510"/>
                <a:gd name="connsiteY19" fmla="*/ 221903 h 288363"/>
                <a:gd name="connsiteX20" fmla="*/ 23678 w 137510"/>
                <a:gd name="connsiteY20" fmla="*/ 281477 h 288363"/>
                <a:gd name="connsiteX21" fmla="*/ 10450 w 137510"/>
                <a:gd name="connsiteY21" fmla="*/ 275773 h 288363"/>
                <a:gd name="connsiteX22" fmla="*/ 25607 w 137510"/>
                <a:gd name="connsiteY22" fmla="*/ 258661 h 288363"/>
                <a:gd name="connsiteX23" fmla="*/ 15411 w 137510"/>
                <a:gd name="connsiteY23" fmla="*/ 247570 h 288363"/>
                <a:gd name="connsiteX24" fmla="*/ 254 w 137510"/>
                <a:gd name="connsiteY24" fmla="*/ 266583 h 288363"/>
                <a:gd name="connsiteX25" fmla="*/ 23678 w 137510"/>
                <a:gd name="connsiteY25" fmla="*/ 288448 h 288363"/>
                <a:gd name="connsiteX26" fmla="*/ 54818 w 137510"/>
                <a:gd name="connsiteY26" fmla="*/ 257710 h 288363"/>
                <a:gd name="connsiteX27" fmla="*/ 70250 w 137510"/>
                <a:gd name="connsiteY27" fmla="*/ 197186 h 288363"/>
                <a:gd name="connsiteX28" fmla="*/ 86784 w 137510"/>
                <a:gd name="connsiteY28" fmla="*/ 96734 h 28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510" h="288363">
                  <a:moveTo>
                    <a:pt x="86784" y="96734"/>
                  </a:moveTo>
                  <a:lnTo>
                    <a:pt x="110483" y="96734"/>
                  </a:lnTo>
                  <a:cubicBezTo>
                    <a:pt x="115995" y="96734"/>
                    <a:pt x="118751" y="96734"/>
                    <a:pt x="118751" y="90396"/>
                  </a:cubicBezTo>
                  <a:cubicBezTo>
                    <a:pt x="118751" y="86911"/>
                    <a:pt x="115995" y="86911"/>
                    <a:pt x="111310" y="86911"/>
                  </a:cubicBezTo>
                  <a:lnTo>
                    <a:pt x="88438" y="86911"/>
                  </a:lnTo>
                  <a:lnTo>
                    <a:pt x="94225" y="50786"/>
                  </a:lnTo>
                  <a:cubicBezTo>
                    <a:pt x="95327" y="44131"/>
                    <a:pt x="99185" y="21633"/>
                    <a:pt x="100838" y="17830"/>
                  </a:cubicBezTo>
                  <a:cubicBezTo>
                    <a:pt x="103319" y="11809"/>
                    <a:pt x="108003" y="7056"/>
                    <a:pt x="113790" y="7056"/>
                  </a:cubicBezTo>
                  <a:cubicBezTo>
                    <a:pt x="114893" y="7056"/>
                    <a:pt x="122057" y="7056"/>
                    <a:pt x="127293" y="12760"/>
                  </a:cubicBezTo>
                  <a:cubicBezTo>
                    <a:pt x="115168" y="14028"/>
                    <a:pt x="112412" y="25118"/>
                    <a:pt x="112412" y="29872"/>
                  </a:cubicBezTo>
                  <a:cubicBezTo>
                    <a:pt x="112412" y="37160"/>
                    <a:pt x="117373" y="40963"/>
                    <a:pt x="122609" y="40963"/>
                  </a:cubicBezTo>
                  <a:cubicBezTo>
                    <a:pt x="129774" y="40963"/>
                    <a:pt x="137765" y="33991"/>
                    <a:pt x="137765" y="21950"/>
                  </a:cubicBezTo>
                  <a:cubicBezTo>
                    <a:pt x="137765" y="7373"/>
                    <a:pt x="125089" y="85"/>
                    <a:pt x="113790" y="85"/>
                  </a:cubicBezTo>
                  <a:cubicBezTo>
                    <a:pt x="104421" y="85"/>
                    <a:pt x="87060" y="5789"/>
                    <a:pt x="78793" y="37160"/>
                  </a:cubicBezTo>
                  <a:cubicBezTo>
                    <a:pt x="77139" y="43814"/>
                    <a:pt x="76312" y="46983"/>
                    <a:pt x="69699" y="86911"/>
                  </a:cubicBezTo>
                  <a:lnTo>
                    <a:pt x="50684" y="86911"/>
                  </a:lnTo>
                  <a:cubicBezTo>
                    <a:pt x="45448" y="86911"/>
                    <a:pt x="42417" y="86911"/>
                    <a:pt x="42417" y="92931"/>
                  </a:cubicBezTo>
                  <a:cubicBezTo>
                    <a:pt x="42417" y="96734"/>
                    <a:pt x="44897" y="96734"/>
                    <a:pt x="50133" y="96734"/>
                  </a:cubicBezTo>
                  <a:lnTo>
                    <a:pt x="68321" y="96734"/>
                  </a:lnTo>
                  <a:lnTo>
                    <a:pt x="47653" y="221903"/>
                  </a:lnTo>
                  <a:cubicBezTo>
                    <a:pt x="42693" y="252640"/>
                    <a:pt x="38008" y="281477"/>
                    <a:pt x="23678" y="281477"/>
                  </a:cubicBezTo>
                  <a:cubicBezTo>
                    <a:pt x="22576" y="281477"/>
                    <a:pt x="15686" y="281477"/>
                    <a:pt x="10450" y="275773"/>
                  </a:cubicBezTo>
                  <a:cubicBezTo>
                    <a:pt x="23127" y="274822"/>
                    <a:pt x="25607" y="263414"/>
                    <a:pt x="25607" y="258661"/>
                  </a:cubicBezTo>
                  <a:cubicBezTo>
                    <a:pt x="25607" y="251373"/>
                    <a:pt x="20647" y="247570"/>
                    <a:pt x="15411" y="247570"/>
                  </a:cubicBezTo>
                  <a:cubicBezTo>
                    <a:pt x="8246" y="247570"/>
                    <a:pt x="254" y="254541"/>
                    <a:pt x="254" y="266583"/>
                  </a:cubicBezTo>
                  <a:cubicBezTo>
                    <a:pt x="254" y="280843"/>
                    <a:pt x="12379" y="288448"/>
                    <a:pt x="23678" y="288448"/>
                  </a:cubicBezTo>
                  <a:cubicBezTo>
                    <a:pt x="38834" y="288448"/>
                    <a:pt x="49857" y="269752"/>
                    <a:pt x="54818" y="257710"/>
                  </a:cubicBezTo>
                  <a:cubicBezTo>
                    <a:pt x="63636" y="237747"/>
                    <a:pt x="69974" y="199404"/>
                    <a:pt x="70250" y="197186"/>
                  </a:cubicBezTo>
                  <a:lnTo>
                    <a:pt x="86784" y="9673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C86A6DF-A587-A669-86F8-0C0DF19081BA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433427" y="6444834"/>
              <a:ext cx="84600" cy="201854"/>
            </a:xfrm>
            <a:custGeom>
              <a:avLst/>
              <a:gdLst>
                <a:gd name="connsiteX0" fmla="*/ 50690 w 84600"/>
                <a:gd name="connsiteY0" fmla="*/ 71700 h 201854"/>
                <a:gd name="connsiteX1" fmla="*/ 76594 w 84600"/>
                <a:gd name="connsiteY1" fmla="*/ 71700 h 201854"/>
                <a:gd name="connsiteX2" fmla="*/ 84861 w 84600"/>
                <a:gd name="connsiteY2" fmla="*/ 65363 h 201854"/>
                <a:gd name="connsiteX3" fmla="*/ 77145 w 84600"/>
                <a:gd name="connsiteY3" fmla="*/ 61877 h 201854"/>
                <a:gd name="connsiteX4" fmla="*/ 52895 w 84600"/>
                <a:gd name="connsiteY4" fmla="*/ 61877 h 201854"/>
                <a:gd name="connsiteX5" fmla="*/ 64193 w 84600"/>
                <a:gd name="connsiteY5" fmla="*/ 8641 h 201854"/>
                <a:gd name="connsiteX6" fmla="*/ 56202 w 84600"/>
                <a:gd name="connsiteY6" fmla="*/ 85 h 201854"/>
                <a:gd name="connsiteX7" fmla="*/ 45179 w 84600"/>
                <a:gd name="connsiteY7" fmla="*/ 11492 h 201854"/>
                <a:gd name="connsiteX8" fmla="*/ 34431 w 84600"/>
                <a:gd name="connsiteY8" fmla="*/ 61877 h 201854"/>
                <a:gd name="connsiteX9" fmla="*/ 8527 w 84600"/>
                <a:gd name="connsiteY9" fmla="*/ 61877 h 201854"/>
                <a:gd name="connsiteX10" fmla="*/ 260 w 84600"/>
                <a:gd name="connsiteY10" fmla="*/ 67898 h 201854"/>
                <a:gd name="connsiteX11" fmla="*/ 7976 w 84600"/>
                <a:gd name="connsiteY11" fmla="*/ 71700 h 201854"/>
                <a:gd name="connsiteX12" fmla="*/ 32227 w 84600"/>
                <a:gd name="connsiteY12" fmla="*/ 71700 h 201854"/>
                <a:gd name="connsiteX13" fmla="*/ 11283 w 84600"/>
                <a:gd name="connsiteY13" fmla="*/ 172786 h 201854"/>
                <a:gd name="connsiteX14" fmla="*/ 36636 w 84600"/>
                <a:gd name="connsiteY14" fmla="*/ 201939 h 201854"/>
                <a:gd name="connsiteX15" fmla="*/ 80452 w 84600"/>
                <a:gd name="connsiteY15" fmla="*/ 153139 h 201854"/>
                <a:gd name="connsiteX16" fmla="*/ 77145 w 84600"/>
                <a:gd name="connsiteY16" fmla="*/ 149970 h 201854"/>
                <a:gd name="connsiteX17" fmla="*/ 73011 w 84600"/>
                <a:gd name="connsiteY17" fmla="*/ 154407 h 201854"/>
                <a:gd name="connsiteX18" fmla="*/ 37187 w 84600"/>
                <a:gd name="connsiteY18" fmla="*/ 194968 h 201854"/>
                <a:gd name="connsiteX19" fmla="*/ 28644 w 84600"/>
                <a:gd name="connsiteY19" fmla="*/ 180391 h 201854"/>
                <a:gd name="connsiteX20" fmla="*/ 30298 w 84600"/>
                <a:gd name="connsiteY20" fmla="*/ 165181 h 201854"/>
                <a:gd name="connsiteX21" fmla="*/ 50690 w 84600"/>
                <a:gd name="connsiteY21" fmla="*/ 71700 h 20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600" h="201854">
                  <a:moveTo>
                    <a:pt x="50690" y="71700"/>
                  </a:moveTo>
                  <a:lnTo>
                    <a:pt x="76594" y="71700"/>
                  </a:lnTo>
                  <a:cubicBezTo>
                    <a:pt x="82105" y="71700"/>
                    <a:pt x="84861" y="71700"/>
                    <a:pt x="84861" y="65363"/>
                  </a:cubicBezTo>
                  <a:cubicBezTo>
                    <a:pt x="84861" y="61877"/>
                    <a:pt x="82105" y="61877"/>
                    <a:pt x="77145" y="61877"/>
                  </a:cubicBezTo>
                  <a:lnTo>
                    <a:pt x="52895" y="61877"/>
                  </a:lnTo>
                  <a:cubicBezTo>
                    <a:pt x="62815" y="16879"/>
                    <a:pt x="64193" y="10542"/>
                    <a:pt x="64193" y="8641"/>
                  </a:cubicBezTo>
                  <a:cubicBezTo>
                    <a:pt x="64193" y="3254"/>
                    <a:pt x="60886" y="85"/>
                    <a:pt x="56202" y="85"/>
                  </a:cubicBezTo>
                  <a:cubicBezTo>
                    <a:pt x="55375" y="85"/>
                    <a:pt x="47659" y="402"/>
                    <a:pt x="45179" y="11492"/>
                  </a:cubicBezTo>
                  <a:lnTo>
                    <a:pt x="34431" y="61877"/>
                  </a:lnTo>
                  <a:lnTo>
                    <a:pt x="8527" y="61877"/>
                  </a:lnTo>
                  <a:cubicBezTo>
                    <a:pt x="3016" y="61877"/>
                    <a:pt x="260" y="61877"/>
                    <a:pt x="260" y="67898"/>
                  </a:cubicBezTo>
                  <a:cubicBezTo>
                    <a:pt x="260" y="71700"/>
                    <a:pt x="2465" y="71700"/>
                    <a:pt x="7976" y="71700"/>
                  </a:cubicBezTo>
                  <a:lnTo>
                    <a:pt x="32227" y="71700"/>
                  </a:lnTo>
                  <a:cubicBezTo>
                    <a:pt x="12385" y="161695"/>
                    <a:pt x="11283" y="167082"/>
                    <a:pt x="11283" y="172786"/>
                  </a:cubicBezTo>
                  <a:cubicBezTo>
                    <a:pt x="11283" y="189897"/>
                    <a:pt x="21755" y="201939"/>
                    <a:pt x="36636" y="201939"/>
                  </a:cubicBezTo>
                  <a:cubicBezTo>
                    <a:pt x="64744" y="201939"/>
                    <a:pt x="80452" y="155674"/>
                    <a:pt x="80452" y="153139"/>
                  </a:cubicBezTo>
                  <a:cubicBezTo>
                    <a:pt x="80452" y="149970"/>
                    <a:pt x="78247" y="149970"/>
                    <a:pt x="77145" y="149970"/>
                  </a:cubicBezTo>
                  <a:cubicBezTo>
                    <a:pt x="74665" y="149970"/>
                    <a:pt x="74389" y="150921"/>
                    <a:pt x="73011" y="154407"/>
                  </a:cubicBezTo>
                  <a:cubicBezTo>
                    <a:pt x="61162" y="187362"/>
                    <a:pt x="46556" y="194968"/>
                    <a:pt x="37187" y="194968"/>
                  </a:cubicBezTo>
                  <a:cubicBezTo>
                    <a:pt x="31400" y="194968"/>
                    <a:pt x="28644" y="190848"/>
                    <a:pt x="28644" y="180391"/>
                  </a:cubicBezTo>
                  <a:cubicBezTo>
                    <a:pt x="28644" y="172786"/>
                    <a:pt x="29195" y="170568"/>
                    <a:pt x="30298" y="165181"/>
                  </a:cubicBezTo>
                  <a:lnTo>
                    <a:pt x="50690" y="7170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347C903C-211E-64A7-9290-C90EA9D9BF3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7553883" y="6405540"/>
              <a:ext cx="63932" cy="316882"/>
            </a:xfrm>
            <a:custGeom>
              <a:avLst/>
              <a:gdLst>
                <a:gd name="connsiteX0" fmla="*/ 64197 w 63932"/>
                <a:gd name="connsiteY0" fmla="*/ 313799 h 316882"/>
                <a:gd name="connsiteX1" fmla="*/ 59512 w 63932"/>
                <a:gd name="connsiteY1" fmla="*/ 306827 h 316882"/>
                <a:gd name="connsiteX2" fmla="*/ 16247 w 63932"/>
                <a:gd name="connsiteY2" fmla="*/ 158526 h 316882"/>
                <a:gd name="connsiteX3" fmla="*/ 60614 w 63932"/>
                <a:gd name="connsiteY3" fmla="*/ 8641 h 316882"/>
                <a:gd name="connsiteX4" fmla="*/ 64197 w 63932"/>
                <a:gd name="connsiteY4" fmla="*/ 3253 h 316882"/>
                <a:gd name="connsiteX5" fmla="*/ 61441 w 63932"/>
                <a:gd name="connsiteY5" fmla="*/ 85 h 316882"/>
                <a:gd name="connsiteX6" fmla="*/ 17625 w 63932"/>
                <a:gd name="connsiteY6" fmla="*/ 61877 h 316882"/>
                <a:gd name="connsiteX7" fmla="*/ 264 w 63932"/>
                <a:gd name="connsiteY7" fmla="*/ 158526 h 316882"/>
                <a:gd name="connsiteX8" fmla="*/ 18452 w 63932"/>
                <a:gd name="connsiteY8" fmla="*/ 257393 h 316882"/>
                <a:gd name="connsiteX9" fmla="*/ 61441 w 63932"/>
                <a:gd name="connsiteY9" fmla="*/ 316967 h 316882"/>
                <a:gd name="connsiteX10" fmla="*/ 64197 w 63932"/>
                <a:gd name="connsiteY10" fmla="*/ 313799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32" h="316882">
                  <a:moveTo>
                    <a:pt x="64197" y="313799"/>
                  </a:moveTo>
                  <a:cubicBezTo>
                    <a:pt x="64197" y="312848"/>
                    <a:pt x="64197" y="312214"/>
                    <a:pt x="59512" y="306827"/>
                  </a:cubicBezTo>
                  <a:cubicBezTo>
                    <a:pt x="25065" y="266900"/>
                    <a:pt x="16247" y="207009"/>
                    <a:pt x="16247" y="158526"/>
                  </a:cubicBezTo>
                  <a:cubicBezTo>
                    <a:pt x="16247" y="103388"/>
                    <a:pt x="26719" y="48251"/>
                    <a:pt x="60614" y="8641"/>
                  </a:cubicBezTo>
                  <a:cubicBezTo>
                    <a:pt x="64197" y="4838"/>
                    <a:pt x="64197" y="4204"/>
                    <a:pt x="64197" y="3253"/>
                  </a:cubicBezTo>
                  <a:cubicBezTo>
                    <a:pt x="64197" y="1035"/>
                    <a:pt x="63094" y="85"/>
                    <a:pt x="61441" y="85"/>
                  </a:cubicBezTo>
                  <a:cubicBezTo>
                    <a:pt x="58685" y="85"/>
                    <a:pt x="33884" y="21633"/>
                    <a:pt x="17625" y="61877"/>
                  </a:cubicBezTo>
                  <a:cubicBezTo>
                    <a:pt x="3571" y="96734"/>
                    <a:pt x="264" y="131908"/>
                    <a:pt x="264" y="158526"/>
                  </a:cubicBezTo>
                  <a:cubicBezTo>
                    <a:pt x="264" y="183243"/>
                    <a:pt x="3295" y="221586"/>
                    <a:pt x="18452" y="257393"/>
                  </a:cubicBezTo>
                  <a:cubicBezTo>
                    <a:pt x="34986" y="296370"/>
                    <a:pt x="58685" y="316967"/>
                    <a:pt x="61441" y="316967"/>
                  </a:cubicBezTo>
                  <a:cubicBezTo>
                    <a:pt x="63094" y="316967"/>
                    <a:pt x="64197" y="316017"/>
                    <a:pt x="64197" y="313799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D5962D1-21A2-C118-2275-2D7E842A8A83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7641760" y="6503140"/>
              <a:ext cx="225694" cy="143547"/>
            </a:xfrm>
            <a:custGeom>
              <a:avLst/>
              <a:gdLst>
                <a:gd name="connsiteX0" fmla="*/ 16526 w 225694"/>
                <a:gd name="connsiteY0" fmla="*/ 121451 h 143547"/>
                <a:gd name="connsiteX1" fmla="*/ 14046 w 225694"/>
                <a:gd name="connsiteY1" fmla="*/ 135077 h 143547"/>
                <a:gd name="connsiteX2" fmla="*/ 22038 w 225694"/>
                <a:gd name="connsiteY2" fmla="*/ 143633 h 143547"/>
                <a:gd name="connsiteX3" fmla="*/ 32234 w 225694"/>
                <a:gd name="connsiteY3" fmla="*/ 134760 h 143547"/>
                <a:gd name="connsiteX4" fmla="*/ 37470 w 225694"/>
                <a:gd name="connsiteY4" fmla="*/ 111311 h 143547"/>
                <a:gd name="connsiteX5" fmla="*/ 43533 w 225694"/>
                <a:gd name="connsiteY5" fmla="*/ 82791 h 143547"/>
                <a:gd name="connsiteX6" fmla="*/ 48217 w 225694"/>
                <a:gd name="connsiteY6" fmla="*/ 61560 h 143547"/>
                <a:gd name="connsiteX7" fmla="*/ 51800 w 225694"/>
                <a:gd name="connsiteY7" fmla="*/ 45716 h 143547"/>
                <a:gd name="connsiteX8" fmla="*/ 96718 w 225694"/>
                <a:gd name="connsiteY8" fmla="*/ 7056 h 143547"/>
                <a:gd name="connsiteX9" fmla="*/ 111599 w 225694"/>
                <a:gd name="connsiteY9" fmla="*/ 29238 h 143547"/>
                <a:gd name="connsiteX10" fmla="*/ 107466 w 225694"/>
                <a:gd name="connsiteY10" fmla="*/ 55539 h 143547"/>
                <a:gd name="connsiteX11" fmla="*/ 99750 w 225694"/>
                <a:gd name="connsiteY11" fmla="*/ 92298 h 143547"/>
                <a:gd name="connsiteX12" fmla="*/ 94238 w 225694"/>
                <a:gd name="connsiteY12" fmla="*/ 116381 h 143547"/>
                <a:gd name="connsiteX13" fmla="*/ 90656 w 225694"/>
                <a:gd name="connsiteY13" fmla="*/ 135077 h 143547"/>
                <a:gd name="connsiteX14" fmla="*/ 98647 w 225694"/>
                <a:gd name="connsiteY14" fmla="*/ 143633 h 143547"/>
                <a:gd name="connsiteX15" fmla="*/ 111048 w 225694"/>
                <a:gd name="connsiteY15" fmla="*/ 125570 h 143547"/>
                <a:gd name="connsiteX16" fmla="*/ 127582 w 225694"/>
                <a:gd name="connsiteY16" fmla="*/ 49202 h 143547"/>
                <a:gd name="connsiteX17" fmla="*/ 173052 w 225694"/>
                <a:gd name="connsiteY17" fmla="*/ 7056 h 143547"/>
                <a:gd name="connsiteX18" fmla="*/ 187933 w 225694"/>
                <a:gd name="connsiteY18" fmla="*/ 29238 h 143547"/>
                <a:gd name="connsiteX19" fmla="*/ 170847 w 225694"/>
                <a:gd name="connsiteY19" fmla="*/ 100220 h 143547"/>
                <a:gd name="connsiteX20" fmla="*/ 167265 w 225694"/>
                <a:gd name="connsiteY20" fmla="*/ 117648 h 143547"/>
                <a:gd name="connsiteX21" fmla="*/ 189862 w 225694"/>
                <a:gd name="connsiteY21" fmla="*/ 143633 h 143547"/>
                <a:gd name="connsiteX22" fmla="*/ 225962 w 225694"/>
                <a:gd name="connsiteY22" fmla="*/ 94833 h 143547"/>
                <a:gd name="connsiteX23" fmla="*/ 222655 w 225694"/>
                <a:gd name="connsiteY23" fmla="*/ 91664 h 143547"/>
                <a:gd name="connsiteX24" fmla="*/ 218521 w 225694"/>
                <a:gd name="connsiteY24" fmla="*/ 97368 h 143547"/>
                <a:gd name="connsiteX25" fmla="*/ 190413 w 225694"/>
                <a:gd name="connsiteY25" fmla="*/ 136661 h 143547"/>
                <a:gd name="connsiteX26" fmla="*/ 183799 w 225694"/>
                <a:gd name="connsiteY26" fmla="*/ 126204 h 143547"/>
                <a:gd name="connsiteX27" fmla="*/ 188759 w 225694"/>
                <a:gd name="connsiteY27" fmla="*/ 103705 h 143547"/>
                <a:gd name="connsiteX28" fmla="*/ 205569 w 225694"/>
                <a:gd name="connsiteY28" fmla="*/ 33991 h 143547"/>
                <a:gd name="connsiteX29" fmla="*/ 173879 w 225694"/>
                <a:gd name="connsiteY29" fmla="*/ 85 h 143547"/>
                <a:gd name="connsiteX30" fmla="*/ 128960 w 225694"/>
                <a:gd name="connsiteY30" fmla="*/ 30822 h 143547"/>
                <a:gd name="connsiteX31" fmla="*/ 120142 w 225694"/>
                <a:gd name="connsiteY31" fmla="*/ 8324 h 143547"/>
                <a:gd name="connsiteX32" fmla="*/ 97545 w 225694"/>
                <a:gd name="connsiteY32" fmla="*/ 85 h 143547"/>
                <a:gd name="connsiteX33" fmla="*/ 54556 w 225694"/>
                <a:gd name="connsiteY33" fmla="*/ 27653 h 143547"/>
                <a:gd name="connsiteX34" fmla="*/ 29203 w 225694"/>
                <a:gd name="connsiteY34" fmla="*/ 85 h 143547"/>
                <a:gd name="connsiteX35" fmla="*/ 8810 w 225694"/>
                <a:gd name="connsiteY35" fmla="*/ 18147 h 143547"/>
                <a:gd name="connsiteX36" fmla="*/ 268 w 225694"/>
                <a:gd name="connsiteY36" fmla="*/ 48885 h 143547"/>
                <a:gd name="connsiteX37" fmla="*/ 3575 w 225694"/>
                <a:gd name="connsiteY37" fmla="*/ 52053 h 143547"/>
                <a:gd name="connsiteX38" fmla="*/ 8259 w 225694"/>
                <a:gd name="connsiteY38" fmla="*/ 44765 h 143547"/>
                <a:gd name="connsiteX39" fmla="*/ 28376 w 225694"/>
                <a:gd name="connsiteY39" fmla="*/ 7056 h 143547"/>
                <a:gd name="connsiteX40" fmla="*/ 36919 w 225694"/>
                <a:gd name="connsiteY40" fmla="*/ 21633 h 143547"/>
                <a:gd name="connsiteX41" fmla="*/ 32510 w 225694"/>
                <a:gd name="connsiteY41" fmla="*/ 48251 h 143547"/>
                <a:gd name="connsiteX42" fmla="*/ 16526 w 225694"/>
                <a:gd name="connsiteY4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5694" h="143547">
                  <a:moveTo>
                    <a:pt x="16526" y="121451"/>
                  </a:moveTo>
                  <a:cubicBezTo>
                    <a:pt x="15700" y="126204"/>
                    <a:pt x="14046" y="133492"/>
                    <a:pt x="14046" y="135077"/>
                  </a:cubicBezTo>
                  <a:cubicBezTo>
                    <a:pt x="14046" y="140781"/>
                    <a:pt x="17904" y="143633"/>
                    <a:pt x="22038" y="143633"/>
                  </a:cubicBezTo>
                  <a:cubicBezTo>
                    <a:pt x="25345" y="143633"/>
                    <a:pt x="30305" y="141097"/>
                    <a:pt x="32234" y="134760"/>
                  </a:cubicBezTo>
                  <a:cubicBezTo>
                    <a:pt x="32510" y="134126"/>
                    <a:pt x="35817" y="119233"/>
                    <a:pt x="37470" y="111311"/>
                  </a:cubicBezTo>
                  <a:lnTo>
                    <a:pt x="43533" y="82791"/>
                  </a:lnTo>
                  <a:cubicBezTo>
                    <a:pt x="45186" y="75820"/>
                    <a:pt x="46840" y="68848"/>
                    <a:pt x="48217" y="61560"/>
                  </a:cubicBezTo>
                  <a:cubicBezTo>
                    <a:pt x="49320" y="56173"/>
                    <a:pt x="51524" y="46983"/>
                    <a:pt x="51800" y="45716"/>
                  </a:cubicBezTo>
                  <a:cubicBezTo>
                    <a:pt x="55933" y="35892"/>
                    <a:pt x="70539" y="7056"/>
                    <a:pt x="96718" y="7056"/>
                  </a:cubicBezTo>
                  <a:cubicBezTo>
                    <a:pt x="109119" y="7056"/>
                    <a:pt x="111599" y="18781"/>
                    <a:pt x="111599" y="29238"/>
                  </a:cubicBezTo>
                  <a:cubicBezTo>
                    <a:pt x="111599" y="37160"/>
                    <a:pt x="109670" y="46033"/>
                    <a:pt x="107466" y="55539"/>
                  </a:cubicBezTo>
                  <a:lnTo>
                    <a:pt x="99750" y="92298"/>
                  </a:lnTo>
                  <a:lnTo>
                    <a:pt x="94238" y="116381"/>
                  </a:lnTo>
                  <a:cubicBezTo>
                    <a:pt x="93136" y="122718"/>
                    <a:pt x="90656" y="133492"/>
                    <a:pt x="90656" y="135077"/>
                  </a:cubicBezTo>
                  <a:cubicBezTo>
                    <a:pt x="90656" y="140781"/>
                    <a:pt x="94514" y="143633"/>
                    <a:pt x="98647" y="143633"/>
                  </a:cubicBezTo>
                  <a:cubicBezTo>
                    <a:pt x="107190" y="143633"/>
                    <a:pt x="108843" y="135710"/>
                    <a:pt x="111048" y="125570"/>
                  </a:cubicBezTo>
                  <a:cubicBezTo>
                    <a:pt x="114906" y="107825"/>
                    <a:pt x="125102" y="61560"/>
                    <a:pt x="127582" y="49202"/>
                  </a:cubicBezTo>
                  <a:cubicBezTo>
                    <a:pt x="128409" y="45082"/>
                    <a:pt x="143014" y="7056"/>
                    <a:pt x="173052" y="7056"/>
                  </a:cubicBezTo>
                  <a:cubicBezTo>
                    <a:pt x="184901" y="7056"/>
                    <a:pt x="187933" y="17830"/>
                    <a:pt x="187933" y="29238"/>
                  </a:cubicBezTo>
                  <a:cubicBezTo>
                    <a:pt x="187933" y="47300"/>
                    <a:pt x="176359" y="83425"/>
                    <a:pt x="170847" y="100220"/>
                  </a:cubicBezTo>
                  <a:cubicBezTo>
                    <a:pt x="168367" y="107825"/>
                    <a:pt x="167265" y="111311"/>
                    <a:pt x="167265" y="117648"/>
                  </a:cubicBezTo>
                  <a:cubicBezTo>
                    <a:pt x="167265" y="132542"/>
                    <a:pt x="176910" y="143633"/>
                    <a:pt x="189862" y="143633"/>
                  </a:cubicBezTo>
                  <a:cubicBezTo>
                    <a:pt x="215766" y="143633"/>
                    <a:pt x="225962" y="97368"/>
                    <a:pt x="225962" y="94833"/>
                  </a:cubicBezTo>
                  <a:cubicBezTo>
                    <a:pt x="225962" y="91664"/>
                    <a:pt x="223482" y="91664"/>
                    <a:pt x="222655" y="91664"/>
                  </a:cubicBezTo>
                  <a:cubicBezTo>
                    <a:pt x="219899" y="91664"/>
                    <a:pt x="219899" y="92614"/>
                    <a:pt x="218521" y="97368"/>
                  </a:cubicBezTo>
                  <a:cubicBezTo>
                    <a:pt x="214388" y="114162"/>
                    <a:pt x="205569" y="136661"/>
                    <a:pt x="190413" y="136661"/>
                  </a:cubicBezTo>
                  <a:cubicBezTo>
                    <a:pt x="185728" y="136661"/>
                    <a:pt x="183799" y="133492"/>
                    <a:pt x="183799" y="126204"/>
                  </a:cubicBezTo>
                  <a:cubicBezTo>
                    <a:pt x="183799" y="118282"/>
                    <a:pt x="186279" y="110677"/>
                    <a:pt x="188759" y="103705"/>
                  </a:cubicBezTo>
                  <a:cubicBezTo>
                    <a:pt x="193995" y="87227"/>
                    <a:pt x="205569" y="52053"/>
                    <a:pt x="205569" y="33991"/>
                  </a:cubicBezTo>
                  <a:cubicBezTo>
                    <a:pt x="205569" y="13394"/>
                    <a:pt x="194547" y="85"/>
                    <a:pt x="173879" y="85"/>
                  </a:cubicBezTo>
                  <a:cubicBezTo>
                    <a:pt x="153211" y="85"/>
                    <a:pt x="139156" y="14028"/>
                    <a:pt x="128960" y="30822"/>
                  </a:cubicBezTo>
                  <a:cubicBezTo>
                    <a:pt x="128685" y="26703"/>
                    <a:pt x="127858" y="15929"/>
                    <a:pt x="120142" y="8324"/>
                  </a:cubicBezTo>
                  <a:cubicBezTo>
                    <a:pt x="113253" y="1669"/>
                    <a:pt x="104434" y="85"/>
                    <a:pt x="97545" y="85"/>
                  </a:cubicBezTo>
                  <a:cubicBezTo>
                    <a:pt x="72743" y="85"/>
                    <a:pt x="59240" y="20365"/>
                    <a:pt x="54556" y="27653"/>
                  </a:cubicBezTo>
                  <a:cubicBezTo>
                    <a:pt x="53178" y="9591"/>
                    <a:pt x="41604" y="85"/>
                    <a:pt x="29203" y="85"/>
                  </a:cubicBezTo>
                  <a:cubicBezTo>
                    <a:pt x="16526" y="85"/>
                    <a:pt x="11291" y="12443"/>
                    <a:pt x="8810" y="18147"/>
                  </a:cubicBezTo>
                  <a:cubicBezTo>
                    <a:pt x="3850" y="29238"/>
                    <a:pt x="268" y="47934"/>
                    <a:pt x="268" y="48885"/>
                  </a:cubicBezTo>
                  <a:cubicBezTo>
                    <a:pt x="268" y="52053"/>
                    <a:pt x="3023" y="52053"/>
                    <a:pt x="3575" y="52053"/>
                  </a:cubicBezTo>
                  <a:cubicBezTo>
                    <a:pt x="6330" y="52053"/>
                    <a:pt x="6606" y="51737"/>
                    <a:pt x="8259" y="44765"/>
                  </a:cubicBezTo>
                  <a:cubicBezTo>
                    <a:pt x="12944" y="22266"/>
                    <a:pt x="18456" y="7056"/>
                    <a:pt x="28376" y="7056"/>
                  </a:cubicBezTo>
                  <a:cubicBezTo>
                    <a:pt x="32785" y="7056"/>
                    <a:pt x="36919" y="9591"/>
                    <a:pt x="36919" y="21633"/>
                  </a:cubicBezTo>
                  <a:cubicBezTo>
                    <a:pt x="36919" y="28287"/>
                    <a:pt x="36092" y="31773"/>
                    <a:pt x="32510" y="48251"/>
                  </a:cubicBezTo>
                  <a:lnTo>
                    <a:pt x="16526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1802CC56-665A-BD49-DDB6-89155BE890B4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7884792" y="6543669"/>
              <a:ext cx="58448" cy="149283"/>
            </a:xfrm>
            <a:custGeom>
              <a:avLst/>
              <a:gdLst>
                <a:gd name="connsiteX0" fmla="*/ 53710 w 58448"/>
                <a:gd name="connsiteY0" fmla="*/ 8515 h 149283"/>
                <a:gd name="connsiteX1" fmla="*/ 45994 w 58448"/>
                <a:gd name="connsiteY1" fmla="*/ 86 h 149283"/>
                <a:gd name="connsiteX2" fmla="*/ 35192 w 58448"/>
                <a:gd name="connsiteY2" fmla="*/ 12286 h 149283"/>
                <a:gd name="connsiteX3" fmla="*/ 42908 w 58448"/>
                <a:gd name="connsiteY3" fmla="*/ 20715 h 149283"/>
                <a:gd name="connsiteX4" fmla="*/ 53710 w 58448"/>
                <a:gd name="connsiteY4" fmla="*/ 8515 h 149283"/>
                <a:gd name="connsiteX5" fmla="*/ 14358 w 58448"/>
                <a:gd name="connsiteY5" fmla="*/ 121199 h 149283"/>
                <a:gd name="connsiteX6" fmla="*/ 12622 w 58448"/>
                <a:gd name="connsiteY6" fmla="*/ 130515 h 149283"/>
                <a:gd name="connsiteX7" fmla="*/ 30948 w 58448"/>
                <a:gd name="connsiteY7" fmla="*/ 149370 h 149283"/>
                <a:gd name="connsiteX8" fmla="*/ 58725 w 58448"/>
                <a:gd name="connsiteY8" fmla="*/ 115431 h 149283"/>
                <a:gd name="connsiteX9" fmla="*/ 55639 w 58448"/>
                <a:gd name="connsiteY9" fmla="*/ 112548 h 149283"/>
                <a:gd name="connsiteX10" fmla="*/ 51974 w 58448"/>
                <a:gd name="connsiteY10" fmla="*/ 116319 h 149283"/>
                <a:gd name="connsiteX11" fmla="*/ 31526 w 58448"/>
                <a:gd name="connsiteY11" fmla="*/ 143159 h 149283"/>
                <a:gd name="connsiteX12" fmla="*/ 26704 w 58448"/>
                <a:gd name="connsiteY12" fmla="*/ 135395 h 149283"/>
                <a:gd name="connsiteX13" fmla="*/ 29790 w 58448"/>
                <a:gd name="connsiteY13" fmla="*/ 121199 h 149283"/>
                <a:gd name="connsiteX14" fmla="*/ 35963 w 58448"/>
                <a:gd name="connsiteY14" fmla="*/ 103453 h 149283"/>
                <a:gd name="connsiteX15" fmla="*/ 45415 w 58448"/>
                <a:gd name="connsiteY15" fmla="*/ 75282 h 149283"/>
                <a:gd name="connsiteX16" fmla="*/ 46573 w 58448"/>
                <a:gd name="connsiteY16" fmla="*/ 68184 h 149283"/>
                <a:gd name="connsiteX17" fmla="*/ 28247 w 58448"/>
                <a:gd name="connsiteY17" fmla="*/ 49330 h 149283"/>
                <a:gd name="connsiteX18" fmla="*/ 276 w 58448"/>
                <a:gd name="connsiteY18" fmla="*/ 83268 h 149283"/>
                <a:gd name="connsiteX19" fmla="*/ 3556 w 58448"/>
                <a:gd name="connsiteY19" fmla="*/ 86152 h 149283"/>
                <a:gd name="connsiteX20" fmla="*/ 7028 w 58448"/>
                <a:gd name="connsiteY20" fmla="*/ 82602 h 149283"/>
                <a:gd name="connsiteX21" fmla="*/ 27668 w 58448"/>
                <a:gd name="connsiteY21" fmla="*/ 55541 h 149283"/>
                <a:gd name="connsiteX22" fmla="*/ 32491 w 58448"/>
                <a:gd name="connsiteY22" fmla="*/ 63304 h 149283"/>
                <a:gd name="connsiteX23" fmla="*/ 26511 w 58448"/>
                <a:gd name="connsiteY23" fmla="*/ 85486 h 149283"/>
                <a:gd name="connsiteX24" fmla="*/ 14358 w 58448"/>
                <a:gd name="connsiteY24" fmla="*/ 121199 h 14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448" h="149283">
                  <a:moveTo>
                    <a:pt x="53710" y="8515"/>
                  </a:moveTo>
                  <a:cubicBezTo>
                    <a:pt x="53710" y="4966"/>
                    <a:pt x="51395" y="86"/>
                    <a:pt x="45994" y="86"/>
                  </a:cubicBezTo>
                  <a:cubicBezTo>
                    <a:pt x="40786" y="86"/>
                    <a:pt x="35192" y="5853"/>
                    <a:pt x="35192" y="12286"/>
                  </a:cubicBezTo>
                  <a:cubicBezTo>
                    <a:pt x="35192" y="16057"/>
                    <a:pt x="37699" y="20715"/>
                    <a:pt x="42908" y="20715"/>
                  </a:cubicBezTo>
                  <a:cubicBezTo>
                    <a:pt x="48502" y="20715"/>
                    <a:pt x="53710" y="14504"/>
                    <a:pt x="53710" y="8515"/>
                  </a:cubicBezTo>
                  <a:close/>
                  <a:moveTo>
                    <a:pt x="14358" y="121199"/>
                  </a:moveTo>
                  <a:cubicBezTo>
                    <a:pt x="13587" y="124082"/>
                    <a:pt x="12622" y="126744"/>
                    <a:pt x="12622" y="130515"/>
                  </a:cubicBezTo>
                  <a:cubicBezTo>
                    <a:pt x="12622" y="140941"/>
                    <a:pt x="20338" y="149370"/>
                    <a:pt x="30948" y="149370"/>
                  </a:cubicBezTo>
                  <a:cubicBezTo>
                    <a:pt x="50238" y="149370"/>
                    <a:pt x="58725" y="118759"/>
                    <a:pt x="58725" y="115431"/>
                  </a:cubicBezTo>
                  <a:cubicBezTo>
                    <a:pt x="58725" y="112548"/>
                    <a:pt x="56218" y="112548"/>
                    <a:pt x="55639" y="112548"/>
                  </a:cubicBezTo>
                  <a:cubicBezTo>
                    <a:pt x="52938" y="112548"/>
                    <a:pt x="52746" y="113879"/>
                    <a:pt x="51974" y="116319"/>
                  </a:cubicBezTo>
                  <a:cubicBezTo>
                    <a:pt x="47537" y="134064"/>
                    <a:pt x="39050" y="143159"/>
                    <a:pt x="31526" y="143159"/>
                  </a:cubicBezTo>
                  <a:cubicBezTo>
                    <a:pt x="27668" y="143159"/>
                    <a:pt x="26704" y="140275"/>
                    <a:pt x="26704" y="135395"/>
                  </a:cubicBezTo>
                  <a:cubicBezTo>
                    <a:pt x="26704" y="130293"/>
                    <a:pt x="28054" y="126079"/>
                    <a:pt x="29790" y="121199"/>
                  </a:cubicBezTo>
                  <a:cubicBezTo>
                    <a:pt x="31719" y="115210"/>
                    <a:pt x="33841" y="109221"/>
                    <a:pt x="35963" y="103453"/>
                  </a:cubicBezTo>
                  <a:cubicBezTo>
                    <a:pt x="37699" y="98130"/>
                    <a:pt x="44644" y="77944"/>
                    <a:pt x="45415" y="75282"/>
                  </a:cubicBezTo>
                  <a:cubicBezTo>
                    <a:pt x="45994" y="73064"/>
                    <a:pt x="46573" y="70402"/>
                    <a:pt x="46573" y="68184"/>
                  </a:cubicBezTo>
                  <a:cubicBezTo>
                    <a:pt x="46573" y="57759"/>
                    <a:pt x="38857" y="49330"/>
                    <a:pt x="28247" y="49330"/>
                  </a:cubicBezTo>
                  <a:cubicBezTo>
                    <a:pt x="9150" y="49330"/>
                    <a:pt x="276" y="79497"/>
                    <a:pt x="276" y="83268"/>
                  </a:cubicBezTo>
                  <a:cubicBezTo>
                    <a:pt x="276" y="86152"/>
                    <a:pt x="2977" y="86152"/>
                    <a:pt x="3556" y="86152"/>
                  </a:cubicBezTo>
                  <a:cubicBezTo>
                    <a:pt x="6256" y="86152"/>
                    <a:pt x="6449" y="85042"/>
                    <a:pt x="7028" y="82602"/>
                  </a:cubicBezTo>
                  <a:cubicBezTo>
                    <a:pt x="12043" y="63526"/>
                    <a:pt x="20531" y="55541"/>
                    <a:pt x="27668" y="55541"/>
                  </a:cubicBezTo>
                  <a:cubicBezTo>
                    <a:pt x="30755" y="55541"/>
                    <a:pt x="32491" y="57315"/>
                    <a:pt x="32491" y="63304"/>
                  </a:cubicBezTo>
                  <a:cubicBezTo>
                    <a:pt x="32491" y="68406"/>
                    <a:pt x="31334" y="71733"/>
                    <a:pt x="26511" y="85486"/>
                  </a:cubicBezTo>
                  <a:lnTo>
                    <a:pt x="14358" y="12119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B8A8E687-333E-079B-E15C-7FB025378AE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7983179" y="6405540"/>
              <a:ext cx="63932" cy="316882"/>
            </a:xfrm>
            <a:custGeom>
              <a:avLst/>
              <a:gdLst>
                <a:gd name="connsiteX0" fmla="*/ 64213 w 63932"/>
                <a:gd name="connsiteY0" fmla="*/ 158526 h 316882"/>
                <a:gd name="connsiteX1" fmla="*/ 46025 w 63932"/>
                <a:gd name="connsiteY1" fmla="*/ 59659 h 316882"/>
                <a:gd name="connsiteX2" fmla="*/ 3036 w 63932"/>
                <a:gd name="connsiteY2" fmla="*/ 85 h 316882"/>
                <a:gd name="connsiteX3" fmla="*/ 280 w 63932"/>
                <a:gd name="connsiteY3" fmla="*/ 3253 h 316882"/>
                <a:gd name="connsiteX4" fmla="*/ 5516 w 63932"/>
                <a:gd name="connsiteY4" fmla="*/ 10542 h 316882"/>
                <a:gd name="connsiteX5" fmla="*/ 48229 w 63932"/>
                <a:gd name="connsiteY5" fmla="*/ 158526 h 316882"/>
                <a:gd name="connsiteX6" fmla="*/ 3862 w 63932"/>
                <a:gd name="connsiteY6" fmla="*/ 308412 h 316882"/>
                <a:gd name="connsiteX7" fmla="*/ 280 w 63932"/>
                <a:gd name="connsiteY7" fmla="*/ 313799 h 316882"/>
                <a:gd name="connsiteX8" fmla="*/ 3036 w 63932"/>
                <a:gd name="connsiteY8" fmla="*/ 316967 h 316882"/>
                <a:gd name="connsiteX9" fmla="*/ 46852 w 63932"/>
                <a:gd name="connsiteY9" fmla="*/ 255175 h 316882"/>
                <a:gd name="connsiteX10" fmla="*/ 64213 w 63932"/>
                <a:gd name="connsiteY10" fmla="*/ 158526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32" h="316882">
                  <a:moveTo>
                    <a:pt x="64213" y="158526"/>
                  </a:moveTo>
                  <a:cubicBezTo>
                    <a:pt x="64213" y="133809"/>
                    <a:pt x="61181" y="95466"/>
                    <a:pt x="46025" y="59659"/>
                  </a:cubicBezTo>
                  <a:cubicBezTo>
                    <a:pt x="29490" y="20682"/>
                    <a:pt x="5791" y="85"/>
                    <a:pt x="3036" y="85"/>
                  </a:cubicBezTo>
                  <a:cubicBezTo>
                    <a:pt x="1382" y="85"/>
                    <a:pt x="280" y="1352"/>
                    <a:pt x="280" y="3253"/>
                  </a:cubicBezTo>
                  <a:cubicBezTo>
                    <a:pt x="280" y="4204"/>
                    <a:pt x="280" y="4838"/>
                    <a:pt x="5516" y="10542"/>
                  </a:cubicBezTo>
                  <a:cubicBezTo>
                    <a:pt x="32522" y="41913"/>
                    <a:pt x="48229" y="92298"/>
                    <a:pt x="48229" y="158526"/>
                  </a:cubicBezTo>
                  <a:cubicBezTo>
                    <a:pt x="48229" y="212713"/>
                    <a:pt x="38033" y="268484"/>
                    <a:pt x="3862" y="308412"/>
                  </a:cubicBezTo>
                  <a:cubicBezTo>
                    <a:pt x="280" y="312214"/>
                    <a:pt x="280" y="312848"/>
                    <a:pt x="280" y="313799"/>
                  </a:cubicBezTo>
                  <a:cubicBezTo>
                    <a:pt x="280" y="315700"/>
                    <a:pt x="1382" y="316967"/>
                    <a:pt x="3036" y="316967"/>
                  </a:cubicBezTo>
                  <a:cubicBezTo>
                    <a:pt x="5791" y="316967"/>
                    <a:pt x="30593" y="295419"/>
                    <a:pt x="46852" y="255175"/>
                  </a:cubicBezTo>
                  <a:cubicBezTo>
                    <a:pt x="60906" y="220318"/>
                    <a:pt x="64213" y="185144"/>
                    <a:pt x="64213" y="15852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02" name="TextBox 401">
            <a:extLst>
              <a:ext uri="{FF2B5EF4-FFF2-40B4-BE49-F238E27FC236}">
                <a16:creationId xmlns:a16="http://schemas.microsoft.com/office/drawing/2014/main" id="{9F63B787-9CE0-95D5-DDCB-035EDAAE0052}"/>
              </a:ext>
            </a:extLst>
          </p:cNvPr>
          <p:cNvSpPr txBox="1"/>
          <p:nvPr/>
        </p:nvSpPr>
        <p:spPr>
          <a:xfrm>
            <a:off x="3386415" y="3781079"/>
            <a:ext cx="3068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agent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able to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along its left direction</a:t>
            </a:r>
          </a:p>
        </p:txBody>
      </p:sp>
      <p:grpSp>
        <p:nvGrpSpPr>
          <p:cNvPr id="730" name="Group 729" descr="\documentclass{article}&#10;\usepackage{amsmath}&#10;\usepackage{amssymb}&#10;\pagestyle{empty}&#10;\begin{document}&#10;&#10;\begin{align*}&#10;TargetCloser(m_i,m_j)&#10;\end{align*}&#10;&#10;&#10;\end{document}" title="IguanaTex Vector Display">
            <a:extLst>
              <a:ext uri="{FF2B5EF4-FFF2-40B4-BE49-F238E27FC236}">
                <a16:creationId xmlns:a16="http://schemas.microsoft.com/office/drawing/2014/main" id="{DEC9A1BD-D14E-9815-E6CC-92FBF32DCDDB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6746305" y="2931787"/>
            <a:ext cx="2667370" cy="290269"/>
            <a:chOff x="5345306" y="8267791"/>
            <a:chExt cx="2667370" cy="290269"/>
          </a:xfrm>
        </p:grpSpPr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FE589130-F5FB-2D07-EE87-849CB9D0C79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345306" y="8288111"/>
              <a:ext cx="187350" cy="188447"/>
            </a:xfrm>
            <a:custGeom>
              <a:avLst/>
              <a:gdLst>
                <a:gd name="connsiteX0" fmla="*/ 111218 w 187350"/>
                <a:gd name="connsiteY0" fmla="*/ 19570 h 188447"/>
                <a:gd name="connsiteX1" fmla="*/ 117555 w 187350"/>
                <a:gd name="connsiteY1" fmla="*/ 9270 h 188447"/>
                <a:gd name="connsiteX2" fmla="*/ 134912 w 187350"/>
                <a:gd name="connsiteY2" fmla="*/ 8714 h 188447"/>
                <a:gd name="connsiteX3" fmla="*/ 175137 w 187350"/>
                <a:gd name="connsiteY3" fmla="*/ 31539 h 188447"/>
                <a:gd name="connsiteX4" fmla="*/ 172933 w 187350"/>
                <a:gd name="connsiteY4" fmla="*/ 53807 h 188447"/>
                <a:gd name="connsiteX5" fmla="*/ 172107 w 187350"/>
                <a:gd name="connsiteY5" fmla="*/ 59096 h 188447"/>
                <a:gd name="connsiteX6" fmla="*/ 175413 w 187350"/>
                <a:gd name="connsiteY6" fmla="*/ 62715 h 188447"/>
                <a:gd name="connsiteX7" fmla="*/ 179546 w 187350"/>
                <a:gd name="connsiteY7" fmla="*/ 56313 h 188447"/>
                <a:gd name="connsiteX8" fmla="*/ 186984 w 187350"/>
                <a:gd name="connsiteY8" fmla="*/ 7879 h 188447"/>
                <a:gd name="connsiteX9" fmla="*/ 187536 w 187350"/>
                <a:gd name="connsiteY9" fmla="*/ 3147 h 188447"/>
                <a:gd name="connsiteX10" fmla="*/ 180097 w 187350"/>
                <a:gd name="connsiteY10" fmla="*/ 85 h 188447"/>
                <a:gd name="connsiteX11" fmla="*/ 27185 w 187350"/>
                <a:gd name="connsiteY11" fmla="*/ 85 h 188447"/>
                <a:gd name="connsiteX12" fmla="*/ 18369 w 187350"/>
                <a:gd name="connsiteY12" fmla="*/ 5652 h 188447"/>
                <a:gd name="connsiteX13" fmla="*/ 1838 w 187350"/>
                <a:gd name="connsiteY13" fmla="*/ 54642 h 188447"/>
                <a:gd name="connsiteX14" fmla="*/ 185 w 187350"/>
                <a:gd name="connsiteY14" fmla="*/ 59653 h 188447"/>
                <a:gd name="connsiteX15" fmla="*/ 3491 w 187350"/>
                <a:gd name="connsiteY15" fmla="*/ 62715 h 188447"/>
                <a:gd name="connsiteX16" fmla="*/ 8175 w 187350"/>
                <a:gd name="connsiteY16" fmla="*/ 56869 h 188447"/>
                <a:gd name="connsiteX17" fmla="*/ 70992 w 187350"/>
                <a:gd name="connsiteY17" fmla="*/ 8714 h 188447"/>
                <a:gd name="connsiteX18" fmla="*/ 81737 w 187350"/>
                <a:gd name="connsiteY18" fmla="*/ 8714 h 188447"/>
                <a:gd name="connsiteX19" fmla="*/ 89452 w 187350"/>
                <a:gd name="connsiteY19" fmla="*/ 12054 h 188447"/>
                <a:gd name="connsiteX20" fmla="*/ 88350 w 187350"/>
                <a:gd name="connsiteY20" fmla="*/ 17899 h 188447"/>
                <a:gd name="connsiteX21" fmla="*/ 51431 w 187350"/>
                <a:gd name="connsiteY21" fmla="*/ 166542 h 188447"/>
                <a:gd name="connsiteX22" fmla="*/ 18644 w 187350"/>
                <a:gd name="connsiteY22" fmla="*/ 179903 h 188447"/>
                <a:gd name="connsiteX23" fmla="*/ 7073 w 187350"/>
                <a:gd name="connsiteY23" fmla="*/ 185192 h 188447"/>
                <a:gd name="connsiteX24" fmla="*/ 11756 w 187350"/>
                <a:gd name="connsiteY24" fmla="*/ 188532 h 188447"/>
                <a:gd name="connsiteX25" fmla="*/ 34349 w 187350"/>
                <a:gd name="connsiteY25" fmla="*/ 187975 h 188447"/>
                <a:gd name="connsiteX26" fmla="*/ 57768 w 187350"/>
                <a:gd name="connsiteY26" fmla="*/ 187697 h 188447"/>
                <a:gd name="connsiteX27" fmla="*/ 80635 w 187350"/>
                <a:gd name="connsiteY27" fmla="*/ 187975 h 188447"/>
                <a:gd name="connsiteX28" fmla="*/ 104605 w 187350"/>
                <a:gd name="connsiteY28" fmla="*/ 188532 h 188447"/>
                <a:gd name="connsiteX29" fmla="*/ 110667 w 187350"/>
                <a:gd name="connsiteY29" fmla="*/ 182965 h 188447"/>
                <a:gd name="connsiteX30" fmla="*/ 101299 w 187350"/>
                <a:gd name="connsiteY30" fmla="*/ 179903 h 188447"/>
                <a:gd name="connsiteX31" fmla="*/ 83666 w 187350"/>
                <a:gd name="connsiteY31" fmla="*/ 179346 h 188447"/>
                <a:gd name="connsiteX32" fmla="*/ 73472 w 187350"/>
                <a:gd name="connsiteY32" fmla="*/ 173222 h 188447"/>
                <a:gd name="connsiteX33" fmla="*/ 74574 w 187350"/>
                <a:gd name="connsiteY33" fmla="*/ 167377 h 188447"/>
                <a:gd name="connsiteX34" fmla="*/ 111218 w 187350"/>
                <a:gd name="connsiteY34" fmla="*/ 19570 h 18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7350" h="188447">
                  <a:moveTo>
                    <a:pt x="111218" y="19570"/>
                  </a:moveTo>
                  <a:cubicBezTo>
                    <a:pt x="113146" y="11776"/>
                    <a:pt x="114248" y="10106"/>
                    <a:pt x="117555" y="9270"/>
                  </a:cubicBezTo>
                  <a:cubicBezTo>
                    <a:pt x="120034" y="8714"/>
                    <a:pt x="129126" y="8714"/>
                    <a:pt x="134912" y="8714"/>
                  </a:cubicBezTo>
                  <a:cubicBezTo>
                    <a:pt x="162739" y="8714"/>
                    <a:pt x="175137" y="9827"/>
                    <a:pt x="175137" y="31539"/>
                  </a:cubicBezTo>
                  <a:cubicBezTo>
                    <a:pt x="175137" y="35714"/>
                    <a:pt x="174035" y="46570"/>
                    <a:pt x="172933" y="53807"/>
                  </a:cubicBezTo>
                  <a:cubicBezTo>
                    <a:pt x="172658" y="54921"/>
                    <a:pt x="172107" y="58261"/>
                    <a:pt x="172107" y="59096"/>
                  </a:cubicBezTo>
                  <a:cubicBezTo>
                    <a:pt x="172107" y="60766"/>
                    <a:pt x="172933" y="62715"/>
                    <a:pt x="175413" y="62715"/>
                  </a:cubicBezTo>
                  <a:cubicBezTo>
                    <a:pt x="178444" y="62715"/>
                    <a:pt x="178995" y="60488"/>
                    <a:pt x="179546" y="56313"/>
                  </a:cubicBezTo>
                  <a:lnTo>
                    <a:pt x="186984" y="7879"/>
                  </a:lnTo>
                  <a:cubicBezTo>
                    <a:pt x="187260" y="6765"/>
                    <a:pt x="187536" y="3982"/>
                    <a:pt x="187536" y="3147"/>
                  </a:cubicBezTo>
                  <a:cubicBezTo>
                    <a:pt x="187536" y="85"/>
                    <a:pt x="184780" y="85"/>
                    <a:pt x="180097" y="85"/>
                  </a:cubicBezTo>
                  <a:lnTo>
                    <a:pt x="27185" y="85"/>
                  </a:lnTo>
                  <a:cubicBezTo>
                    <a:pt x="20573" y="85"/>
                    <a:pt x="20297" y="363"/>
                    <a:pt x="18369" y="5652"/>
                  </a:cubicBezTo>
                  <a:lnTo>
                    <a:pt x="1838" y="54642"/>
                  </a:lnTo>
                  <a:cubicBezTo>
                    <a:pt x="1562" y="55199"/>
                    <a:pt x="185" y="59096"/>
                    <a:pt x="185" y="59653"/>
                  </a:cubicBezTo>
                  <a:cubicBezTo>
                    <a:pt x="185" y="61323"/>
                    <a:pt x="1562" y="62715"/>
                    <a:pt x="3491" y="62715"/>
                  </a:cubicBezTo>
                  <a:cubicBezTo>
                    <a:pt x="6246" y="62715"/>
                    <a:pt x="6522" y="61323"/>
                    <a:pt x="8175" y="56869"/>
                  </a:cubicBezTo>
                  <a:cubicBezTo>
                    <a:pt x="23053" y="13724"/>
                    <a:pt x="30216" y="8714"/>
                    <a:pt x="70992" y="8714"/>
                  </a:cubicBezTo>
                  <a:lnTo>
                    <a:pt x="81737" y="8714"/>
                  </a:lnTo>
                  <a:cubicBezTo>
                    <a:pt x="89452" y="8714"/>
                    <a:pt x="89452" y="9827"/>
                    <a:pt x="89452" y="12054"/>
                  </a:cubicBezTo>
                  <a:cubicBezTo>
                    <a:pt x="89452" y="13724"/>
                    <a:pt x="88625" y="17064"/>
                    <a:pt x="88350" y="17899"/>
                  </a:cubicBezTo>
                  <a:lnTo>
                    <a:pt x="51431" y="166542"/>
                  </a:lnTo>
                  <a:cubicBezTo>
                    <a:pt x="48951" y="176841"/>
                    <a:pt x="48125" y="179903"/>
                    <a:pt x="18644" y="179903"/>
                  </a:cubicBezTo>
                  <a:cubicBezTo>
                    <a:pt x="8726" y="179903"/>
                    <a:pt x="7073" y="179903"/>
                    <a:pt x="7073" y="185192"/>
                  </a:cubicBezTo>
                  <a:cubicBezTo>
                    <a:pt x="7073" y="188532"/>
                    <a:pt x="10103" y="188532"/>
                    <a:pt x="11756" y="188532"/>
                  </a:cubicBezTo>
                  <a:cubicBezTo>
                    <a:pt x="19195" y="188532"/>
                    <a:pt x="26910" y="187975"/>
                    <a:pt x="34349" y="187975"/>
                  </a:cubicBezTo>
                  <a:cubicBezTo>
                    <a:pt x="42063" y="187975"/>
                    <a:pt x="50053" y="187697"/>
                    <a:pt x="57768" y="187697"/>
                  </a:cubicBezTo>
                  <a:cubicBezTo>
                    <a:pt x="65482" y="187697"/>
                    <a:pt x="73196" y="187975"/>
                    <a:pt x="80635" y="187975"/>
                  </a:cubicBezTo>
                  <a:cubicBezTo>
                    <a:pt x="88625" y="187975"/>
                    <a:pt x="96891" y="188532"/>
                    <a:pt x="104605" y="188532"/>
                  </a:cubicBezTo>
                  <a:cubicBezTo>
                    <a:pt x="107360" y="188532"/>
                    <a:pt x="110667" y="188532"/>
                    <a:pt x="110667" y="182965"/>
                  </a:cubicBezTo>
                  <a:cubicBezTo>
                    <a:pt x="110667" y="179903"/>
                    <a:pt x="108463" y="179903"/>
                    <a:pt x="101299" y="179903"/>
                  </a:cubicBezTo>
                  <a:cubicBezTo>
                    <a:pt x="94411" y="179903"/>
                    <a:pt x="90829" y="179903"/>
                    <a:pt x="83666" y="179346"/>
                  </a:cubicBezTo>
                  <a:cubicBezTo>
                    <a:pt x="75676" y="178511"/>
                    <a:pt x="73472" y="177676"/>
                    <a:pt x="73472" y="173222"/>
                  </a:cubicBezTo>
                  <a:cubicBezTo>
                    <a:pt x="73472" y="172944"/>
                    <a:pt x="73472" y="171552"/>
                    <a:pt x="74574" y="167377"/>
                  </a:cubicBezTo>
                  <a:lnTo>
                    <a:pt x="111218" y="1957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2B13BF7F-18DA-B176-3BDB-E275925B3D6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5548986" y="8353524"/>
              <a:ext cx="126186" cy="126095"/>
            </a:xfrm>
            <a:custGeom>
              <a:avLst/>
              <a:gdLst>
                <a:gd name="connsiteX0" fmla="*/ 91939 w 126186"/>
                <a:gd name="connsiteY0" fmla="*/ 17899 h 126095"/>
                <a:gd name="connsiteX1" fmla="*/ 66591 w 126186"/>
                <a:gd name="connsiteY1" fmla="*/ 85 h 126095"/>
                <a:gd name="connsiteX2" fmla="*/ 192 w 126186"/>
                <a:gd name="connsiteY2" fmla="*/ 81643 h 126095"/>
                <a:gd name="connsiteX3" fmla="*/ 36836 w 126186"/>
                <a:gd name="connsiteY3" fmla="*/ 126180 h 126095"/>
                <a:gd name="connsiteX4" fmla="*/ 72653 w 126186"/>
                <a:gd name="connsiteY4" fmla="*/ 105303 h 126095"/>
                <a:gd name="connsiteX5" fmla="*/ 97725 w 126186"/>
                <a:gd name="connsiteY5" fmla="*/ 126180 h 126095"/>
                <a:gd name="connsiteX6" fmla="*/ 118113 w 126186"/>
                <a:gd name="connsiteY6" fmla="*/ 110870 h 126095"/>
                <a:gd name="connsiteX7" fmla="*/ 126378 w 126186"/>
                <a:gd name="connsiteY7" fmla="*/ 83313 h 126095"/>
                <a:gd name="connsiteX8" fmla="*/ 123072 w 126186"/>
                <a:gd name="connsiteY8" fmla="*/ 80530 h 126095"/>
                <a:gd name="connsiteX9" fmla="*/ 119215 w 126186"/>
                <a:gd name="connsiteY9" fmla="*/ 85540 h 126095"/>
                <a:gd name="connsiteX10" fmla="*/ 98276 w 126186"/>
                <a:gd name="connsiteY10" fmla="*/ 120056 h 126095"/>
                <a:gd name="connsiteX11" fmla="*/ 90010 w 126186"/>
                <a:gd name="connsiteY11" fmla="*/ 107252 h 126095"/>
                <a:gd name="connsiteX12" fmla="*/ 93592 w 126186"/>
                <a:gd name="connsiteY12" fmla="*/ 86653 h 126095"/>
                <a:gd name="connsiteX13" fmla="*/ 99653 w 126186"/>
                <a:gd name="connsiteY13" fmla="*/ 61601 h 126095"/>
                <a:gd name="connsiteX14" fmla="*/ 109572 w 126186"/>
                <a:gd name="connsiteY14" fmla="*/ 22632 h 126095"/>
                <a:gd name="connsiteX15" fmla="*/ 111500 w 126186"/>
                <a:gd name="connsiteY15" fmla="*/ 13167 h 126095"/>
                <a:gd name="connsiteX16" fmla="*/ 103510 w 126186"/>
                <a:gd name="connsiteY16" fmla="*/ 5652 h 126095"/>
                <a:gd name="connsiteX17" fmla="*/ 91939 w 126186"/>
                <a:gd name="connsiteY17" fmla="*/ 17899 h 126095"/>
                <a:gd name="connsiteX18" fmla="*/ 74030 w 126186"/>
                <a:gd name="connsiteY18" fmla="*/ 89994 h 126095"/>
                <a:gd name="connsiteX19" fmla="*/ 68520 w 126186"/>
                <a:gd name="connsiteY19" fmla="*/ 100293 h 126095"/>
                <a:gd name="connsiteX20" fmla="*/ 37387 w 126186"/>
                <a:gd name="connsiteY20" fmla="*/ 120056 h 126095"/>
                <a:gd name="connsiteX21" fmla="*/ 19754 w 126186"/>
                <a:gd name="connsiteY21" fmla="*/ 93891 h 126095"/>
                <a:gd name="connsiteX22" fmla="*/ 34907 w 126186"/>
                <a:gd name="connsiteY22" fmla="*/ 32931 h 126095"/>
                <a:gd name="connsiteX23" fmla="*/ 66867 w 126186"/>
                <a:gd name="connsiteY23" fmla="*/ 6209 h 126095"/>
                <a:gd name="connsiteX24" fmla="*/ 88633 w 126186"/>
                <a:gd name="connsiteY24" fmla="*/ 30704 h 126095"/>
                <a:gd name="connsiteX25" fmla="*/ 87806 w 126186"/>
                <a:gd name="connsiteY25" fmla="*/ 35436 h 126095"/>
                <a:gd name="connsiteX26" fmla="*/ 74030 w 126186"/>
                <a:gd name="connsiteY26" fmla="*/ 89994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86" h="126095">
                  <a:moveTo>
                    <a:pt x="91939" y="17899"/>
                  </a:moveTo>
                  <a:cubicBezTo>
                    <a:pt x="86979" y="7600"/>
                    <a:pt x="78990" y="85"/>
                    <a:pt x="66591" y="85"/>
                  </a:cubicBezTo>
                  <a:cubicBezTo>
                    <a:pt x="34356" y="85"/>
                    <a:pt x="192" y="41003"/>
                    <a:pt x="192" y="81643"/>
                  </a:cubicBezTo>
                  <a:cubicBezTo>
                    <a:pt x="192" y="107809"/>
                    <a:pt x="15345" y="126180"/>
                    <a:pt x="36836" y="126180"/>
                  </a:cubicBezTo>
                  <a:cubicBezTo>
                    <a:pt x="42346" y="126180"/>
                    <a:pt x="56122" y="125067"/>
                    <a:pt x="72653" y="105303"/>
                  </a:cubicBezTo>
                  <a:cubicBezTo>
                    <a:pt x="74857" y="116994"/>
                    <a:pt x="84500" y="126180"/>
                    <a:pt x="97725" y="126180"/>
                  </a:cubicBezTo>
                  <a:cubicBezTo>
                    <a:pt x="107368" y="126180"/>
                    <a:pt x="113704" y="119778"/>
                    <a:pt x="118113" y="110870"/>
                  </a:cubicBezTo>
                  <a:cubicBezTo>
                    <a:pt x="122796" y="100850"/>
                    <a:pt x="126378" y="83870"/>
                    <a:pt x="126378" y="83313"/>
                  </a:cubicBezTo>
                  <a:cubicBezTo>
                    <a:pt x="126378" y="80530"/>
                    <a:pt x="123899" y="80530"/>
                    <a:pt x="123072" y="80530"/>
                  </a:cubicBezTo>
                  <a:cubicBezTo>
                    <a:pt x="120317" y="80530"/>
                    <a:pt x="120041" y="81643"/>
                    <a:pt x="119215" y="85540"/>
                  </a:cubicBezTo>
                  <a:cubicBezTo>
                    <a:pt x="114531" y="103633"/>
                    <a:pt x="109572" y="120056"/>
                    <a:pt x="98276" y="120056"/>
                  </a:cubicBezTo>
                  <a:cubicBezTo>
                    <a:pt x="90837" y="120056"/>
                    <a:pt x="90010" y="112819"/>
                    <a:pt x="90010" y="107252"/>
                  </a:cubicBezTo>
                  <a:cubicBezTo>
                    <a:pt x="90010" y="101128"/>
                    <a:pt x="90561" y="98901"/>
                    <a:pt x="93592" y="86653"/>
                  </a:cubicBezTo>
                  <a:cubicBezTo>
                    <a:pt x="96623" y="74962"/>
                    <a:pt x="97174" y="72179"/>
                    <a:pt x="99653" y="61601"/>
                  </a:cubicBezTo>
                  <a:lnTo>
                    <a:pt x="109572" y="22632"/>
                  </a:lnTo>
                  <a:cubicBezTo>
                    <a:pt x="111500" y="14838"/>
                    <a:pt x="111500" y="14281"/>
                    <a:pt x="111500" y="13167"/>
                  </a:cubicBezTo>
                  <a:cubicBezTo>
                    <a:pt x="111500" y="8435"/>
                    <a:pt x="108194" y="5652"/>
                    <a:pt x="103510" y="5652"/>
                  </a:cubicBezTo>
                  <a:cubicBezTo>
                    <a:pt x="96898" y="5652"/>
                    <a:pt x="92765" y="11776"/>
                    <a:pt x="91939" y="17899"/>
                  </a:cubicBezTo>
                  <a:close/>
                  <a:moveTo>
                    <a:pt x="74030" y="89994"/>
                  </a:moveTo>
                  <a:cubicBezTo>
                    <a:pt x="72653" y="95004"/>
                    <a:pt x="72653" y="95561"/>
                    <a:pt x="68520" y="100293"/>
                  </a:cubicBezTo>
                  <a:cubicBezTo>
                    <a:pt x="56397" y="115603"/>
                    <a:pt x="45101" y="120056"/>
                    <a:pt x="37387" y="120056"/>
                  </a:cubicBezTo>
                  <a:cubicBezTo>
                    <a:pt x="23611" y="120056"/>
                    <a:pt x="19754" y="104747"/>
                    <a:pt x="19754" y="93891"/>
                  </a:cubicBezTo>
                  <a:cubicBezTo>
                    <a:pt x="19754" y="79973"/>
                    <a:pt x="28570" y="45735"/>
                    <a:pt x="34907" y="32931"/>
                  </a:cubicBezTo>
                  <a:cubicBezTo>
                    <a:pt x="43448" y="16508"/>
                    <a:pt x="55846" y="6209"/>
                    <a:pt x="66867" y="6209"/>
                  </a:cubicBezTo>
                  <a:cubicBezTo>
                    <a:pt x="84775" y="6209"/>
                    <a:pt x="88633" y="29034"/>
                    <a:pt x="88633" y="30704"/>
                  </a:cubicBezTo>
                  <a:cubicBezTo>
                    <a:pt x="88633" y="32374"/>
                    <a:pt x="88082" y="34044"/>
                    <a:pt x="87806" y="35436"/>
                  </a:cubicBezTo>
                  <a:lnTo>
                    <a:pt x="74030" y="8999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90CA5B0B-4D1E-9B0B-7AA2-BC1630EBCA0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5691590" y="8353524"/>
              <a:ext cx="112134" cy="126095"/>
            </a:xfrm>
            <a:custGeom>
              <a:avLst/>
              <a:gdLst>
                <a:gd name="connsiteX0" fmla="*/ 16453 w 112134"/>
                <a:gd name="connsiteY0" fmla="*/ 106695 h 126095"/>
                <a:gd name="connsiteX1" fmla="*/ 13973 w 112134"/>
                <a:gd name="connsiteY1" fmla="*/ 118664 h 126095"/>
                <a:gd name="connsiteX2" fmla="*/ 21963 w 112134"/>
                <a:gd name="connsiteY2" fmla="*/ 126180 h 126095"/>
                <a:gd name="connsiteX3" fmla="*/ 32157 w 112134"/>
                <a:gd name="connsiteY3" fmla="*/ 118386 h 126095"/>
                <a:gd name="connsiteX4" fmla="*/ 43178 w 112134"/>
                <a:gd name="connsiteY4" fmla="*/ 74406 h 126095"/>
                <a:gd name="connsiteX5" fmla="*/ 51994 w 112134"/>
                <a:gd name="connsiteY5" fmla="*/ 38219 h 126095"/>
                <a:gd name="connsiteX6" fmla="*/ 67423 w 112134"/>
                <a:gd name="connsiteY6" fmla="*/ 15394 h 126095"/>
                <a:gd name="connsiteX7" fmla="*/ 89464 w 112134"/>
                <a:gd name="connsiteY7" fmla="*/ 6209 h 126095"/>
                <a:gd name="connsiteX8" fmla="*/ 101036 w 112134"/>
                <a:gd name="connsiteY8" fmla="*/ 9549 h 126095"/>
                <a:gd name="connsiteX9" fmla="*/ 86709 w 112134"/>
                <a:gd name="connsiteY9" fmla="*/ 24858 h 126095"/>
                <a:gd name="connsiteX10" fmla="*/ 97179 w 112134"/>
                <a:gd name="connsiteY10" fmla="*/ 34601 h 126095"/>
                <a:gd name="connsiteX11" fmla="*/ 112332 w 112134"/>
                <a:gd name="connsiteY11" fmla="*/ 18178 h 126095"/>
                <a:gd name="connsiteX12" fmla="*/ 89464 w 112134"/>
                <a:gd name="connsiteY12" fmla="*/ 85 h 126095"/>
                <a:gd name="connsiteX13" fmla="*/ 54198 w 112134"/>
                <a:gd name="connsiteY13" fmla="*/ 21518 h 126095"/>
                <a:gd name="connsiteX14" fmla="*/ 29126 w 112134"/>
                <a:gd name="connsiteY14" fmla="*/ 85 h 126095"/>
                <a:gd name="connsiteX15" fmla="*/ 8738 w 112134"/>
                <a:gd name="connsiteY15" fmla="*/ 15951 h 126095"/>
                <a:gd name="connsiteX16" fmla="*/ 197 w 112134"/>
                <a:gd name="connsiteY16" fmla="*/ 42952 h 126095"/>
                <a:gd name="connsiteX17" fmla="*/ 3503 w 112134"/>
                <a:gd name="connsiteY17" fmla="*/ 45735 h 126095"/>
                <a:gd name="connsiteX18" fmla="*/ 8187 w 112134"/>
                <a:gd name="connsiteY18" fmla="*/ 39333 h 126095"/>
                <a:gd name="connsiteX19" fmla="*/ 28300 w 112134"/>
                <a:gd name="connsiteY19" fmla="*/ 6209 h 126095"/>
                <a:gd name="connsiteX20" fmla="*/ 36841 w 112134"/>
                <a:gd name="connsiteY20" fmla="*/ 19013 h 126095"/>
                <a:gd name="connsiteX21" fmla="*/ 32433 w 112134"/>
                <a:gd name="connsiteY21" fmla="*/ 42395 h 126095"/>
                <a:gd name="connsiteX22" fmla="*/ 16453 w 112134"/>
                <a:gd name="connsiteY2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134" h="126095">
                  <a:moveTo>
                    <a:pt x="16453" y="106695"/>
                  </a:moveTo>
                  <a:cubicBezTo>
                    <a:pt x="15626" y="110870"/>
                    <a:pt x="13973" y="117273"/>
                    <a:pt x="13973" y="118664"/>
                  </a:cubicBezTo>
                  <a:cubicBezTo>
                    <a:pt x="13973" y="123675"/>
                    <a:pt x="17830" y="126180"/>
                    <a:pt x="21963" y="126180"/>
                  </a:cubicBezTo>
                  <a:cubicBezTo>
                    <a:pt x="25269" y="126180"/>
                    <a:pt x="30228" y="123953"/>
                    <a:pt x="32157" y="118386"/>
                  </a:cubicBezTo>
                  <a:cubicBezTo>
                    <a:pt x="32708" y="117273"/>
                    <a:pt x="42076" y="79416"/>
                    <a:pt x="43178" y="74406"/>
                  </a:cubicBezTo>
                  <a:cubicBezTo>
                    <a:pt x="45382" y="65220"/>
                    <a:pt x="50341" y="45735"/>
                    <a:pt x="51994" y="38219"/>
                  </a:cubicBezTo>
                  <a:cubicBezTo>
                    <a:pt x="53096" y="34601"/>
                    <a:pt x="60811" y="21518"/>
                    <a:pt x="67423" y="15394"/>
                  </a:cubicBezTo>
                  <a:cubicBezTo>
                    <a:pt x="69627" y="13446"/>
                    <a:pt x="77617" y="6209"/>
                    <a:pt x="89464" y="6209"/>
                  </a:cubicBezTo>
                  <a:cubicBezTo>
                    <a:pt x="96628" y="6209"/>
                    <a:pt x="100761" y="9549"/>
                    <a:pt x="101036" y="9549"/>
                  </a:cubicBezTo>
                  <a:cubicBezTo>
                    <a:pt x="92771" y="10941"/>
                    <a:pt x="86709" y="17621"/>
                    <a:pt x="86709" y="24858"/>
                  </a:cubicBezTo>
                  <a:cubicBezTo>
                    <a:pt x="86709" y="29312"/>
                    <a:pt x="89740" y="34601"/>
                    <a:pt x="97179" y="34601"/>
                  </a:cubicBezTo>
                  <a:cubicBezTo>
                    <a:pt x="104618" y="34601"/>
                    <a:pt x="112332" y="28199"/>
                    <a:pt x="112332" y="18178"/>
                  </a:cubicBezTo>
                  <a:cubicBezTo>
                    <a:pt x="112332" y="8435"/>
                    <a:pt x="103516" y="85"/>
                    <a:pt x="89464" y="85"/>
                  </a:cubicBezTo>
                  <a:cubicBezTo>
                    <a:pt x="71556" y="85"/>
                    <a:pt x="59433" y="13724"/>
                    <a:pt x="54198" y="21518"/>
                  </a:cubicBezTo>
                  <a:cubicBezTo>
                    <a:pt x="51994" y="8992"/>
                    <a:pt x="42076" y="85"/>
                    <a:pt x="29126" y="85"/>
                  </a:cubicBezTo>
                  <a:cubicBezTo>
                    <a:pt x="16453" y="85"/>
                    <a:pt x="11218" y="10941"/>
                    <a:pt x="8738" y="15951"/>
                  </a:cubicBezTo>
                  <a:cubicBezTo>
                    <a:pt x="3779" y="25415"/>
                    <a:pt x="197" y="42116"/>
                    <a:pt x="197" y="42952"/>
                  </a:cubicBezTo>
                  <a:cubicBezTo>
                    <a:pt x="197" y="45735"/>
                    <a:pt x="2952" y="45735"/>
                    <a:pt x="3503" y="45735"/>
                  </a:cubicBezTo>
                  <a:cubicBezTo>
                    <a:pt x="6259" y="45735"/>
                    <a:pt x="6534" y="45457"/>
                    <a:pt x="8187" y="39333"/>
                  </a:cubicBezTo>
                  <a:cubicBezTo>
                    <a:pt x="12871" y="19570"/>
                    <a:pt x="18381" y="6209"/>
                    <a:pt x="28300" y="6209"/>
                  </a:cubicBezTo>
                  <a:cubicBezTo>
                    <a:pt x="32984" y="6209"/>
                    <a:pt x="36841" y="8435"/>
                    <a:pt x="36841" y="19013"/>
                  </a:cubicBezTo>
                  <a:cubicBezTo>
                    <a:pt x="36841" y="24858"/>
                    <a:pt x="36014" y="27920"/>
                    <a:pt x="32433" y="42395"/>
                  </a:cubicBezTo>
                  <a:lnTo>
                    <a:pt x="16453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F561F870-2F8E-EA1A-E6AC-8AF95CCE8F6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819688" y="8353524"/>
              <a:ext cx="126461" cy="180096"/>
            </a:xfrm>
            <a:custGeom>
              <a:avLst/>
              <a:gdLst>
                <a:gd name="connsiteX0" fmla="*/ 125837 w 126461"/>
                <a:gd name="connsiteY0" fmla="*/ 18178 h 180096"/>
                <a:gd name="connsiteX1" fmla="*/ 126664 w 126461"/>
                <a:gd name="connsiteY1" fmla="*/ 13167 h 180096"/>
                <a:gd name="connsiteX2" fmla="*/ 118674 w 126461"/>
                <a:gd name="connsiteY2" fmla="*/ 5652 h 180096"/>
                <a:gd name="connsiteX3" fmla="*/ 107378 w 126461"/>
                <a:gd name="connsiteY3" fmla="*/ 17621 h 180096"/>
                <a:gd name="connsiteX4" fmla="*/ 81755 w 126461"/>
                <a:gd name="connsiteY4" fmla="*/ 85 h 180096"/>
                <a:gd name="connsiteX5" fmla="*/ 16182 w 126461"/>
                <a:gd name="connsiteY5" fmla="*/ 79138 h 180096"/>
                <a:gd name="connsiteX6" fmla="*/ 52826 w 126461"/>
                <a:gd name="connsiteY6" fmla="*/ 123118 h 180096"/>
                <a:gd name="connsiteX7" fmla="*/ 84785 w 126461"/>
                <a:gd name="connsiteY7" fmla="*/ 106973 h 180096"/>
                <a:gd name="connsiteX8" fmla="*/ 85061 w 126461"/>
                <a:gd name="connsiteY8" fmla="*/ 107252 h 180096"/>
                <a:gd name="connsiteX9" fmla="*/ 75969 w 126461"/>
                <a:gd name="connsiteY9" fmla="*/ 143995 h 180096"/>
                <a:gd name="connsiteX10" fmla="*/ 36295 w 126461"/>
                <a:gd name="connsiteY10" fmla="*/ 174057 h 180096"/>
                <a:gd name="connsiteX11" fmla="*/ 14253 w 126461"/>
                <a:gd name="connsiteY11" fmla="*/ 171274 h 180096"/>
                <a:gd name="connsiteX12" fmla="*/ 25549 w 126461"/>
                <a:gd name="connsiteY12" fmla="*/ 156799 h 180096"/>
                <a:gd name="connsiteX13" fmla="*/ 15080 w 126461"/>
                <a:gd name="connsiteY13" fmla="*/ 147057 h 180096"/>
                <a:gd name="connsiteX14" fmla="*/ 202 w 126461"/>
                <a:gd name="connsiteY14" fmla="*/ 163201 h 180096"/>
                <a:gd name="connsiteX15" fmla="*/ 36846 w 126461"/>
                <a:gd name="connsiteY15" fmla="*/ 180181 h 180096"/>
                <a:gd name="connsiteX16" fmla="*/ 95255 w 126461"/>
                <a:gd name="connsiteY16" fmla="*/ 141768 h 180096"/>
                <a:gd name="connsiteX17" fmla="*/ 125837 w 126461"/>
                <a:gd name="connsiteY17" fmla="*/ 18178 h 180096"/>
                <a:gd name="connsiteX18" fmla="*/ 90020 w 126461"/>
                <a:gd name="connsiteY18" fmla="*/ 87489 h 180096"/>
                <a:gd name="connsiteX19" fmla="*/ 75969 w 126461"/>
                <a:gd name="connsiteY19" fmla="*/ 106973 h 180096"/>
                <a:gd name="connsiteX20" fmla="*/ 53652 w 126461"/>
                <a:gd name="connsiteY20" fmla="*/ 116994 h 180096"/>
                <a:gd name="connsiteX21" fmla="*/ 35744 w 126461"/>
                <a:gd name="connsiteY21" fmla="*/ 91386 h 180096"/>
                <a:gd name="connsiteX22" fmla="*/ 51172 w 126461"/>
                <a:gd name="connsiteY22" fmla="*/ 30982 h 180096"/>
                <a:gd name="connsiteX23" fmla="*/ 82030 w 126461"/>
                <a:gd name="connsiteY23" fmla="*/ 6209 h 180096"/>
                <a:gd name="connsiteX24" fmla="*/ 104071 w 126461"/>
                <a:gd name="connsiteY24" fmla="*/ 30147 h 180096"/>
                <a:gd name="connsiteX25" fmla="*/ 103245 w 126461"/>
                <a:gd name="connsiteY25" fmla="*/ 34323 h 180096"/>
                <a:gd name="connsiteX26" fmla="*/ 90020 w 126461"/>
                <a:gd name="connsiteY26" fmla="*/ 87489 h 18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461" h="180096">
                  <a:moveTo>
                    <a:pt x="125837" y="18178"/>
                  </a:moveTo>
                  <a:cubicBezTo>
                    <a:pt x="126113" y="16508"/>
                    <a:pt x="126664" y="15116"/>
                    <a:pt x="126664" y="13167"/>
                  </a:cubicBezTo>
                  <a:cubicBezTo>
                    <a:pt x="126664" y="8435"/>
                    <a:pt x="123358" y="5652"/>
                    <a:pt x="118674" y="5652"/>
                  </a:cubicBezTo>
                  <a:cubicBezTo>
                    <a:pt x="115919" y="5652"/>
                    <a:pt x="108480" y="7600"/>
                    <a:pt x="107378" y="17621"/>
                  </a:cubicBezTo>
                  <a:cubicBezTo>
                    <a:pt x="102418" y="7322"/>
                    <a:pt x="92775" y="85"/>
                    <a:pt x="81755" y="85"/>
                  </a:cubicBezTo>
                  <a:cubicBezTo>
                    <a:pt x="50346" y="85"/>
                    <a:pt x="16182" y="39055"/>
                    <a:pt x="16182" y="79138"/>
                  </a:cubicBezTo>
                  <a:cubicBezTo>
                    <a:pt x="16182" y="106695"/>
                    <a:pt x="32988" y="123118"/>
                    <a:pt x="52826" y="123118"/>
                  </a:cubicBezTo>
                  <a:cubicBezTo>
                    <a:pt x="69081" y="123118"/>
                    <a:pt x="82030" y="110035"/>
                    <a:pt x="84785" y="106973"/>
                  </a:cubicBezTo>
                  <a:lnTo>
                    <a:pt x="85061" y="107252"/>
                  </a:lnTo>
                  <a:cubicBezTo>
                    <a:pt x="79275" y="132026"/>
                    <a:pt x="75969" y="143438"/>
                    <a:pt x="75969" y="143995"/>
                  </a:cubicBezTo>
                  <a:cubicBezTo>
                    <a:pt x="74867" y="146500"/>
                    <a:pt x="65499" y="174057"/>
                    <a:pt x="36295" y="174057"/>
                  </a:cubicBezTo>
                  <a:cubicBezTo>
                    <a:pt x="31060" y="174057"/>
                    <a:pt x="21968" y="173779"/>
                    <a:pt x="14253" y="171274"/>
                  </a:cubicBezTo>
                  <a:cubicBezTo>
                    <a:pt x="22519" y="168769"/>
                    <a:pt x="25549" y="161531"/>
                    <a:pt x="25549" y="156799"/>
                  </a:cubicBezTo>
                  <a:cubicBezTo>
                    <a:pt x="25549" y="152346"/>
                    <a:pt x="22519" y="147057"/>
                    <a:pt x="15080" y="147057"/>
                  </a:cubicBezTo>
                  <a:cubicBezTo>
                    <a:pt x="9019" y="147057"/>
                    <a:pt x="202" y="152067"/>
                    <a:pt x="202" y="163201"/>
                  </a:cubicBezTo>
                  <a:cubicBezTo>
                    <a:pt x="202" y="174614"/>
                    <a:pt x="10396" y="180181"/>
                    <a:pt x="36846" y="180181"/>
                  </a:cubicBezTo>
                  <a:cubicBezTo>
                    <a:pt x="71285" y="180181"/>
                    <a:pt x="91122" y="158469"/>
                    <a:pt x="95255" y="141768"/>
                  </a:cubicBezTo>
                  <a:lnTo>
                    <a:pt x="125837" y="18178"/>
                  </a:lnTo>
                  <a:close/>
                  <a:moveTo>
                    <a:pt x="90020" y="87489"/>
                  </a:moveTo>
                  <a:cubicBezTo>
                    <a:pt x="88367" y="94726"/>
                    <a:pt x="82030" y="101685"/>
                    <a:pt x="75969" y="106973"/>
                  </a:cubicBezTo>
                  <a:cubicBezTo>
                    <a:pt x="70183" y="111984"/>
                    <a:pt x="61642" y="116994"/>
                    <a:pt x="53652" y="116994"/>
                  </a:cubicBezTo>
                  <a:cubicBezTo>
                    <a:pt x="39876" y="116994"/>
                    <a:pt x="35744" y="102520"/>
                    <a:pt x="35744" y="91386"/>
                  </a:cubicBezTo>
                  <a:cubicBezTo>
                    <a:pt x="35744" y="78024"/>
                    <a:pt x="43734" y="45178"/>
                    <a:pt x="51172" y="30982"/>
                  </a:cubicBezTo>
                  <a:cubicBezTo>
                    <a:pt x="58611" y="17343"/>
                    <a:pt x="70459" y="6209"/>
                    <a:pt x="82030" y="6209"/>
                  </a:cubicBezTo>
                  <a:cubicBezTo>
                    <a:pt x="100214" y="6209"/>
                    <a:pt x="104071" y="28755"/>
                    <a:pt x="104071" y="30147"/>
                  </a:cubicBezTo>
                  <a:cubicBezTo>
                    <a:pt x="104071" y="31539"/>
                    <a:pt x="103520" y="33209"/>
                    <a:pt x="103245" y="34323"/>
                  </a:cubicBezTo>
                  <a:lnTo>
                    <a:pt x="90020" y="8748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75B7CD3C-E300-C391-07B8-021D0F9F191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5969526" y="8353524"/>
              <a:ext cx="105798" cy="126095"/>
            </a:xfrm>
            <a:custGeom>
              <a:avLst/>
              <a:gdLst>
                <a:gd name="connsiteX0" fmla="*/ 39055 w 105798"/>
                <a:gd name="connsiteY0" fmla="*/ 58818 h 126095"/>
                <a:gd name="connsiteX1" fmla="*/ 81209 w 105798"/>
                <a:gd name="connsiteY1" fmla="*/ 52416 h 126095"/>
                <a:gd name="connsiteX2" fmla="*/ 101872 w 105798"/>
                <a:gd name="connsiteY2" fmla="*/ 23745 h 126095"/>
                <a:gd name="connsiteX3" fmla="*/ 72392 w 105798"/>
                <a:gd name="connsiteY3" fmla="*/ 85 h 126095"/>
                <a:gd name="connsiteX4" fmla="*/ 207 w 105798"/>
                <a:gd name="connsiteY4" fmla="*/ 75798 h 126095"/>
                <a:gd name="connsiteX5" fmla="*/ 43463 w 105798"/>
                <a:gd name="connsiteY5" fmla="*/ 126180 h 126095"/>
                <a:gd name="connsiteX6" fmla="*/ 106005 w 105798"/>
                <a:gd name="connsiteY6" fmla="*/ 93334 h 126095"/>
                <a:gd name="connsiteX7" fmla="*/ 102699 w 105798"/>
                <a:gd name="connsiteY7" fmla="*/ 89715 h 126095"/>
                <a:gd name="connsiteX8" fmla="*/ 99117 w 105798"/>
                <a:gd name="connsiteY8" fmla="*/ 92499 h 126095"/>
                <a:gd name="connsiteX9" fmla="*/ 44014 w 105798"/>
                <a:gd name="connsiteY9" fmla="*/ 120056 h 126095"/>
                <a:gd name="connsiteX10" fmla="*/ 20044 w 105798"/>
                <a:gd name="connsiteY10" fmla="*/ 87767 h 126095"/>
                <a:gd name="connsiteX11" fmla="*/ 24453 w 105798"/>
                <a:gd name="connsiteY11" fmla="*/ 58818 h 126095"/>
                <a:gd name="connsiteX12" fmla="*/ 39055 w 105798"/>
                <a:gd name="connsiteY12" fmla="*/ 58818 h 126095"/>
                <a:gd name="connsiteX13" fmla="*/ 26106 w 105798"/>
                <a:gd name="connsiteY13" fmla="*/ 52694 h 126095"/>
                <a:gd name="connsiteX14" fmla="*/ 72392 w 105798"/>
                <a:gd name="connsiteY14" fmla="*/ 6209 h 126095"/>
                <a:gd name="connsiteX15" fmla="*/ 92780 w 105798"/>
                <a:gd name="connsiteY15" fmla="*/ 23745 h 126095"/>
                <a:gd name="connsiteX16" fmla="*/ 37402 w 105798"/>
                <a:gd name="connsiteY16" fmla="*/ 52694 h 126095"/>
                <a:gd name="connsiteX17" fmla="*/ 26106 w 105798"/>
                <a:gd name="connsiteY17" fmla="*/ 52694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798" h="126095">
                  <a:moveTo>
                    <a:pt x="39055" y="58818"/>
                  </a:moveTo>
                  <a:cubicBezTo>
                    <a:pt x="47045" y="58818"/>
                    <a:pt x="67433" y="58261"/>
                    <a:pt x="81209" y="52416"/>
                  </a:cubicBezTo>
                  <a:cubicBezTo>
                    <a:pt x="100495" y="44065"/>
                    <a:pt x="101872" y="27642"/>
                    <a:pt x="101872" y="23745"/>
                  </a:cubicBezTo>
                  <a:cubicBezTo>
                    <a:pt x="101872" y="11497"/>
                    <a:pt x="91403" y="85"/>
                    <a:pt x="72392" y="85"/>
                  </a:cubicBezTo>
                  <a:cubicBezTo>
                    <a:pt x="41810" y="85"/>
                    <a:pt x="207" y="27085"/>
                    <a:pt x="207" y="75798"/>
                  </a:cubicBezTo>
                  <a:cubicBezTo>
                    <a:pt x="207" y="104190"/>
                    <a:pt x="16463" y="126180"/>
                    <a:pt x="43463" y="126180"/>
                  </a:cubicBezTo>
                  <a:cubicBezTo>
                    <a:pt x="82862" y="126180"/>
                    <a:pt x="106005" y="96674"/>
                    <a:pt x="106005" y="93334"/>
                  </a:cubicBezTo>
                  <a:cubicBezTo>
                    <a:pt x="106005" y="91664"/>
                    <a:pt x="104352" y="89715"/>
                    <a:pt x="102699" y="89715"/>
                  </a:cubicBezTo>
                  <a:cubicBezTo>
                    <a:pt x="101321" y="89715"/>
                    <a:pt x="100770" y="90272"/>
                    <a:pt x="99117" y="92499"/>
                  </a:cubicBezTo>
                  <a:cubicBezTo>
                    <a:pt x="77352" y="120056"/>
                    <a:pt x="47320" y="120056"/>
                    <a:pt x="44014" y="120056"/>
                  </a:cubicBezTo>
                  <a:cubicBezTo>
                    <a:pt x="22524" y="120056"/>
                    <a:pt x="20044" y="96674"/>
                    <a:pt x="20044" y="87767"/>
                  </a:cubicBezTo>
                  <a:cubicBezTo>
                    <a:pt x="20044" y="84427"/>
                    <a:pt x="20320" y="75798"/>
                    <a:pt x="24453" y="58818"/>
                  </a:cubicBezTo>
                  <a:lnTo>
                    <a:pt x="39055" y="58818"/>
                  </a:lnTo>
                  <a:close/>
                  <a:moveTo>
                    <a:pt x="26106" y="52694"/>
                  </a:moveTo>
                  <a:cubicBezTo>
                    <a:pt x="36851" y="10384"/>
                    <a:pt x="65229" y="6209"/>
                    <a:pt x="72392" y="6209"/>
                  </a:cubicBezTo>
                  <a:cubicBezTo>
                    <a:pt x="85342" y="6209"/>
                    <a:pt x="92780" y="14281"/>
                    <a:pt x="92780" y="23745"/>
                  </a:cubicBezTo>
                  <a:cubicBezTo>
                    <a:pt x="92780" y="52694"/>
                    <a:pt x="48698" y="52694"/>
                    <a:pt x="37402" y="52694"/>
                  </a:cubicBezTo>
                  <a:lnTo>
                    <a:pt x="26106" y="5269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B3380B9C-3632-5EA2-A16E-F30694E2C1A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091477" y="8302307"/>
              <a:ext cx="84583" cy="177312"/>
            </a:xfrm>
            <a:custGeom>
              <a:avLst/>
              <a:gdLst>
                <a:gd name="connsiteX0" fmla="*/ 50631 w 84583"/>
                <a:gd name="connsiteY0" fmla="*/ 62993 h 177312"/>
                <a:gd name="connsiteX1" fmla="*/ 76530 w 84583"/>
                <a:gd name="connsiteY1" fmla="*/ 62993 h 177312"/>
                <a:gd name="connsiteX2" fmla="*/ 84795 w 84583"/>
                <a:gd name="connsiteY2" fmla="*/ 57426 h 177312"/>
                <a:gd name="connsiteX3" fmla="*/ 77081 w 84583"/>
                <a:gd name="connsiteY3" fmla="*/ 54364 h 177312"/>
                <a:gd name="connsiteX4" fmla="*/ 52835 w 84583"/>
                <a:gd name="connsiteY4" fmla="*/ 54364 h 177312"/>
                <a:gd name="connsiteX5" fmla="*/ 64131 w 84583"/>
                <a:gd name="connsiteY5" fmla="*/ 7600 h 177312"/>
                <a:gd name="connsiteX6" fmla="*/ 56141 w 84583"/>
                <a:gd name="connsiteY6" fmla="*/ 85 h 177312"/>
                <a:gd name="connsiteX7" fmla="*/ 45121 w 84583"/>
                <a:gd name="connsiteY7" fmla="*/ 10106 h 177312"/>
                <a:gd name="connsiteX8" fmla="*/ 34376 w 84583"/>
                <a:gd name="connsiteY8" fmla="*/ 54364 h 177312"/>
                <a:gd name="connsiteX9" fmla="*/ 8477 w 84583"/>
                <a:gd name="connsiteY9" fmla="*/ 54364 h 177312"/>
                <a:gd name="connsiteX10" fmla="*/ 212 w 84583"/>
                <a:gd name="connsiteY10" fmla="*/ 59653 h 177312"/>
                <a:gd name="connsiteX11" fmla="*/ 7926 w 84583"/>
                <a:gd name="connsiteY11" fmla="*/ 62993 h 177312"/>
                <a:gd name="connsiteX12" fmla="*/ 32172 w 84583"/>
                <a:gd name="connsiteY12" fmla="*/ 62993 h 177312"/>
                <a:gd name="connsiteX13" fmla="*/ 11232 w 84583"/>
                <a:gd name="connsiteY13" fmla="*/ 151789 h 177312"/>
                <a:gd name="connsiteX14" fmla="*/ 36580 w 84583"/>
                <a:gd name="connsiteY14" fmla="*/ 177398 h 177312"/>
                <a:gd name="connsiteX15" fmla="*/ 80387 w 84583"/>
                <a:gd name="connsiteY15" fmla="*/ 134531 h 177312"/>
                <a:gd name="connsiteX16" fmla="*/ 77081 w 84583"/>
                <a:gd name="connsiteY16" fmla="*/ 131747 h 177312"/>
                <a:gd name="connsiteX17" fmla="*/ 72948 w 84583"/>
                <a:gd name="connsiteY17" fmla="*/ 135644 h 177312"/>
                <a:gd name="connsiteX18" fmla="*/ 37131 w 84583"/>
                <a:gd name="connsiteY18" fmla="*/ 171274 h 177312"/>
                <a:gd name="connsiteX19" fmla="*/ 28590 w 84583"/>
                <a:gd name="connsiteY19" fmla="*/ 158469 h 177312"/>
                <a:gd name="connsiteX20" fmla="*/ 30243 w 84583"/>
                <a:gd name="connsiteY20" fmla="*/ 145108 h 177312"/>
                <a:gd name="connsiteX21" fmla="*/ 50631 w 84583"/>
                <a:gd name="connsiteY21" fmla="*/ 62993 h 17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583" h="177312">
                  <a:moveTo>
                    <a:pt x="50631" y="62993"/>
                  </a:moveTo>
                  <a:lnTo>
                    <a:pt x="76530" y="62993"/>
                  </a:lnTo>
                  <a:cubicBezTo>
                    <a:pt x="82040" y="62993"/>
                    <a:pt x="84795" y="62993"/>
                    <a:pt x="84795" y="57426"/>
                  </a:cubicBezTo>
                  <a:cubicBezTo>
                    <a:pt x="84795" y="54364"/>
                    <a:pt x="82040" y="54364"/>
                    <a:pt x="77081" y="54364"/>
                  </a:cubicBezTo>
                  <a:lnTo>
                    <a:pt x="52835" y="54364"/>
                  </a:lnTo>
                  <a:cubicBezTo>
                    <a:pt x="62754" y="14838"/>
                    <a:pt x="64131" y="9270"/>
                    <a:pt x="64131" y="7600"/>
                  </a:cubicBezTo>
                  <a:cubicBezTo>
                    <a:pt x="64131" y="2868"/>
                    <a:pt x="60825" y="85"/>
                    <a:pt x="56141" y="85"/>
                  </a:cubicBezTo>
                  <a:cubicBezTo>
                    <a:pt x="55315" y="85"/>
                    <a:pt x="47600" y="363"/>
                    <a:pt x="45121" y="10106"/>
                  </a:cubicBezTo>
                  <a:lnTo>
                    <a:pt x="34376" y="54364"/>
                  </a:lnTo>
                  <a:lnTo>
                    <a:pt x="8477" y="54364"/>
                  </a:lnTo>
                  <a:cubicBezTo>
                    <a:pt x="2967" y="54364"/>
                    <a:pt x="212" y="54364"/>
                    <a:pt x="212" y="59653"/>
                  </a:cubicBezTo>
                  <a:cubicBezTo>
                    <a:pt x="212" y="62993"/>
                    <a:pt x="2416" y="62993"/>
                    <a:pt x="7926" y="62993"/>
                  </a:cubicBezTo>
                  <a:lnTo>
                    <a:pt x="32172" y="62993"/>
                  </a:lnTo>
                  <a:cubicBezTo>
                    <a:pt x="12334" y="142046"/>
                    <a:pt x="11232" y="146778"/>
                    <a:pt x="11232" y="151789"/>
                  </a:cubicBezTo>
                  <a:cubicBezTo>
                    <a:pt x="11232" y="166820"/>
                    <a:pt x="21702" y="177398"/>
                    <a:pt x="36580" y="177398"/>
                  </a:cubicBezTo>
                  <a:cubicBezTo>
                    <a:pt x="64682" y="177398"/>
                    <a:pt x="80387" y="136758"/>
                    <a:pt x="80387" y="134531"/>
                  </a:cubicBezTo>
                  <a:cubicBezTo>
                    <a:pt x="80387" y="131747"/>
                    <a:pt x="78183" y="131747"/>
                    <a:pt x="77081" y="131747"/>
                  </a:cubicBezTo>
                  <a:cubicBezTo>
                    <a:pt x="74601" y="131747"/>
                    <a:pt x="74326" y="132582"/>
                    <a:pt x="72948" y="135644"/>
                  </a:cubicBezTo>
                  <a:cubicBezTo>
                    <a:pt x="61101" y="164593"/>
                    <a:pt x="46498" y="171274"/>
                    <a:pt x="37131" y="171274"/>
                  </a:cubicBezTo>
                  <a:cubicBezTo>
                    <a:pt x="31345" y="171274"/>
                    <a:pt x="28590" y="167655"/>
                    <a:pt x="28590" y="158469"/>
                  </a:cubicBezTo>
                  <a:cubicBezTo>
                    <a:pt x="28590" y="151789"/>
                    <a:pt x="29141" y="149840"/>
                    <a:pt x="30243" y="145108"/>
                  </a:cubicBezTo>
                  <a:lnTo>
                    <a:pt x="50631" y="62993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18828412-C85E-984C-4A5D-E07C3212D83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198408" y="8280317"/>
              <a:ext cx="195616" cy="202364"/>
            </a:xfrm>
            <a:custGeom>
              <a:avLst/>
              <a:gdLst>
                <a:gd name="connsiteX0" fmla="*/ 195832 w 195616"/>
                <a:gd name="connsiteY0" fmla="*/ 2868 h 202364"/>
                <a:gd name="connsiteX1" fmla="*/ 192801 w 195616"/>
                <a:gd name="connsiteY1" fmla="*/ 85 h 202364"/>
                <a:gd name="connsiteX2" fmla="*/ 188668 w 195616"/>
                <a:gd name="connsiteY2" fmla="*/ 3425 h 202364"/>
                <a:gd name="connsiteX3" fmla="*/ 169382 w 195616"/>
                <a:gd name="connsiteY3" fmla="*/ 24858 h 202364"/>
                <a:gd name="connsiteX4" fmla="*/ 123646 w 195616"/>
                <a:gd name="connsiteY4" fmla="*/ 85 h 202364"/>
                <a:gd name="connsiteX5" fmla="*/ 215 w 195616"/>
                <a:gd name="connsiteY5" fmla="*/ 126180 h 202364"/>
                <a:gd name="connsiteX6" fmla="*/ 74880 w 195616"/>
                <a:gd name="connsiteY6" fmla="*/ 202450 h 202364"/>
                <a:gd name="connsiteX7" fmla="*/ 134392 w 195616"/>
                <a:gd name="connsiteY7" fmla="*/ 178511 h 202364"/>
                <a:gd name="connsiteX8" fmla="*/ 164698 w 195616"/>
                <a:gd name="connsiteY8" fmla="*/ 129520 h 202364"/>
                <a:gd name="connsiteX9" fmla="*/ 161392 w 195616"/>
                <a:gd name="connsiteY9" fmla="*/ 126737 h 202364"/>
                <a:gd name="connsiteX10" fmla="*/ 157810 w 195616"/>
                <a:gd name="connsiteY10" fmla="*/ 129520 h 202364"/>
                <a:gd name="connsiteX11" fmla="*/ 129983 w 195616"/>
                <a:gd name="connsiteY11" fmla="*/ 173501 h 202364"/>
                <a:gd name="connsiteX12" fmla="*/ 79288 w 195616"/>
                <a:gd name="connsiteY12" fmla="*/ 193821 h 202364"/>
                <a:gd name="connsiteX13" fmla="*/ 25287 w 195616"/>
                <a:gd name="connsiteY13" fmla="*/ 135922 h 202364"/>
                <a:gd name="connsiteX14" fmla="*/ 58625 w 195616"/>
                <a:gd name="connsiteY14" fmla="*/ 42395 h 202364"/>
                <a:gd name="connsiteX15" fmla="*/ 125851 w 195616"/>
                <a:gd name="connsiteY15" fmla="*/ 8714 h 202364"/>
                <a:gd name="connsiteX16" fmla="*/ 170209 w 195616"/>
                <a:gd name="connsiteY16" fmla="*/ 62436 h 202364"/>
                <a:gd name="connsiteX17" fmla="*/ 169382 w 195616"/>
                <a:gd name="connsiteY17" fmla="*/ 76633 h 202364"/>
                <a:gd name="connsiteX18" fmla="*/ 173515 w 195616"/>
                <a:gd name="connsiteY18" fmla="*/ 79416 h 202364"/>
                <a:gd name="connsiteX19" fmla="*/ 178474 w 195616"/>
                <a:gd name="connsiteY19" fmla="*/ 73849 h 202364"/>
                <a:gd name="connsiteX20" fmla="*/ 195832 w 195616"/>
                <a:gd name="connsiteY20" fmla="*/ 2868 h 20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5616" h="202364">
                  <a:moveTo>
                    <a:pt x="195832" y="2868"/>
                  </a:moveTo>
                  <a:cubicBezTo>
                    <a:pt x="195832" y="2033"/>
                    <a:pt x="195281" y="85"/>
                    <a:pt x="192801" y="85"/>
                  </a:cubicBezTo>
                  <a:cubicBezTo>
                    <a:pt x="191974" y="85"/>
                    <a:pt x="191699" y="363"/>
                    <a:pt x="188668" y="3425"/>
                  </a:cubicBezTo>
                  <a:lnTo>
                    <a:pt x="169382" y="24858"/>
                  </a:lnTo>
                  <a:cubicBezTo>
                    <a:pt x="166902" y="20961"/>
                    <a:pt x="154229" y="85"/>
                    <a:pt x="123646" y="85"/>
                  </a:cubicBezTo>
                  <a:cubicBezTo>
                    <a:pt x="62206" y="85"/>
                    <a:pt x="215" y="61601"/>
                    <a:pt x="215" y="126180"/>
                  </a:cubicBezTo>
                  <a:cubicBezTo>
                    <a:pt x="215" y="172109"/>
                    <a:pt x="32726" y="202450"/>
                    <a:pt x="74880" y="202450"/>
                  </a:cubicBezTo>
                  <a:cubicBezTo>
                    <a:pt x="98850" y="202450"/>
                    <a:pt x="119789" y="191315"/>
                    <a:pt x="134392" y="178511"/>
                  </a:cubicBezTo>
                  <a:cubicBezTo>
                    <a:pt x="160015" y="155686"/>
                    <a:pt x="164698" y="130355"/>
                    <a:pt x="164698" y="129520"/>
                  </a:cubicBezTo>
                  <a:cubicBezTo>
                    <a:pt x="164698" y="126737"/>
                    <a:pt x="161943" y="126737"/>
                    <a:pt x="161392" y="126737"/>
                  </a:cubicBezTo>
                  <a:cubicBezTo>
                    <a:pt x="159739" y="126737"/>
                    <a:pt x="158361" y="127293"/>
                    <a:pt x="157810" y="129520"/>
                  </a:cubicBezTo>
                  <a:cubicBezTo>
                    <a:pt x="155331" y="137593"/>
                    <a:pt x="148994" y="157356"/>
                    <a:pt x="129983" y="173501"/>
                  </a:cubicBezTo>
                  <a:cubicBezTo>
                    <a:pt x="110973" y="189089"/>
                    <a:pt x="93615" y="193821"/>
                    <a:pt x="79288" y="193821"/>
                  </a:cubicBezTo>
                  <a:cubicBezTo>
                    <a:pt x="54492" y="193821"/>
                    <a:pt x="25287" y="179346"/>
                    <a:pt x="25287" y="135922"/>
                  </a:cubicBezTo>
                  <a:cubicBezTo>
                    <a:pt x="25287" y="120056"/>
                    <a:pt x="31073" y="74962"/>
                    <a:pt x="58625" y="42395"/>
                  </a:cubicBezTo>
                  <a:cubicBezTo>
                    <a:pt x="75431" y="22632"/>
                    <a:pt x="101330" y="8714"/>
                    <a:pt x="125851" y="8714"/>
                  </a:cubicBezTo>
                  <a:cubicBezTo>
                    <a:pt x="153953" y="8714"/>
                    <a:pt x="170209" y="30147"/>
                    <a:pt x="170209" y="62436"/>
                  </a:cubicBezTo>
                  <a:cubicBezTo>
                    <a:pt x="170209" y="73571"/>
                    <a:pt x="169382" y="73849"/>
                    <a:pt x="169382" y="76633"/>
                  </a:cubicBezTo>
                  <a:cubicBezTo>
                    <a:pt x="169382" y="79416"/>
                    <a:pt x="172413" y="79416"/>
                    <a:pt x="173515" y="79416"/>
                  </a:cubicBezTo>
                  <a:cubicBezTo>
                    <a:pt x="177097" y="79416"/>
                    <a:pt x="177097" y="78859"/>
                    <a:pt x="178474" y="73849"/>
                  </a:cubicBezTo>
                  <a:lnTo>
                    <a:pt x="195832" y="286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AB8340CA-D74A-8C9C-E30D-333339A8A43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413379" y="8283379"/>
              <a:ext cx="58960" cy="196241"/>
            </a:xfrm>
            <a:custGeom>
              <a:avLst/>
              <a:gdLst>
                <a:gd name="connsiteX0" fmla="*/ 59184 w 58960"/>
                <a:gd name="connsiteY0" fmla="*/ 3147 h 196241"/>
                <a:gd name="connsiteX1" fmla="*/ 55602 w 58960"/>
                <a:gd name="connsiteY1" fmla="*/ 85 h 196241"/>
                <a:gd name="connsiteX2" fmla="*/ 21989 w 58960"/>
                <a:gd name="connsiteY2" fmla="*/ 2868 h 196241"/>
                <a:gd name="connsiteX3" fmla="*/ 16754 w 58960"/>
                <a:gd name="connsiteY3" fmla="*/ 8714 h 196241"/>
                <a:gd name="connsiteX4" fmla="*/ 23642 w 58960"/>
                <a:gd name="connsiteY4" fmla="*/ 11776 h 196241"/>
                <a:gd name="connsiteX5" fmla="*/ 37142 w 58960"/>
                <a:gd name="connsiteY5" fmla="*/ 16508 h 196241"/>
                <a:gd name="connsiteX6" fmla="*/ 36316 w 58960"/>
                <a:gd name="connsiteY6" fmla="*/ 22075 h 196241"/>
                <a:gd name="connsiteX7" fmla="*/ 1601 w 58960"/>
                <a:gd name="connsiteY7" fmla="*/ 161253 h 196241"/>
                <a:gd name="connsiteX8" fmla="*/ 223 w 58960"/>
                <a:gd name="connsiteY8" fmla="*/ 170717 h 196241"/>
                <a:gd name="connsiteX9" fmla="*/ 25295 w 58960"/>
                <a:gd name="connsiteY9" fmla="*/ 196326 h 196241"/>
                <a:gd name="connsiteX10" fmla="*/ 45959 w 58960"/>
                <a:gd name="connsiteY10" fmla="*/ 180738 h 196241"/>
                <a:gd name="connsiteX11" fmla="*/ 54224 w 58960"/>
                <a:gd name="connsiteY11" fmla="*/ 153459 h 196241"/>
                <a:gd name="connsiteX12" fmla="*/ 50918 w 58960"/>
                <a:gd name="connsiteY12" fmla="*/ 150675 h 196241"/>
                <a:gd name="connsiteX13" fmla="*/ 47061 w 58960"/>
                <a:gd name="connsiteY13" fmla="*/ 155686 h 196241"/>
                <a:gd name="connsiteX14" fmla="*/ 26122 w 58960"/>
                <a:gd name="connsiteY14" fmla="*/ 190202 h 196241"/>
                <a:gd name="connsiteX15" fmla="*/ 17856 w 58960"/>
                <a:gd name="connsiteY15" fmla="*/ 177398 h 196241"/>
                <a:gd name="connsiteX16" fmla="*/ 19509 w 58960"/>
                <a:gd name="connsiteY16" fmla="*/ 164036 h 196241"/>
                <a:gd name="connsiteX17" fmla="*/ 59184 w 58960"/>
                <a:gd name="connsiteY17" fmla="*/ 3147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960" h="196241">
                  <a:moveTo>
                    <a:pt x="59184" y="3147"/>
                  </a:moveTo>
                  <a:cubicBezTo>
                    <a:pt x="59184" y="2868"/>
                    <a:pt x="59184" y="85"/>
                    <a:pt x="55602" y="85"/>
                  </a:cubicBezTo>
                  <a:cubicBezTo>
                    <a:pt x="49265" y="85"/>
                    <a:pt x="29152" y="2312"/>
                    <a:pt x="21989" y="2868"/>
                  </a:cubicBezTo>
                  <a:cubicBezTo>
                    <a:pt x="19785" y="3147"/>
                    <a:pt x="16754" y="3425"/>
                    <a:pt x="16754" y="8714"/>
                  </a:cubicBezTo>
                  <a:cubicBezTo>
                    <a:pt x="16754" y="11776"/>
                    <a:pt x="19509" y="11776"/>
                    <a:pt x="23642" y="11776"/>
                  </a:cubicBezTo>
                  <a:cubicBezTo>
                    <a:pt x="36867" y="11776"/>
                    <a:pt x="37142" y="14281"/>
                    <a:pt x="37142" y="16508"/>
                  </a:cubicBezTo>
                  <a:lnTo>
                    <a:pt x="36316" y="22075"/>
                  </a:lnTo>
                  <a:lnTo>
                    <a:pt x="1601" y="161253"/>
                  </a:lnTo>
                  <a:cubicBezTo>
                    <a:pt x="774" y="164315"/>
                    <a:pt x="223" y="166263"/>
                    <a:pt x="223" y="170717"/>
                  </a:cubicBezTo>
                  <a:cubicBezTo>
                    <a:pt x="223" y="186583"/>
                    <a:pt x="12346" y="196326"/>
                    <a:pt x="25295" y="196326"/>
                  </a:cubicBezTo>
                  <a:cubicBezTo>
                    <a:pt x="34387" y="196326"/>
                    <a:pt x="41275" y="190759"/>
                    <a:pt x="45959" y="180738"/>
                  </a:cubicBezTo>
                  <a:cubicBezTo>
                    <a:pt x="50918" y="170160"/>
                    <a:pt x="54224" y="154016"/>
                    <a:pt x="54224" y="153459"/>
                  </a:cubicBezTo>
                  <a:cubicBezTo>
                    <a:pt x="54224" y="150675"/>
                    <a:pt x="51745" y="150675"/>
                    <a:pt x="50918" y="150675"/>
                  </a:cubicBezTo>
                  <a:cubicBezTo>
                    <a:pt x="48163" y="150675"/>
                    <a:pt x="47887" y="151789"/>
                    <a:pt x="47061" y="155686"/>
                  </a:cubicBezTo>
                  <a:cubicBezTo>
                    <a:pt x="42377" y="173779"/>
                    <a:pt x="37142" y="190202"/>
                    <a:pt x="26122" y="190202"/>
                  </a:cubicBezTo>
                  <a:cubicBezTo>
                    <a:pt x="17856" y="190202"/>
                    <a:pt x="17856" y="181295"/>
                    <a:pt x="17856" y="177398"/>
                  </a:cubicBezTo>
                  <a:cubicBezTo>
                    <a:pt x="17856" y="170717"/>
                    <a:pt x="18132" y="169325"/>
                    <a:pt x="19509" y="164036"/>
                  </a:cubicBezTo>
                  <a:lnTo>
                    <a:pt x="59184" y="314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831E02C7-3244-AD53-7398-08528B20D535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500182" y="8353524"/>
              <a:ext cx="117920" cy="126095"/>
            </a:xfrm>
            <a:custGeom>
              <a:avLst/>
              <a:gdLst>
                <a:gd name="connsiteX0" fmla="*/ 118147 w 117920"/>
                <a:gd name="connsiteY0" fmla="*/ 47127 h 126095"/>
                <a:gd name="connsiteX1" fmla="*/ 74065 w 117920"/>
                <a:gd name="connsiteY1" fmla="*/ 85 h 126095"/>
                <a:gd name="connsiteX2" fmla="*/ 226 w 117920"/>
                <a:gd name="connsiteY2" fmla="*/ 79138 h 126095"/>
                <a:gd name="connsiteX3" fmla="*/ 44309 w 117920"/>
                <a:gd name="connsiteY3" fmla="*/ 126180 h 126095"/>
                <a:gd name="connsiteX4" fmla="*/ 118147 w 117920"/>
                <a:gd name="connsiteY4" fmla="*/ 47127 h 126095"/>
                <a:gd name="connsiteX5" fmla="*/ 44584 w 117920"/>
                <a:gd name="connsiteY5" fmla="*/ 120056 h 126095"/>
                <a:gd name="connsiteX6" fmla="*/ 20615 w 117920"/>
                <a:gd name="connsiteY6" fmla="*/ 89715 h 126095"/>
                <a:gd name="connsiteX7" fmla="*/ 36594 w 117920"/>
                <a:gd name="connsiteY7" fmla="*/ 31817 h 126095"/>
                <a:gd name="connsiteX8" fmla="*/ 73789 w 117920"/>
                <a:gd name="connsiteY8" fmla="*/ 6209 h 126095"/>
                <a:gd name="connsiteX9" fmla="*/ 98034 w 117920"/>
                <a:gd name="connsiteY9" fmla="*/ 36271 h 126095"/>
                <a:gd name="connsiteX10" fmla="*/ 82055 w 117920"/>
                <a:gd name="connsiteY10" fmla="*/ 94447 h 126095"/>
                <a:gd name="connsiteX11" fmla="*/ 44584 w 117920"/>
                <a:gd name="connsiteY11" fmla="*/ 120056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20" h="126095">
                  <a:moveTo>
                    <a:pt x="118147" y="47127"/>
                  </a:moveTo>
                  <a:cubicBezTo>
                    <a:pt x="118147" y="18178"/>
                    <a:pt x="98861" y="85"/>
                    <a:pt x="74065" y="85"/>
                  </a:cubicBezTo>
                  <a:cubicBezTo>
                    <a:pt x="37145" y="85"/>
                    <a:pt x="226" y="39611"/>
                    <a:pt x="226" y="79138"/>
                  </a:cubicBezTo>
                  <a:cubicBezTo>
                    <a:pt x="226" y="106695"/>
                    <a:pt x="18686" y="126180"/>
                    <a:pt x="44309" y="126180"/>
                  </a:cubicBezTo>
                  <a:cubicBezTo>
                    <a:pt x="80953" y="126180"/>
                    <a:pt x="118147" y="87767"/>
                    <a:pt x="118147" y="47127"/>
                  </a:cubicBezTo>
                  <a:close/>
                  <a:moveTo>
                    <a:pt x="44584" y="120056"/>
                  </a:moveTo>
                  <a:cubicBezTo>
                    <a:pt x="32737" y="120056"/>
                    <a:pt x="20615" y="111427"/>
                    <a:pt x="20615" y="89715"/>
                  </a:cubicBezTo>
                  <a:cubicBezTo>
                    <a:pt x="20615" y="76076"/>
                    <a:pt x="27778" y="46013"/>
                    <a:pt x="36594" y="31817"/>
                  </a:cubicBezTo>
                  <a:cubicBezTo>
                    <a:pt x="50370" y="10384"/>
                    <a:pt x="66075" y="6209"/>
                    <a:pt x="73789" y="6209"/>
                  </a:cubicBezTo>
                  <a:cubicBezTo>
                    <a:pt x="89769" y="6209"/>
                    <a:pt x="98034" y="19570"/>
                    <a:pt x="98034" y="36271"/>
                  </a:cubicBezTo>
                  <a:cubicBezTo>
                    <a:pt x="98034" y="47127"/>
                    <a:pt x="92524" y="76354"/>
                    <a:pt x="82055" y="94447"/>
                  </a:cubicBezTo>
                  <a:cubicBezTo>
                    <a:pt x="72412" y="110592"/>
                    <a:pt x="57258" y="120056"/>
                    <a:pt x="44584" y="12005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6FEB7395-A349-CA26-665C-0D1D244E453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636762" y="8353524"/>
              <a:ext cx="101389" cy="126095"/>
            </a:xfrm>
            <a:custGeom>
              <a:avLst/>
              <a:gdLst>
                <a:gd name="connsiteX0" fmla="*/ 93631 w 101389"/>
                <a:gd name="connsiteY0" fmla="*/ 19013 h 126095"/>
                <a:gd name="connsiteX1" fmla="*/ 80406 w 101389"/>
                <a:gd name="connsiteY1" fmla="*/ 31539 h 126095"/>
                <a:gd name="connsiteX2" fmla="*/ 88947 w 101389"/>
                <a:gd name="connsiteY2" fmla="*/ 39611 h 126095"/>
                <a:gd name="connsiteX3" fmla="*/ 101621 w 101389"/>
                <a:gd name="connsiteY3" fmla="*/ 24023 h 126095"/>
                <a:gd name="connsiteX4" fmla="*/ 68835 w 101389"/>
                <a:gd name="connsiteY4" fmla="*/ 85 h 126095"/>
                <a:gd name="connsiteX5" fmla="*/ 22272 w 101389"/>
                <a:gd name="connsiteY5" fmla="*/ 40725 h 126095"/>
                <a:gd name="connsiteX6" fmla="*/ 50651 w 101389"/>
                <a:gd name="connsiteY6" fmla="*/ 68282 h 126095"/>
                <a:gd name="connsiteX7" fmla="*/ 79304 w 101389"/>
                <a:gd name="connsiteY7" fmla="*/ 89437 h 126095"/>
                <a:gd name="connsiteX8" fmla="*/ 39905 w 101389"/>
                <a:gd name="connsiteY8" fmla="*/ 120056 h 126095"/>
                <a:gd name="connsiteX9" fmla="*/ 8497 w 101389"/>
                <a:gd name="connsiteY9" fmla="*/ 105303 h 126095"/>
                <a:gd name="connsiteX10" fmla="*/ 25854 w 101389"/>
                <a:gd name="connsiteY10" fmla="*/ 90550 h 126095"/>
                <a:gd name="connsiteX11" fmla="*/ 15660 w 101389"/>
                <a:gd name="connsiteY11" fmla="*/ 80808 h 126095"/>
                <a:gd name="connsiteX12" fmla="*/ 231 w 101389"/>
                <a:gd name="connsiteY12" fmla="*/ 99179 h 126095"/>
                <a:gd name="connsiteX13" fmla="*/ 39630 w 101389"/>
                <a:gd name="connsiteY13" fmla="*/ 126180 h 126095"/>
                <a:gd name="connsiteX14" fmla="*/ 95009 w 101389"/>
                <a:gd name="connsiteY14" fmla="*/ 79973 h 126095"/>
                <a:gd name="connsiteX15" fmla="*/ 86468 w 101389"/>
                <a:gd name="connsiteY15" fmla="*/ 59653 h 126095"/>
                <a:gd name="connsiteX16" fmla="*/ 58916 w 101389"/>
                <a:gd name="connsiteY16" fmla="*/ 47962 h 126095"/>
                <a:gd name="connsiteX17" fmla="*/ 37977 w 101389"/>
                <a:gd name="connsiteY17" fmla="*/ 31261 h 126095"/>
                <a:gd name="connsiteX18" fmla="*/ 68835 w 101389"/>
                <a:gd name="connsiteY18" fmla="*/ 6209 h 126095"/>
                <a:gd name="connsiteX19" fmla="*/ 93631 w 101389"/>
                <a:gd name="connsiteY19" fmla="*/ 19013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389" h="126095">
                  <a:moveTo>
                    <a:pt x="93631" y="19013"/>
                  </a:moveTo>
                  <a:cubicBezTo>
                    <a:pt x="85917" y="19291"/>
                    <a:pt x="80406" y="25415"/>
                    <a:pt x="80406" y="31539"/>
                  </a:cubicBezTo>
                  <a:cubicBezTo>
                    <a:pt x="80406" y="35436"/>
                    <a:pt x="82886" y="39611"/>
                    <a:pt x="88947" y="39611"/>
                  </a:cubicBezTo>
                  <a:cubicBezTo>
                    <a:pt x="95009" y="39611"/>
                    <a:pt x="101621" y="34879"/>
                    <a:pt x="101621" y="24023"/>
                  </a:cubicBezTo>
                  <a:cubicBezTo>
                    <a:pt x="101621" y="11497"/>
                    <a:pt x="89774" y="85"/>
                    <a:pt x="68835" y="85"/>
                  </a:cubicBezTo>
                  <a:cubicBezTo>
                    <a:pt x="32467" y="85"/>
                    <a:pt x="22272" y="28477"/>
                    <a:pt x="22272" y="40725"/>
                  </a:cubicBezTo>
                  <a:cubicBezTo>
                    <a:pt x="22272" y="62436"/>
                    <a:pt x="42661" y="66612"/>
                    <a:pt x="50651" y="68282"/>
                  </a:cubicBezTo>
                  <a:cubicBezTo>
                    <a:pt x="64977" y="71066"/>
                    <a:pt x="79304" y="74127"/>
                    <a:pt x="79304" y="89437"/>
                  </a:cubicBezTo>
                  <a:cubicBezTo>
                    <a:pt x="79304" y="96674"/>
                    <a:pt x="72967" y="120056"/>
                    <a:pt x="39905" y="120056"/>
                  </a:cubicBezTo>
                  <a:cubicBezTo>
                    <a:pt x="36048" y="120056"/>
                    <a:pt x="14834" y="120056"/>
                    <a:pt x="8497" y="105303"/>
                  </a:cubicBezTo>
                  <a:cubicBezTo>
                    <a:pt x="18966" y="106695"/>
                    <a:pt x="25854" y="98344"/>
                    <a:pt x="25854" y="90550"/>
                  </a:cubicBezTo>
                  <a:cubicBezTo>
                    <a:pt x="25854" y="84148"/>
                    <a:pt x="21446" y="80808"/>
                    <a:pt x="15660" y="80808"/>
                  </a:cubicBezTo>
                  <a:cubicBezTo>
                    <a:pt x="8497" y="80808"/>
                    <a:pt x="231" y="86653"/>
                    <a:pt x="231" y="99179"/>
                  </a:cubicBezTo>
                  <a:cubicBezTo>
                    <a:pt x="231" y="115046"/>
                    <a:pt x="15936" y="126180"/>
                    <a:pt x="39630" y="126180"/>
                  </a:cubicBezTo>
                  <a:cubicBezTo>
                    <a:pt x="84264" y="126180"/>
                    <a:pt x="95009" y="92499"/>
                    <a:pt x="95009" y="79973"/>
                  </a:cubicBezTo>
                  <a:cubicBezTo>
                    <a:pt x="95009" y="69952"/>
                    <a:pt x="89774" y="62993"/>
                    <a:pt x="86468" y="59653"/>
                  </a:cubicBezTo>
                  <a:cubicBezTo>
                    <a:pt x="79029" y="51859"/>
                    <a:pt x="71039" y="50467"/>
                    <a:pt x="58916" y="47962"/>
                  </a:cubicBezTo>
                  <a:cubicBezTo>
                    <a:pt x="48998" y="45735"/>
                    <a:pt x="37977" y="43787"/>
                    <a:pt x="37977" y="31261"/>
                  </a:cubicBezTo>
                  <a:cubicBezTo>
                    <a:pt x="37977" y="23188"/>
                    <a:pt x="44589" y="6209"/>
                    <a:pt x="68835" y="6209"/>
                  </a:cubicBezTo>
                  <a:cubicBezTo>
                    <a:pt x="75723" y="6209"/>
                    <a:pt x="89498" y="8157"/>
                    <a:pt x="93631" y="1901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D077AAD8-9E08-6C3B-B4CE-436F8B85787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764257" y="8353524"/>
              <a:ext cx="105798" cy="126095"/>
            </a:xfrm>
            <a:custGeom>
              <a:avLst/>
              <a:gdLst>
                <a:gd name="connsiteX0" fmla="*/ 39084 w 105798"/>
                <a:gd name="connsiteY0" fmla="*/ 58818 h 126095"/>
                <a:gd name="connsiteX1" fmla="*/ 81238 w 105798"/>
                <a:gd name="connsiteY1" fmla="*/ 52416 h 126095"/>
                <a:gd name="connsiteX2" fmla="*/ 101901 w 105798"/>
                <a:gd name="connsiteY2" fmla="*/ 23745 h 126095"/>
                <a:gd name="connsiteX3" fmla="*/ 72421 w 105798"/>
                <a:gd name="connsiteY3" fmla="*/ 85 h 126095"/>
                <a:gd name="connsiteX4" fmla="*/ 236 w 105798"/>
                <a:gd name="connsiteY4" fmla="*/ 75798 h 126095"/>
                <a:gd name="connsiteX5" fmla="*/ 43492 w 105798"/>
                <a:gd name="connsiteY5" fmla="*/ 126180 h 126095"/>
                <a:gd name="connsiteX6" fmla="*/ 106034 w 105798"/>
                <a:gd name="connsiteY6" fmla="*/ 93334 h 126095"/>
                <a:gd name="connsiteX7" fmla="*/ 102728 w 105798"/>
                <a:gd name="connsiteY7" fmla="*/ 89715 h 126095"/>
                <a:gd name="connsiteX8" fmla="*/ 99146 w 105798"/>
                <a:gd name="connsiteY8" fmla="*/ 92499 h 126095"/>
                <a:gd name="connsiteX9" fmla="*/ 44043 w 105798"/>
                <a:gd name="connsiteY9" fmla="*/ 120056 h 126095"/>
                <a:gd name="connsiteX10" fmla="*/ 20073 w 105798"/>
                <a:gd name="connsiteY10" fmla="*/ 87767 h 126095"/>
                <a:gd name="connsiteX11" fmla="*/ 24481 w 105798"/>
                <a:gd name="connsiteY11" fmla="*/ 58818 h 126095"/>
                <a:gd name="connsiteX12" fmla="*/ 39084 w 105798"/>
                <a:gd name="connsiteY12" fmla="*/ 58818 h 126095"/>
                <a:gd name="connsiteX13" fmla="*/ 26134 w 105798"/>
                <a:gd name="connsiteY13" fmla="*/ 52694 h 126095"/>
                <a:gd name="connsiteX14" fmla="*/ 72421 w 105798"/>
                <a:gd name="connsiteY14" fmla="*/ 6209 h 126095"/>
                <a:gd name="connsiteX15" fmla="*/ 92809 w 105798"/>
                <a:gd name="connsiteY15" fmla="*/ 23745 h 126095"/>
                <a:gd name="connsiteX16" fmla="*/ 37431 w 105798"/>
                <a:gd name="connsiteY16" fmla="*/ 52694 h 126095"/>
                <a:gd name="connsiteX17" fmla="*/ 26134 w 105798"/>
                <a:gd name="connsiteY17" fmla="*/ 52694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798" h="126095">
                  <a:moveTo>
                    <a:pt x="39084" y="58818"/>
                  </a:moveTo>
                  <a:cubicBezTo>
                    <a:pt x="47074" y="58818"/>
                    <a:pt x="67462" y="58261"/>
                    <a:pt x="81238" y="52416"/>
                  </a:cubicBezTo>
                  <a:cubicBezTo>
                    <a:pt x="100524" y="44065"/>
                    <a:pt x="101901" y="27642"/>
                    <a:pt x="101901" y="23745"/>
                  </a:cubicBezTo>
                  <a:cubicBezTo>
                    <a:pt x="101901" y="11497"/>
                    <a:pt x="91432" y="85"/>
                    <a:pt x="72421" y="85"/>
                  </a:cubicBezTo>
                  <a:cubicBezTo>
                    <a:pt x="41839" y="85"/>
                    <a:pt x="236" y="27085"/>
                    <a:pt x="236" y="75798"/>
                  </a:cubicBezTo>
                  <a:cubicBezTo>
                    <a:pt x="236" y="104190"/>
                    <a:pt x="16491" y="126180"/>
                    <a:pt x="43492" y="126180"/>
                  </a:cubicBezTo>
                  <a:cubicBezTo>
                    <a:pt x="82891" y="126180"/>
                    <a:pt x="106034" y="96674"/>
                    <a:pt x="106034" y="93334"/>
                  </a:cubicBezTo>
                  <a:cubicBezTo>
                    <a:pt x="106034" y="91664"/>
                    <a:pt x="104381" y="89715"/>
                    <a:pt x="102728" y="89715"/>
                  </a:cubicBezTo>
                  <a:cubicBezTo>
                    <a:pt x="101350" y="89715"/>
                    <a:pt x="100799" y="90272"/>
                    <a:pt x="99146" y="92499"/>
                  </a:cubicBezTo>
                  <a:cubicBezTo>
                    <a:pt x="77380" y="120056"/>
                    <a:pt x="47349" y="120056"/>
                    <a:pt x="44043" y="120056"/>
                  </a:cubicBezTo>
                  <a:cubicBezTo>
                    <a:pt x="22553" y="120056"/>
                    <a:pt x="20073" y="96674"/>
                    <a:pt x="20073" y="87767"/>
                  </a:cubicBezTo>
                  <a:cubicBezTo>
                    <a:pt x="20073" y="84427"/>
                    <a:pt x="20349" y="75798"/>
                    <a:pt x="24481" y="58818"/>
                  </a:cubicBezTo>
                  <a:lnTo>
                    <a:pt x="39084" y="58818"/>
                  </a:lnTo>
                  <a:close/>
                  <a:moveTo>
                    <a:pt x="26134" y="52694"/>
                  </a:moveTo>
                  <a:cubicBezTo>
                    <a:pt x="36879" y="10384"/>
                    <a:pt x="65258" y="6209"/>
                    <a:pt x="72421" y="6209"/>
                  </a:cubicBezTo>
                  <a:cubicBezTo>
                    <a:pt x="85370" y="6209"/>
                    <a:pt x="92809" y="14281"/>
                    <a:pt x="92809" y="23745"/>
                  </a:cubicBezTo>
                  <a:cubicBezTo>
                    <a:pt x="92809" y="52694"/>
                    <a:pt x="48727" y="52694"/>
                    <a:pt x="37431" y="52694"/>
                  </a:cubicBezTo>
                  <a:lnTo>
                    <a:pt x="26134" y="5269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499944A2-0F58-0EF8-944E-5903EEFA0031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887861" y="8353524"/>
              <a:ext cx="112134" cy="126095"/>
            </a:xfrm>
            <a:custGeom>
              <a:avLst/>
              <a:gdLst>
                <a:gd name="connsiteX0" fmla="*/ 16496 w 112134"/>
                <a:gd name="connsiteY0" fmla="*/ 106695 h 126095"/>
                <a:gd name="connsiteX1" fmla="*/ 14016 w 112134"/>
                <a:gd name="connsiteY1" fmla="*/ 118664 h 126095"/>
                <a:gd name="connsiteX2" fmla="*/ 22006 w 112134"/>
                <a:gd name="connsiteY2" fmla="*/ 126180 h 126095"/>
                <a:gd name="connsiteX3" fmla="*/ 32200 w 112134"/>
                <a:gd name="connsiteY3" fmla="*/ 118386 h 126095"/>
                <a:gd name="connsiteX4" fmla="*/ 43221 w 112134"/>
                <a:gd name="connsiteY4" fmla="*/ 74406 h 126095"/>
                <a:gd name="connsiteX5" fmla="*/ 52037 w 112134"/>
                <a:gd name="connsiteY5" fmla="*/ 38219 h 126095"/>
                <a:gd name="connsiteX6" fmla="*/ 67466 w 112134"/>
                <a:gd name="connsiteY6" fmla="*/ 15394 h 126095"/>
                <a:gd name="connsiteX7" fmla="*/ 89508 w 112134"/>
                <a:gd name="connsiteY7" fmla="*/ 6209 h 126095"/>
                <a:gd name="connsiteX8" fmla="*/ 101079 w 112134"/>
                <a:gd name="connsiteY8" fmla="*/ 9549 h 126095"/>
                <a:gd name="connsiteX9" fmla="*/ 86752 w 112134"/>
                <a:gd name="connsiteY9" fmla="*/ 24858 h 126095"/>
                <a:gd name="connsiteX10" fmla="*/ 97222 w 112134"/>
                <a:gd name="connsiteY10" fmla="*/ 34601 h 126095"/>
                <a:gd name="connsiteX11" fmla="*/ 112375 w 112134"/>
                <a:gd name="connsiteY11" fmla="*/ 18178 h 126095"/>
                <a:gd name="connsiteX12" fmla="*/ 89508 w 112134"/>
                <a:gd name="connsiteY12" fmla="*/ 85 h 126095"/>
                <a:gd name="connsiteX13" fmla="*/ 54242 w 112134"/>
                <a:gd name="connsiteY13" fmla="*/ 21518 h 126095"/>
                <a:gd name="connsiteX14" fmla="*/ 29170 w 112134"/>
                <a:gd name="connsiteY14" fmla="*/ 85 h 126095"/>
                <a:gd name="connsiteX15" fmla="*/ 8781 w 112134"/>
                <a:gd name="connsiteY15" fmla="*/ 15951 h 126095"/>
                <a:gd name="connsiteX16" fmla="*/ 241 w 112134"/>
                <a:gd name="connsiteY16" fmla="*/ 42952 h 126095"/>
                <a:gd name="connsiteX17" fmla="*/ 3547 w 112134"/>
                <a:gd name="connsiteY17" fmla="*/ 45735 h 126095"/>
                <a:gd name="connsiteX18" fmla="*/ 8230 w 112134"/>
                <a:gd name="connsiteY18" fmla="*/ 39333 h 126095"/>
                <a:gd name="connsiteX19" fmla="*/ 28343 w 112134"/>
                <a:gd name="connsiteY19" fmla="*/ 6209 h 126095"/>
                <a:gd name="connsiteX20" fmla="*/ 36884 w 112134"/>
                <a:gd name="connsiteY20" fmla="*/ 19013 h 126095"/>
                <a:gd name="connsiteX21" fmla="*/ 32476 w 112134"/>
                <a:gd name="connsiteY21" fmla="*/ 42395 h 126095"/>
                <a:gd name="connsiteX22" fmla="*/ 16496 w 112134"/>
                <a:gd name="connsiteY2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134" h="126095">
                  <a:moveTo>
                    <a:pt x="16496" y="106695"/>
                  </a:moveTo>
                  <a:cubicBezTo>
                    <a:pt x="15669" y="110870"/>
                    <a:pt x="14016" y="117273"/>
                    <a:pt x="14016" y="118664"/>
                  </a:cubicBezTo>
                  <a:cubicBezTo>
                    <a:pt x="14016" y="123675"/>
                    <a:pt x="17874" y="126180"/>
                    <a:pt x="22006" y="126180"/>
                  </a:cubicBezTo>
                  <a:cubicBezTo>
                    <a:pt x="25312" y="126180"/>
                    <a:pt x="30272" y="123953"/>
                    <a:pt x="32200" y="118386"/>
                  </a:cubicBezTo>
                  <a:cubicBezTo>
                    <a:pt x="32751" y="117273"/>
                    <a:pt x="42119" y="79416"/>
                    <a:pt x="43221" y="74406"/>
                  </a:cubicBezTo>
                  <a:cubicBezTo>
                    <a:pt x="45425" y="65220"/>
                    <a:pt x="50384" y="45735"/>
                    <a:pt x="52037" y="38219"/>
                  </a:cubicBezTo>
                  <a:cubicBezTo>
                    <a:pt x="53140" y="34601"/>
                    <a:pt x="60854" y="21518"/>
                    <a:pt x="67466" y="15394"/>
                  </a:cubicBezTo>
                  <a:cubicBezTo>
                    <a:pt x="69670" y="13446"/>
                    <a:pt x="77660" y="6209"/>
                    <a:pt x="89508" y="6209"/>
                  </a:cubicBezTo>
                  <a:cubicBezTo>
                    <a:pt x="96671" y="6209"/>
                    <a:pt x="100804" y="9549"/>
                    <a:pt x="101079" y="9549"/>
                  </a:cubicBezTo>
                  <a:cubicBezTo>
                    <a:pt x="92814" y="10941"/>
                    <a:pt x="86752" y="17621"/>
                    <a:pt x="86752" y="24858"/>
                  </a:cubicBezTo>
                  <a:cubicBezTo>
                    <a:pt x="86752" y="29312"/>
                    <a:pt x="89783" y="34601"/>
                    <a:pt x="97222" y="34601"/>
                  </a:cubicBezTo>
                  <a:cubicBezTo>
                    <a:pt x="104661" y="34601"/>
                    <a:pt x="112375" y="28199"/>
                    <a:pt x="112375" y="18178"/>
                  </a:cubicBezTo>
                  <a:cubicBezTo>
                    <a:pt x="112375" y="8435"/>
                    <a:pt x="103559" y="85"/>
                    <a:pt x="89508" y="85"/>
                  </a:cubicBezTo>
                  <a:cubicBezTo>
                    <a:pt x="71599" y="85"/>
                    <a:pt x="59476" y="13724"/>
                    <a:pt x="54242" y="21518"/>
                  </a:cubicBezTo>
                  <a:cubicBezTo>
                    <a:pt x="52037" y="8992"/>
                    <a:pt x="42119" y="85"/>
                    <a:pt x="29170" y="85"/>
                  </a:cubicBezTo>
                  <a:cubicBezTo>
                    <a:pt x="16496" y="85"/>
                    <a:pt x="11261" y="10941"/>
                    <a:pt x="8781" y="15951"/>
                  </a:cubicBezTo>
                  <a:cubicBezTo>
                    <a:pt x="3822" y="25415"/>
                    <a:pt x="241" y="42116"/>
                    <a:pt x="241" y="42952"/>
                  </a:cubicBezTo>
                  <a:cubicBezTo>
                    <a:pt x="241" y="45735"/>
                    <a:pt x="2996" y="45735"/>
                    <a:pt x="3547" y="45735"/>
                  </a:cubicBezTo>
                  <a:cubicBezTo>
                    <a:pt x="6302" y="45735"/>
                    <a:pt x="6577" y="45457"/>
                    <a:pt x="8230" y="39333"/>
                  </a:cubicBezTo>
                  <a:cubicBezTo>
                    <a:pt x="12914" y="19570"/>
                    <a:pt x="18425" y="6209"/>
                    <a:pt x="28343" y="6209"/>
                  </a:cubicBezTo>
                  <a:cubicBezTo>
                    <a:pt x="33027" y="6209"/>
                    <a:pt x="36884" y="8435"/>
                    <a:pt x="36884" y="19013"/>
                  </a:cubicBezTo>
                  <a:cubicBezTo>
                    <a:pt x="36884" y="24858"/>
                    <a:pt x="36058" y="27920"/>
                    <a:pt x="32476" y="42395"/>
                  </a:cubicBezTo>
                  <a:lnTo>
                    <a:pt x="16496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50B9C574-52E9-A43E-806D-EB83E767B21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039102" y="8267791"/>
              <a:ext cx="63919" cy="278356"/>
            </a:xfrm>
            <a:custGeom>
              <a:avLst/>
              <a:gdLst>
                <a:gd name="connsiteX0" fmla="*/ 64165 w 63919"/>
                <a:gd name="connsiteY0" fmla="*/ 275657 h 278356"/>
                <a:gd name="connsiteX1" fmla="*/ 59481 w 63919"/>
                <a:gd name="connsiteY1" fmla="*/ 269533 h 278356"/>
                <a:gd name="connsiteX2" fmla="*/ 16225 w 63919"/>
                <a:gd name="connsiteY2" fmla="*/ 139263 h 278356"/>
                <a:gd name="connsiteX3" fmla="*/ 60583 w 63919"/>
                <a:gd name="connsiteY3" fmla="*/ 7600 h 278356"/>
                <a:gd name="connsiteX4" fmla="*/ 64165 w 63919"/>
                <a:gd name="connsiteY4" fmla="*/ 2868 h 278356"/>
                <a:gd name="connsiteX5" fmla="*/ 61410 w 63919"/>
                <a:gd name="connsiteY5" fmla="*/ 85 h 278356"/>
                <a:gd name="connsiteX6" fmla="*/ 17603 w 63919"/>
                <a:gd name="connsiteY6" fmla="*/ 54364 h 278356"/>
                <a:gd name="connsiteX7" fmla="*/ 245 w 63919"/>
                <a:gd name="connsiteY7" fmla="*/ 139263 h 278356"/>
                <a:gd name="connsiteX8" fmla="*/ 18429 w 63919"/>
                <a:gd name="connsiteY8" fmla="*/ 226110 h 278356"/>
                <a:gd name="connsiteX9" fmla="*/ 61410 w 63919"/>
                <a:gd name="connsiteY9" fmla="*/ 278441 h 278356"/>
                <a:gd name="connsiteX10" fmla="*/ 64165 w 63919"/>
                <a:gd name="connsiteY10" fmla="*/ 275657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19" h="278356">
                  <a:moveTo>
                    <a:pt x="64165" y="275657"/>
                  </a:moveTo>
                  <a:cubicBezTo>
                    <a:pt x="64165" y="274822"/>
                    <a:pt x="64165" y="274266"/>
                    <a:pt x="59481" y="269533"/>
                  </a:cubicBezTo>
                  <a:cubicBezTo>
                    <a:pt x="25042" y="234461"/>
                    <a:pt x="16225" y="181851"/>
                    <a:pt x="16225" y="139263"/>
                  </a:cubicBezTo>
                  <a:cubicBezTo>
                    <a:pt x="16225" y="90829"/>
                    <a:pt x="26695" y="42395"/>
                    <a:pt x="60583" y="7600"/>
                  </a:cubicBezTo>
                  <a:cubicBezTo>
                    <a:pt x="64165" y="4260"/>
                    <a:pt x="64165" y="3703"/>
                    <a:pt x="64165" y="2868"/>
                  </a:cubicBezTo>
                  <a:cubicBezTo>
                    <a:pt x="64165" y="920"/>
                    <a:pt x="63063" y="85"/>
                    <a:pt x="61410" y="85"/>
                  </a:cubicBezTo>
                  <a:cubicBezTo>
                    <a:pt x="58655" y="85"/>
                    <a:pt x="33858" y="19013"/>
                    <a:pt x="17603" y="54364"/>
                  </a:cubicBezTo>
                  <a:cubicBezTo>
                    <a:pt x="3551" y="84983"/>
                    <a:pt x="245" y="115881"/>
                    <a:pt x="245" y="139263"/>
                  </a:cubicBezTo>
                  <a:cubicBezTo>
                    <a:pt x="245" y="160975"/>
                    <a:pt x="3276" y="194656"/>
                    <a:pt x="18429" y="226110"/>
                  </a:cubicBezTo>
                  <a:cubicBezTo>
                    <a:pt x="34960" y="260348"/>
                    <a:pt x="58655" y="278441"/>
                    <a:pt x="61410" y="278441"/>
                  </a:cubicBezTo>
                  <a:cubicBezTo>
                    <a:pt x="63063" y="278441"/>
                    <a:pt x="64165" y="277606"/>
                    <a:pt x="64165" y="275657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E31E6272-7AC7-4C36-E2A6-FB30AA4DB15F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126961" y="8353524"/>
              <a:ext cx="225647" cy="126095"/>
            </a:xfrm>
            <a:custGeom>
              <a:avLst/>
              <a:gdLst>
                <a:gd name="connsiteX0" fmla="*/ 16505 w 225647"/>
                <a:gd name="connsiteY0" fmla="*/ 106695 h 126095"/>
                <a:gd name="connsiteX1" fmla="*/ 14025 w 225647"/>
                <a:gd name="connsiteY1" fmla="*/ 118664 h 126095"/>
                <a:gd name="connsiteX2" fmla="*/ 22015 w 225647"/>
                <a:gd name="connsiteY2" fmla="*/ 126180 h 126095"/>
                <a:gd name="connsiteX3" fmla="*/ 32209 w 225647"/>
                <a:gd name="connsiteY3" fmla="*/ 118386 h 126095"/>
                <a:gd name="connsiteX4" fmla="*/ 37444 w 225647"/>
                <a:gd name="connsiteY4" fmla="*/ 97788 h 126095"/>
                <a:gd name="connsiteX5" fmla="*/ 43505 w 225647"/>
                <a:gd name="connsiteY5" fmla="*/ 72736 h 126095"/>
                <a:gd name="connsiteX6" fmla="*/ 48189 w 225647"/>
                <a:gd name="connsiteY6" fmla="*/ 54086 h 126095"/>
                <a:gd name="connsiteX7" fmla="*/ 51771 w 225647"/>
                <a:gd name="connsiteY7" fmla="*/ 40168 h 126095"/>
                <a:gd name="connsiteX8" fmla="*/ 96680 w 225647"/>
                <a:gd name="connsiteY8" fmla="*/ 6209 h 126095"/>
                <a:gd name="connsiteX9" fmla="*/ 111558 w 225647"/>
                <a:gd name="connsiteY9" fmla="*/ 25693 h 126095"/>
                <a:gd name="connsiteX10" fmla="*/ 107425 w 225647"/>
                <a:gd name="connsiteY10" fmla="*/ 48797 h 126095"/>
                <a:gd name="connsiteX11" fmla="*/ 99710 w 225647"/>
                <a:gd name="connsiteY11" fmla="*/ 81086 h 126095"/>
                <a:gd name="connsiteX12" fmla="*/ 94200 w 225647"/>
                <a:gd name="connsiteY12" fmla="*/ 102241 h 126095"/>
                <a:gd name="connsiteX13" fmla="*/ 90618 w 225647"/>
                <a:gd name="connsiteY13" fmla="*/ 118664 h 126095"/>
                <a:gd name="connsiteX14" fmla="*/ 98608 w 225647"/>
                <a:gd name="connsiteY14" fmla="*/ 126180 h 126095"/>
                <a:gd name="connsiteX15" fmla="*/ 111007 w 225647"/>
                <a:gd name="connsiteY15" fmla="*/ 110314 h 126095"/>
                <a:gd name="connsiteX16" fmla="*/ 127537 w 225647"/>
                <a:gd name="connsiteY16" fmla="*/ 43230 h 126095"/>
                <a:gd name="connsiteX17" fmla="*/ 172998 w 225647"/>
                <a:gd name="connsiteY17" fmla="*/ 6209 h 126095"/>
                <a:gd name="connsiteX18" fmla="*/ 187875 w 225647"/>
                <a:gd name="connsiteY18" fmla="*/ 25693 h 126095"/>
                <a:gd name="connsiteX19" fmla="*/ 170793 w 225647"/>
                <a:gd name="connsiteY19" fmla="*/ 88045 h 126095"/>
                <a:gd name="connsiteX20" fmla="*/ 167212 w 225647"/>
                <a:gd name="connsiteY20" fmla="*/ 103355 h 126095"/>
                <a:gd name="connsiteX21" fmla="*/ 189804 w 225647"/>
                <a:gd name="connsiteY21" fmla="*/ 126180 h 126095"/>
                <a:gd name="connsiteX22" fmla="*/ 225897 w 225647"/>
                <a:gd name="connsiteY22" fmla="*/ 83313 h 126095"/>
                <a:gd name="connsiteX23" fmla="*/ 222590 w 225647"/>
                <a:gd name="connsiteY23" fmla="*/ 80530 h 126095"/>
                <a:gd name="connsiteX24" fmla="*/ 218458 w 225647"/>
                <a:gd name="connsiteY24" fmla="*/ 85540 h 126095"/>
                <a:gd name="connsiteX25" fmla="*/ 190355 w 225647"/>
                <a:gd name="connsiteY25" fmla="*/ 120056 h 126095"/>
                <a:gd name="connsiteX26" fmla="*/ 183743 w 225647"/>
                <a:gd name="connsiteY26" fmla="*/ 110870 h 126095"/>
                <a:gd name="connsiteX27" fmla="*/ 188702 w 225647"/>
                <a:gd name="connsiteY27" fmla="*/ 91107 h 126095"/>
                <a:gd name="connsiteX28" fmla="*/ 205508 w 225647"/>
                <a:gd name="connsiteY28" fmla="*/ 29869 h 126095"/>
                <a:gd name="connsiteX29" fmla="*/ 173824 w 225647"/>
                <a:gd name="connsiteY29" fmla="*/ 85 h 126095"/>
                <a:gd name="connsiteX30" fmla="*/ 128915 w 225647"/>
                <a:gd name="connsiteY30" fmla="*/ 27085 h 126095"/>
                <a:gd name="connsiteX31" fmla="*/ 120099 w 225647"/>
                <a:gd name="connsiteY31" fmla="*/ 7322 h 126095"/>
                <a:gd name="connsiteX32" fmla="*/ 97506 w 225647"/>
                <a:gd name="connsiteY32" fmla="*/ 85 h 126095"/>
                <a:gd name="connsiteX33" fmla="*/ 54526 w 225647"/>
                <a:gd name="connsiteY33" fmla="*/ 24302 h 126095"/>
                <a:gd name="connsiteX34" fmla="*/ 29178 w 225647"/>
                <a:gd name="connsiteY34" fmla="*/ 85 h 126095"/>
                <a:gd name="connsiteX35" fmla="*/ 8790 w 225647"/>
                <a:gd name="connsiteY35" fmla="*/ 15951 h 126095"/>
                <a:gd name="connsiteX36" fmla="*/ 249 w 225647"/>
                <a:gd name="connsiteY36" fmla="*/ 42952 h 126095"/>
                <a:gd name="connsiteX37" fmla="*/ 3555 w 225647"/>
                <a:gd name="connsiteY37" fmla="*/ 45735 h 126095"/>
                <a:gd name="connsiteX38" fmla="*/ 8239 w 225647"/>
                <a:gd name="connsiteY38" fmla="*/ 39333 h 126095"/>
                <a:gd name="connsiteX39" fmla="*/ 28352 w 225647"/>
                <a:gd name="connsiteY39" fmla="*/ 6209 h 126095"/>
                <a:gd name="connsiteX40" fmla="*/ 36893 w 225647"/>
                <a:gd name="connsiteY40" fmla="*/ 19013 h 126095"/>
                <a:gd name="connsiteX41" fmla="*/ 32484 w 225647"/>
                <a:gd name="connsiteY41" fmla="*/ 42395 h 126095"/>
                <a:gd name="connsiteX42" fmla="*/ 16505 w 225647"/>
                <a:gd name="connsiteY4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5647" h="126095">
                  <a:moveTo>
                    <a:pt x="16505" y="106695"/>
                  </a:moveTo>
                  <a:cubicBezTo>
                    <a:pt x="15678" y="110870"/>
                    <a:pt x="14025" y="117273"/>
                    <a:pt x="14025" y="118664"/>
                  </a:cubicBezTo>
                  <a:cubicBezTo>
                    <a:pt x="14025" y="123675"/>
                    <a:pt x="17882" y="126180"/>
                    <a:pt x="22015" y="126180"/>
                  </a:cubicBezTo>
                  <a:cubicBezTo>
                    <a:pt x="25321" y="126180"/>
                    <a:pt x="30280" y="123953"/>
                    <a:pt x="32209" y="118386"/>
                  </a:cubicBezTo>
                  <a:cubicBezTo>
                    <a:pt x="32484" y="117829"/>
                    <a:pt x="35791" y="104747"/>
                    <a:pt x="37444" y="97788"/>
                  </a:cubicBezTo>
                  <a:lnTo>
                    <a:pt x="43505" y="72736"/>
                  </a:lnTo>
                  <a:cubicBezTo>
                    <a:pt x="45158" y="66612"/>
                    <a:pt x="46811" y="60488"/>
                    <a:pt x="48189" y="54086"/>
                  </a:cubicBezTo>
                  <a:cubicBezTo>
                    <a:pt x="49291" y="49354"/>
                    <a:pt x="51495" y="41281"/>
                    <a:pt x="51771" y="40168"/>
                  </a:cubicBezTo>
                  <a:cubicBezTo>
                    <a:pt x="55903" y="31539"/>
                    <a:pt x="70506" y="6209"/>
                    <a:pt x="96680" y="6209"/>
                  </a:cubicBezTo>
                  <a:cubicBezTo>
                    <a:pt x="109078" y="6209"/>
                    <a:pt x="111558" y="16508"/>
                    <a:pt x="111558" y="25693"/>
                  </a:cubicBezTo>
                  <a:cubicBezTo>
                    <a:pt x="111558" y="32652"/>
                    <a:pt x="109629" y="40446"/>
                    <a:pt x="107425" y="48797"/>
                  </a:cubicBezTo>
                  <a:lnTo>
                    <a:pt x="99710" y="81086"/>
                  </a:lnTo>
                  <a:lnTo>
                    <a:pt x="94200" y="102241"/>
                  </a:lnTo>
                  <a:cubicBezTo>
                    <a:pt x="93098" y="107809"/>
                    <a:pt x="90618" y="117273"/>
                    <a:pt x="90618" y="118664"/>
                  </a:cubicBezTo>
                  <a:cubicBezTo>
                    <a:pt x="90618" y="123675"/>
                    <a:pt x="94476" y="126180"/>
                    <a:pt x="98608" y="126180"/>
                  </a:cubicBezTo>
                  <a:cubicBezTo>
                    <a:pt x="107149" y="126180"/>
                    <a:pt x="108802" y="119221"/>
                    <a:pt x="111007" y="110314"/>
                  </a:cubicBezTo>
                  <a:cubicBezTo>
                    <a:pt x="114864" y="94726"/>
                    <a:pt x="125058" y="54086"/>
                    <a:pt x="127537" y="43230"/>
                  </a:cubicBezTo>
                  <a:cubicBezTo>
                    <a:pt x="128364" y="39611"/>
                    <a:pt x="142966" y="6209"/>
                    <a:pt x="172998" y="6209"/>
                  </a:cubicBezTo>
                  <a:cubicBezTo>
                    <a:pt x="184845" y="6209"/>
                    <a:pt x="187875" y="15673"/>
                    <a:pt x="187875" y="25693"/>
                  </a:cubicBezTo>
                  <a:cubicBezTo>
                    <a:pt x="187875" y="41560"/>
                    <a:pt x="176304" y="73292"/>
                    <a:pt x="170793" y="88045"/>
                  </a:cubicBezTo>
                  <a:cubicBezTo>
                    <a:pt x="168314" y="94726"/>
                    <a:pt x="167212" y="97788"/>
                    <a:pt x="167212" y="103355"/>
                  </a:cubicBezTo>
                  <a:cubicBezTo>
                    <a:pt x="167212" y="116438"/>
                    <a:pt x="176855" y="126180"/>
                    <a:pt x="189804" y="126180"/>
                  </a:cubicBezTo>
                  <a:cubicBezTo>
                    <a:pt x="215703" y="126180"/>
                    <a:pt x="225897" y="85540"/>
                    <a:pt x="225897" y="83313"/>
                  </a:cubicBezTo>
                  <a:cubicBezTo>
                    <a:pt x="225897" y="80530"/>
                    <a:pt x="223417" y="80530"/>
                    <a:pt x="222590" y="80530"/>
                  </a:cubicBezTo>
                  <a:cubicBezTo>
                    <a:pt x="219835" y="80530"/>
                    <a:pt x="219835" y="81365"/>
                    <a:pt x="218458" y="85540"/>
                  </a:cubicBezTo>
                  <a:cubicBezTo>
                    <a:pt x="214325" y="100293"/>
                    <a:pt x="205508" y="120056"/>
                    <a:pt x="190355" y="120056"/>
                  </a:cubicBezTo>
                  <a:cubicBezTo>
                    <a:pt x="185671" y="120056"/>
                    <a:pt x="183743" y="117273"/>
                    <a:pt x="183743" y="110870"/>
                  </a:cubicBezTo>
                  <a:cubicBezTo>
                    <a:pt x="183743" y="103912"/>
                    <a:pt x="186222" y="97231"/>
                    <a:pt x="188702" y="91107"/>
                  </a:cubicBezTo>
                  <a:cubicBezTo>
                    <a:pt x="193937" y="76633"/>
                    <a:pt x="205508" y="45735"/>
                    <a:pt x="205508" y="29869"/>
                  </a:cubicBezTo>
                  <a:cubicBezTo>
                    <a:pt x="205508" y="11776"/>
                    <a:pt x="194488" y="85"/>
                    <a:pt x="173824" y="85"/>
                  </a:cubicBezTo>
                  <a:cubicBezTo>
                    <a:pt x="153160" y="85"/>
                    <a:pt x="139109" y="12332"/>
                    <a:pt x="128915" y="27085"/>
                  </a:cubicBezTo>
                  <a:cubicBezTo>
                    <a:pt x="128640" y="23467"/>
                    <a:pt x="127813" y="14002"/>
                    <a:pt x="120099" y="7322"/>
                  </a:cubicBezTo>
                  <a:cubicBezTo>
                    <a:pt x="113211" y="1476"/>
                    <a:pt x="104394" y="85"/>
                    <a:pt x="97506" y="85"/>
                  </a:cubicBezTo>
                  <a:cubicBezTo>
                    <a:pt x="72710" y="85"/>
                    <a:pt x="59210" y="17899"/>
                    <a:pt x="54526" y="24302"/>
                  </a:cubicBezTo>
                  <a:cubicBezTo>
                    <a:pt x="53148" y="8435"/>
                    <a:pt x="41577" y="85"/>
                    <a:pt x="29178" y="85"/>
                  </a:cubicBezTo>
                  <a:cubicBezTo>
                    <a:pt x="16505" y="85"/>
                    <a:pt x="11270" y="10941"/>
                    <a:pt x="8790" y="15951"/>
                  </a:cubicBezTo>
                  <a:cubicBezTo>
                    <a:pt x="3831" y="25693"/>
                    <a:pt x="249" y="42116"/>
                    <a:pt x="249" y="42952"/>
                  </a:cubicBezTo>
                  <a:cubicBezTo>
                    <a:pt x="249" y="45735"/>
                    <a:pt x="3004" y="45735"/>
                    <a:pt x="3555" y="45735"/>
                  </a:cubicBezTo>
                  <a:cubicBezTo>
                    <a:pt x="6311" y="45735"/>
                    <a:pt x="6586" y="45457"/>
                    <a:pt x="8239" y="39333"/>
                  </a:cubicBezTo>
                  <a:cubicBezTo>
                    <a:pt x="12923" y="19570"/>
                    <a:pt x="18433" y="6209"/>
                    <a:pt x="28352" y="6209"/>
                  </a:cubicBezTo>
                  <a:cubicBezTo>
                    <a:pt x="32760" y="6209"/>
                    <a:pt x="36893" y="8435"/>
                    <a:pt x="36893" y="19013"/>
                  </a:cubicBezTo>
                  <a:cubicBezTo>
                    <a:pt x="36893" y="24858"/>
                    <a:pt x="36066" y="27920"/>
                    <a:pt x="32484" y="42395"/>
                  </a:cubicBezTo>
                  <a:lnTo>
                    <a:pt x="16505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8D7EDDBE-FBB1-00F5-FFB8-B6FA1E6F414D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369942" y="8389126"/>
              <a:ext cx="58436" cy="131133"/>
            </a:xfrm>
            <a:custGeom>
              <a:avLst/>
              <a:gdLst>
                <a:gd name="connsiteX0" fmla="*/ 53680 w 58436"/>
                <a:gd name="connsiteY0" fmla="*/ 7490 h 131133"/>
                <a:gd name="connsiteX1" fmla="*/ 45966 w 58436"/>
                <a:gd name="connsiteY1" fmla="*/ 86 h 131133"/>
                <a:gd name="connsiteX2" fmla="*/ 35166 w 58436"/>
                <a:gd name="connsiteY2" fmla="*/ 10803 h 131133"/>
                <a:gd name="connsiteX3" fmla="*/ 42880 w 58436"/>
                <a:gd name="connsiteY3" fmla="*/ 18207 h 131133"/>
                <a:gd name="connsiteX4" fmla="*/ 53680 w 58436"/>
                <a:gd name="connsiteY4" fmla="*/ 7490 h 131133"/>
                <a:gd name="connsiteX5" fmla="*/ 14337 w 58436"/>
                <a:gd name="connsiteY5" fmla="*/ 106474 h 131133"/>
                <a:gd name="connsiteX6" fmla="*/ 12601 w 58436"/>
                <a:gd name="connsiteY6" fmla="*/ 114658 h 131133"/>
                <a:gd name="connsiteX7" fmla="*/ 30923 w 58436"/>
                <a:gd name="connsiteY7" fmla="*/ 131220 h 131133"/>
                <a:gd name="connsiteX8" fmla="*/ 58695 w 58436"/>
                <a:gd name="connsiteY8" fmla="*/ 101408 h 131133"/>
                <a:gd name="connsiteX9" fmla="*/ 55609 w 58436"/>
                <a:gd name="connsiteY9" fmla="*/ 98875 h 131133"/>
                <a:gd name="connsiteX10" fmla="*/ 51945 w 58436"/>
                <a:gd name="connsiteY10" fmla="*/ 102187 h 131133"/>
                <a:gd name="connsiteX11" fmla="*/ 31501 w 58436"/>
                <a:gd name="connsiteY11" fmla="*/ 125764 h 131133"/>
                <a:gd name="connsiteX12" fmla="*/ 26680 w 58436"/>
                <a:gd name="connsiteY12" fmla="*/ 118944 h 131133"/>
                <a:gd name="connsiteX13" fmla="*/ 29766 w 58436"/>
                <a:gd name="connsiteY13" fmla="*/ 106474 h 131133"/>
                <a:gd name="connsiteX14" fmla="*/ 35937 w 58436"/>
                <a:gd name="connsiteY14" fmla="*/ 90886 h 131133"/>
                <a:gd name="connsiteX15" fmla="*/ 45387 w 58436"/>
                <a:gd name="connsiteY15" fmla="*/ 66140 h 131133"/>
                <a:gd name="connsiteX16" fmla="*/ 46545 w 58436"/>
                <a:gd name="connsiteY16" fmla="*/ 59905 h 131133"/>
                <a:gd name="connsiteX17" fmla="*/ 28223 w 58436"/>
                <a:gd name="connsiteY17" fmla="*/ 43343 h 131133"/>
                <a:gd name="connsiteX18" fmla="*/ 258 w 58436"/>
                <a:gd name="connsiteY18" fmla="*/ 73155 h 131133"/>
                <a:gd name="connsiteX19" fmla="*/ 3537 w 58436"/>
                <a:gd name="connsiteY19" fmla="*/ 75688 h 131133"/>
                <a:gd name="connsiteX20" fmla="*/ 7008 w 58436"/>
                <a:gd name="connsiteY20" fmla="*/ 72570 h 131133"/>
                <a:gd name="connsiteX21" fmla="*/ 27644 w 58436"/>
                <a:gd name="connsiteY21" fmla="*/ 48799 h 131133"/>
                <a:gd name="connsiteX22" fmla="*/ 32466 w 58436"/>
                <a:gd name="connsiteY22" fmla="*/ 55618 h 131133"/>
                <a:gd name="connsiteX23" fmla="*/ 26487 w 58436"/>
                <a:gd name="connsiteY23" fmla="*/ 75103 h 131133"/>
                <a:gd name="connsiteX24" fmla="*/ 14337 w 58436"/>
                <a:gd name="connsiteY24" fmla="*/ 106474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436" h="131133">
                  <a:moveTo>
                    <a:pt x="53680" y="7490"/>
                  </a:moveTo>
                  <a:cubicBezTo>
                    <a:pt x="53680" y="4373"/>
                    <a:pt x="51366" y="86"/>
                    <a:pt x="45966" y="86"/>
                  </a:cubicBezTo>
                  <a:cubicBezTo>
                    <a:pt x="40759" y="86"/>
                    <a:pt x="35166" y="5152"/>
                    <a:pt x="35166" y="10803"/>
                  </a:cubicBezTo>
                  <a:cubicBezTo>
                    <a:pt x="35166" y="14115"/>
                    <a:pt x="37673" y="18207"/>
                    <a:pt x="42880" y="18207"/>
                  </a:cubicBezTo>
                  <a:cubicBezTo>
                    <a:pt x="48473" y="18207"/>
                    <a:pt x="53680" y="12751"/>
                    <a:pt x="53680" y="7490"/>
                  </a:cubicBezTo>
                  <a:close/>
                  <a:moveTo>
                    <a:pt x="14337" y="106474"/>
                  </a:moveTo>
                  <a:cubicBezTo>
                    <a:pt x="13565" y="109007"/>
                    <a:pt x="12601" y="111345"/>
                    <a:pt x="12601" y="114658"/>
                  </a:cubicBezTo>
                  <a:cubicBezTo>
                    <a:pt x="12601" y="123815"/>
                    <a:pt x="20315" y="131220"/>
                    <a:pt x="30923" y="131220"/>
                  </a:cubicBezTo>
                  <a:cubicBezTo>
                    <a:pt x="50209" y="131220"/>
                    <a:pt x="58695" y="104331"/>
                    <a:pt x="58695" y="101408"/>
                  </a:cubicBezTo>
                  <a:cubicBezTo>
                    <a:pt x="58695" y="98875"/>
                    <a:pt x="56188" y="98875"/>
                    <a:pt x="55609" y="98875"/>
                  </a:cubicBezTo>
                  <a:cubicBezTo>
                    <a:pt x="52909" y="98875"/>
                    <a:pt x="52716" y="100044"/>
                    <a:pt x="51945" y="102187"/>
                  </a:cubicBezTo>
                  <a:cubicBezTo>
                    <a:pt x="47509" y="117775"/>
                    <a:pt x="39023" y="125764"/>
                    <a:pt x="31501" y="125764"/>
                  </a:cubicBezTo>
                  <a:cubicBezTo>
                    <a:pt x="27644" y="125764"/>
                    <a:pt x="26680" y="123231"/>
                    <a:pt x="26680" y="118944"/>
                  </a:cubicBezTo>
                  <a:cubicBezTo>
                    <a:pt x="26680" y="114463"/>
                    <a:pt x="28030" y="110761"/>
                    <a:pt x="29766" y="106474"/>
                  </a:cubicBezTo>
                  <a:cubicBezTo>
                    <a:pt x="31694" y="101213"/>
                    <a:pt x="33816" y="95952"/>
                    <a:pt x="35937" y="90886"/>
                  </a:cubicBezTo>
                  <a:cubicBezTo>
                    <a:pt x="37673" y="86210"/>
                    <a:pt x="44616" y="68478"/>
                    <a:pt x="45387" y="66140"/>
                  </a:cubicBezTo>
                  <a:cubicBezTo>
                    <a:pt x="45966" y="64192"/>
                    <a:pt x="46545" y="61853"/>
                    <a:pt x="46545" y="59905"/>
                  </a:cubicBezTo>
                  <a:cubicBezTo>
                    <a:pt x="46545" y="50747"/>
                    <a:pt x="38830" y="43343"/>
                    <a:pt x="28223" y="43343"/>
                  </a:cubicBezTo>
                  <a:cubicBezTo>
                    <a:pt x="9130" y="43343"/>
                    <a:pt x="258" y="69842"/>
                    <a:pt x="258" y="73155"/>
                  </a:cubicBezTo>
                  <a:cubicBezTo>
                    <a:pt x="258" y="75688"/>
                    <a:pt x="2958" y="75688"/>
                    <a:pt x="3537" y="75688"/>
                  </a:cubicBezTo>
                  <a:cubicBezTo>
                    <a:pt x="6237" y="75688"/>
                    <a:pt x="6429" y="74713"/>
                    <a:pt x="7008" y="72570"/>
                  </a:cubicBezTo>
                  <a:cubicBezTo>
                    <a:pt x="12022" y="55813"/>
                    <a:pt x="20508" y="48799"/>
                    <a:pt x="27644" y="48799"/>
                  </a:cubicBezTo>
                  <a:cubicBezTo>
                    <a:pt x="30730" y="48799"/>
                    <a:pt x="32466" y="50357"/>
                    <a:pt x="32466" y="55618"/>
                  </a:cubicBezTo>
                  <a:cubicBezTo>
                    <a:pt x="32466" y="60100"/>
                    <a:pt x="31309" y="63023"/>
                    <a:pt x="26487" y="75103"/>
                  </a:cubicBezTo>
                  <a:lnTo>
                    <a:pt x="14337" y="10647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A1BD02AF-839E-8A22-46E3-698D7A08ED5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476299" y="8447052"/>
              <a:ext cx="32235" cy="83228"/>
            </a:xfrm>
            <a:custGeom>
              <a:avLst/>
              <a:gdLst>
                <a:gd name="connsiteX0" fmla="*/ 32497 w 32235"/>
                <a:gd name="connsiteY0" fmla="*/ 29312 h 83228"/>
                <a:gd name="connsiteX1" fmla="*/ 14864 w 32235"/>
                <a:gd name="connsiteY1" fmla="*/ 85 h 83228"/>
                <a:gd name="connsiteX2" fmla="*/ 261 w 32235"/>
                <a:gd name="connsiteY2" fmla="*/ 14838 h 83228"/>
                <a:gd name="connsiteX3" fmla="*/ 14864 w 32235"/>
                <a:gd name="connsiteY3" fmla="*/ 29590 h 83228"/>
                <a:gd name="connsiteX4" fmla="*/ 24507 w 32235"/>
                <a:gd name="connsiteY4" fmla="*/ 25972 h 83228"/>
                <a:gd name="connsiteX5" fmla="*/ 25884 w 32235"/>
                <a:gd name="connsiteY5" fmla="*/ 25137 h 83228"/>
                <a:gd name="connsiteX6" fmla="*/ 26435 w 32235"/>
                <a:gd name="connsiteY6" fmla="*/ 29312 h 83228"/>
                <a:gd name="connsiteX7" fmla="*/ 7700 w 32235"/>
                <a:gd name="connsiteY7" fmla="*/ 75798 h 83228"/>
                <a:gd name="connsiteX8" fmla="*/ 4669 w 32235"/>
                <a:gd name="connsiteY8" fmla="*/ 80251 h 83228"/>
                <a:gd name="connsiteX9" fmla="*/ 7425 w 32235"/>
                <a:gd name="connsiteY9" fmla="*/ 83313 h 83228"/>
                <a:gd name="connsiteX10" fmla="*/ 32497 w 32235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35" h="83228">
                  <a:moveTo>
                    <a:pt x="32497" y="29312"/>
                  </a:moveTo>
                  <a:cubicBezTo>
                    <a:pt x="32497" y="10941"/>
                    <a:pt x="25609" y="85"/>
                    <a:pt x="14864" y="85"/>
                  </a:cubicBezTo>
                  <a:cubicBezTo>
                    <a:pt x="5772" y="85"/>
                    <a:pt x="261" y="7044"/>
                    <a:pt x="261" y="14838"/>
                  </a:cubicBezTo>
                  <a:cubicBezTo>
                    <a:pt x="261" y="22353"/>
                    <a:pt x="5772" y="29590"/>
                    <a:pt x="14864" y="29590"/>
                  </a:cubicBezTo>
                  <a:cubicBezTo>
                    <a:pt x="18170" y="29590"/>
                    <a:pt x="21751" y="28477"/>
                    <a:pt x="24507" y="25972"/>
                  </a:cubicBezTo>
                  <a:cubicBezTo>
                    <a:pt x="25333" y="25415"/>
                    <a:pt x="25609" y="25137"/>
                    <a:pt x="25884" y="25137"/>
                  </a:cubicBezTo>
                  <a:cubicBezTo>
                    <a:pt x="26160" y="25137"/>
                    <a:pt x="26435" y="25415"/>
                    <a:pt x="26435" y="29312"/>
                  </a:cubicBezTo>
                  <a:cubicBezTo>
                    <a:pt x="26435" y="49910"/>
                    <a:pt x="16792" y="66612"/>
                    <a:pt x="7700" y="75798"/>
                  </a:cubicBezTo>
                  <a:cubicBezTo>
                    <a:pt x="4669" y="78859"/>
                    <a:pt x="4669" y="79416"/>
                    <a:pt x="4669" y="80251"/>
                  </a:cubicBezTo>
                  <a:cubicBezTo>
                    <a:pt x="4669" y="82200"/>
                    <a:pt x="6047" y="83313"/>
                    <a:pt x="7425" y="83313"/>
                  </a:cubicBezTo>
                  <a:cubicBezTo>
                    <a:pt x="10455" y="83313"/>
                    <a:pt x="32497" y="61880"/>
                    <a:pt x="32497" y="29312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FA8B22D5-D69F-4AAC-B59E-013905BA2EC1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583045" y="8353524"/>
              <a:ext cx="225647" cy="126095"/>
            </a:xfrm>
            <a:custGeom>
              <a:avLst/>
              <a:gdLst>
                <a:gd name="connsiteX0" fmla="*/ 16521 w 225647"/>
                <a:gd name="connsiteY0" fmla="*/ 106695 h 126095"/>
                <a:gd name="connsiteX1" fmla="*/ 14041 w 225647"/>
                <a:gd name="connsiteY1" fmla="*/ 118664 h 126095"/>
                <a:gd name="connsiteX2" fmla="*/ 22031 w 225647"/>
                <a:gd name="connsiteY2" fmla="*/ 126180 h 126095"/>
                <a:gd name="connsiteX3" fmla="*/ 32225 w 225647"/>
                <a:gd name="connsiteY3" fmla="*/ 118386 h 126095"/>
                <a:gd name="connsiteX4" fmla="*/ 37460 w 225647"/>
                <a:gd name="connsiteY4" fmla="*/ 97788 h 126095"/>
                <a:gd name="connsiteX5" fmla="*/ 43522 w 225647"/>
                <a:gd name="connsiteY5" fmla="*/ 72736 h 126095"/>
                <a:gd name="connsiteX6" fmla="*/ 48205 w 225647"/>
                <a:gd name="connsiteY6" fmla="*/ 54086 h 126095"/>
                <a:gd name="connsiteX7" fmla="*/ 51787 w 225647"/>
                <a:gd name="connsiteY7" fmla="*/ 40168 h 126095"/>
                <a:gd name="connsiteX8" fmla="*/ 96696 w 225647"/>
                <a:gd name="connsiteY8" fmla="*/ 6209 h 126095"/>
                <a:gd name="connsiteX9" fmla="*/ 111574 w 225647"/>
                <a:gd name="connsiteY9" fmla="*/ 25693 h 126095"/>
                <a:gd name="connsiteX10" fmla="*/ 107441 w 225647"/>
                <a:gd name="connsiteY10" fmla="*/ 48797 h 126095"/>
                <a:gd name="connsiteX11" fmla="*/ 99727 w 225647"/>
                <a:gd name="connsiteY11" fmla="*/ 81086 h 126095"/>
                <a:gd name="connsiteX12" fmla="*/ 94217 w 225647"/>
                <a:gd name="connsiteY12" fmla="*/ 102241 h 126095"/>
                <a:gd name="connsiteX13" fmla="*/ 90635 w 225647"/>
                <a:gd name="connsiteY13" fmla="*/ 118664 h 126095"/>
                <a:gd name="connsiteX14" fmla="*/ 98625 w 225647"/>
                <a:gd name="connsiteY14" fmla="*/ 126180 h 126095"/>
                <a:gd name="connsiteX15" fmla="*/ 111023 w 225647"/>
                <a:gd name="connsiteY15" fmla="*/ 110314 h 126095"/>
                <a:gd name="connsiteX16" fmla="*/ 127554 w 225647"/>
                <a:gd name="connsiteY16" fmla="*/ 43230 h 126095"/>
                <a:gd name="connsiteX17" fmla="*/ 173014 w 225647"/>
                <a:gd name="connsiteY17" fmla="*/ 6209 h 126095"/>
                <a:gd name="connsiteX18" fmla="*/ 187892 w 225647"/>
                <a:gd name="connsiteY18" fmla="*/ 25693 h 126095"/>
                <a:gd name="connsiteX19" fmla="*/ 170810 w 225647"/>
                <a:gd name="connsiteY19" fmla="*/ 88045 h 126095"/>
                <a:gd name="connsiteX20" fmla="*/ 167228 w 225647"/>
                <a:gd name="connsiteY20" fmla="*/ 103355 h 126095"/>
                <a:gd name="connsiteX21" fmla="*/ 189821 w 225647"/>
                <a:gd name="connsiteY21" fmla="*/ 126180 h 126095"/>
                <a:gd name="connsiteX22" fmla="*/ 225913 w 225647"/>
                <a:gd name="connsiteY22" fmla="*/ 83313 h 126095"/>
                <a:gd name="connsiteX23" fmla="*/ 222607 w 225647"/>
                <a:gd name="connsiteY23" fmla="*/ 80530 h 126095"/>
                <a:gd name="connsiteX24" fmla="*/ 218474 w 225647"/>
                <a:gd name="connsiteY24" fmla="*/ 85540 h 126095"/>
                <a:gd name="connsiteX25" fmla="*/ 190372 w 225647"/>
                <a:gd name="connsiteY25" fmla="*/ 120056 h 126095"/>
                <a:gd name="connsiteX26" fmla="*/ 183759 w 225647"/>
                <a:gd name="connsiteY26" fmla="*/ 110870 h 126095"/>
                <a:gd name="connsiteX27" fmla="*/ 188718 w 225647"/>
                <a:gd name="connsiteY27" fmla="*/ 91107 h 126095"/>
                <a:gd name="connsiteX28" fmla="*/ 205525 w 225647"/>
                <a:gd name="connsiteY28" fmla="*/ 29869 h 126095"/>
                <a:gd name="connsiteX29" fmla="*/ 173841 w 225647"/>
                <a:gd name="connsiteY29" fmla="*/ 85 h 126095"/>
                <a:gd name="connsiteX30" fmla="*/ 128932 w 225647"/>
                <a:gd name="connsiteY30" fmla="*/ 27085 h 126095"/>
                <a:gd name="connsiteX31" fmla="*/ 120115 w 225647"/>
                <a:gd name="connsiteY31" fmla="*/ 7322 h 126095"/>
                <a:gd name="connsiteX32" fmla="*/ 97523 w 225647"/>
                <a:gd name="connsiteY32" fmla="*/ 85 h 126095"/>
                <a:gd name="connsiteX33" fmla="*/ 54542 w 225647"/>
                <a:gd name="connsiteY33" fmla="*/ 24302 h 126095"/>
                <a:gd name="connsiteX34" fmla="*/ 29195 w 225647"/>
                <a:gd name="connsiteY34" fmla="*/ 85 h 126095"/>
                <a:gd name="connsiteX35" fmla="*/ 8807 w 225647"/>
                <a:gd name="connsiteY35" fmla="*/ 15951 h 126095"/>
                <a:gd name="connsiteX36" fmla="*/ 266 w 225647"/>
                <a:gd name="connsiteY36" fmla="*/ 42952 h 126095"/>
                <a:gd name="connsiteX37" fmla="*/ 3572 w 225647"/>
                <a:gd name="connsiteY37" fmla="*/ 45735 h 126095"/>
                <a:gd name="connsiteX38" fmla="*/ 8256 w 225647"/>
                <a:gd name="connsiteY38" fmla="*/ 39333 h 126095"/>
                <a:gd name="connsiteX39" fmla="*/ 28368 w 225647"/>
                <a:gd name="connsiteY39" fmla="*/ 6209 h 126095"/>
                <a:gd name="connsiteX40" fmla="*/ 36909 w 225647"/>
                <a:gd name="connsiteY40" fmla="*/ 19013 h 126095"/>
                <a:gd name="connsiteX41" fmla="*/ 32501 w 225647"/>
                <a:gd name="connsiteY41" fmla="*/ 42395 h 126095"/>
                <a:gd name="connsiteX42" fmla="*/ 16521 w 225647"/>
                <a:gd name="connsiteY4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5647" h="126095">
                  <a:moveTo>
                    <a:pt x="16521" y="106695"/>
                  </a:moveTo>
                  <a:cubicBezTo>
                    <a:pt x="15695" y="110870"/>
                    <a:pt x="14041" y="117273"/>
                    <a:pt x="14041" y="118664"/>
                  </a:cubicBezTo>
                  <a:cubicBezTo>
                    <a:pt x="14041" y="123675"/>
                    <a:pt x="17899" y="126180"/>
                    <a:pt x="22031" y="126180"/>
                  </a:cubicBezTo>
                  <a:cubicBezTo>
                    <a:pt x="25338" y="126180"/>
                    <a:pt x="30297" y="123953"/>
                    <a:pt x="32225" y="118386"/>
                  </a:cubicBezTo>
                  <a:cubicBezTo>
                    <a:pt x="32501" y="117829"/>
                    <a:pt x="35807" y="104747"/>
                    <a:pt x="37460" y="97788"/>
                  </a:cubicBezTo>
                  <a:lnTo>
                    <a:pt x="43522" y="72736"/>
                  </a:lnTo>
                  <a:cubicBezTo>
                    <a:pt x="45175" y="66612"/>
                    <a:pt x="46828" y="60488"/>
                    <a:pt x="48205" y="54086"/>
                  </a:cubicBezTo>
                  <a:cubicBezTo>
                    <a:pt x="49307" y="49354"/>
                    <a:pt x="51512" y="41281"/>
                    <a:pt x="51787" y="40168"/>
                  </a:cubicBezTo>
                  <a:cubicBezTo>
                    <a:pt x="55920" y="31539"/>
                    <a:pt x="70522" y="6209"/>
                    <a:pt x="96696" y="6209"/>
                  </a:cubicBezTo>
                  <a:cubicBezTo>
                    <a:pt x="109094" y="6209"/>
                    <a:pt x="111574" y="16508"/>
                    <a:pt x="111574" y="25693"/>
                  </a:cubicBezTo>
                  <a:cubicBezTo>
                    <a:pt x="111574" y="32652"/>
                    <a:pt x="109645" y="40446"/>
                    <a:pt x="107441" y="48797"/>
                  </a:cubicBezTo>
                  <a:lnTo>
                    <a:pt x="99727" y="81086"/>
                  </a:lnTo>
                  <a:lnTo>
                    <a:pt x="94217" y="102241"/>
                  </a:lnTo>
                  <a:cubicBezTo>
                    <a:pt x="93114" y="107809"/>
                    <a:pt x="90635" y="117273"/>
                    <a:pt x="90635" y="118664"/>
                  </a:cubicBezTo>
                  <a:cubicBezTo>
                    <a:pt x="90635" y="123675"/>
                    <a:pt x="94492" y="126180"/>
                    <a:pt x="98625" y="126180"/>
                  </a:cubicBezTo>
                  <a:cubicBezTo>
                    <a:pt x="107166" y="126180"/>
                    <a:pt x="108819" y="119221"/>
                    <a:pt x="111023" y="110314"/>
                  </a:cubicBezTo>
                  <a:cubicBezTo>
                    <a:pt x="114880" y="94726"/>
                    <a:pt x="125074" y="54086"/>
                    <a:pt x="127554" y="43230"/>
                  </a:cubicBezTo>
                  <a:cubicBezTo>
                    <a:pt x="128380" y="39611"/>
                    <a:pt x="142983" y="6209"/>
                    <a:pt x="173014" y="6209"/>
                  </a:cubicBezTo>
                  <a:cubicBezTo>
                    <a:pt x="184861" y="6209"/>
                    <a:pt x="187892" y="15673"/>
                    <a:pt x="187892" y="25693"/>
                  </a:cubicBezTo>
                  <a:cubicBezTo>
                    <a:pt x="187892" y="41560"/>
                    <a:pt x="176320" y="73292"/>
                    <a:pt x="170810" y="88045"/>
                  </a:cubicBezTo>
                  <a:cubicBezTo>
                    <a:pt x="168330" y="94726"/>
                    <a:pt x="167228" y="97788"/>
                    <a:pt x="167228" y="103355"/>
                  </a:cubicBezTo>
                  <a:cubicBezTo>
                    <a:pt x="167228" y="116438"/>
                    <a:pt x="176871" y="126180"/>
                    <a:pt x="189821" y="126180"/>
                  </a:cubicBezTo>
                  <a:cubicBezTo>
                    <a:pt x="215719" y="126180"/>
                    <a:pt x="225913" y="85540"/>
                    <a:pt x="225913" y="83313"/>
                  </a:cubicBezTo>
                  <a:cubicBezTo>
                    <a:pt x="225913" y="80530"/>
                    <a:pt x="223433" y="80530"/>
                    <a:pt x="222607" y="80530"/>
                  </a:cubicBezTo>
                  <a:cubicBezTo>
                    <a:pt x="219852" y="80530"/>
                    <a:pt x="219852" y="81365"/>
                    <a:pt x="218474" y="85540"/>
                  </a:cubicBezTo>
                  <a:cubicBezTo>
                    <a:pt x="214341" y="100293"/>
                    <a:pt x="205525" y="120056"/>
                    <a:pt x="190372" y="120056"/>
                  </a:cubicBezTo>
                  <a:cubicBezTo>
                    <a:pt x="185688" y="120056"/>
                    <a:pt x="183759" y="117273"/>
                    <a:pt x="183759" y="110870"/>
                  </a:cubicBezTo>
                  <a:cubicBezTo>
                    <a:pt x="183759" y="103912"/>
                    <a:pt x="186239" y="97231"/>
                    <a:pt x="188718" y="91107"/>
                  </a:cubicBezTo>
                  <a:cubicBezTo>
                    <a:pt x="193953" y="76633"/>
                    <a:pt x="205525" y="45735"/>
                    <a:pt x="205525" y="29869"/>
                  </a:cubicBezTo>
                  <a:cubicBezTo>
                    <a:pt x="205525" y="11776"/>
                    <a:pt x="194504" y="85"/>
                    <a:pt x="173841" y="85"/>
                  </a:cubicBezTo>
                  <a:cubicBezTo>
                    <a:pt x="153177" y="85"/>
                    <a:pt x="139126" y="12332"/>
                    <a:pt x="128932" y="27085"/>
                  </a:cubicBezTo>
                  <a:cubicBezTo>
                    <a:pt x="128656" y="23467"/>
                    <a:pt x="127829" y="14002"/>
                    <a:pt x="120115" y="7322"/>
                  </a:cubicBezTo>
                  <a:cubicBezTo>
                    <a:pt x="113227" y="1476"/>
                    <a:pt x="104411" y="85"/>
                    <a:pt x="97523" y="85"/>
                  </a:cubicBezTo>
                  <a:cubicBezTo>
                    <a:pt x="72726" y="85"/>
                    <a:pt x="59226" y="17899"/>
                    <a:pt x="54542" y="24302"/>
                  </a:cubicBezTo>
                  <a:cubicBezTo>
                    <a:pt x="53165" y="8435"/>
                    <a:pt x="41593" y="85"/>
                    <a:pt x="29195" y="85"/>
                  </a:cubicBezTo>
                  <a:cubicBezTo>
                    <a:pt x="16521" y="85"/>
                    <a:pt x="11286" y="10941"/>
                    <a:pt x="8807" y="15951"/>
                  </a:cubicBezTo>
                  <a:cubicBezTo>
                    <a:pt x="3847" y="25693"/>
                    <a:pt x="266" y="42116"/>
                    <a:pt x="266" y="42952"/>
                  </a:cubicBezTo>
                  <a:cubicBezTo>
                    <a:pt x="266" y="45735"/>
                    <a:pt x="3021" y="45735"/>
                    <a:pt x="3572" y="45735"/>
                  </a:cubicBezTo>
                  <a:cubicBezTo>
                    <a:pt x="6327" y="45735"/>
                    <a:pt x="6602" y="45457"/>
                    <a:pt x="8256" y="39333"/>
                  </a:cubicBezTo>
                  <a:cubicBezTo>
                    <a:pt x="12939" y="19570"/>
                    <a:pt x="18450" y="6209"/>
                    <a:pt x="28368" y="6209"/>
                  </a:cubicBezTo>
                  <a:cubicBezTo>
                    <a:pt x="32777" y="6209"/>
                    <a:pt x="36909" y="8435"/>
                    <a:pt x="36909" y="19013"/>
                  </a:cubicBezTo>
                  <a:cubicBezTo>
                    <a:pt x="36909" y="24858"/>
                    <a:pt x="36083" y="27920"/>
                    <a:pt x="32501" y="42395"/>
                  </a:cubicBezTo>
                  <a:lnTo>
                    <a:pt x="16521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86616D1A-727E-D0D1-6AD5-C75EA505CE5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816962" y="8389126"/>
              <a:ext cx="84665" cy="168934"/>
            </a:xfrm>
            <a:custGeom>
              <a:avLst/>
              <a:gdLst>
                <a:gd name="connsiteX0" fmla="*/ 84940 w 84665"/>
                <a:gd name="connsiteY0" fmla="*/ 7490 h 168934"/>
                <a:gd name="connsiteX1" fmla="*/ 77226 w 84665"/>
                <a:gd name="connsiteY1" fmla="*/ 86 h 168934"/>
                <a:gd name="connsiteX2" fmla="*/ 66426 w 84665"/>
                <a:gd name="connsiteY2" fmla="*/ 10803 h 168934"/>
                <a:gd name="connsiteX3" fmla="*/ 74140 w 84665"/>
                <a:gd name="connsiteY3" fmla="*/ 18207 h 168934"/>
                <a:gd name="connsiteX4" fmla="*/ 84940 w 84665"/>
                <a:gd name="connsiteY4" fmla="*/ 7490 h 168934"/>
                <a:gd name="connsiteX5" fmla="*/ 44054 w 84665"/>
                <a:gd name="connsiteY5" fmla="*/ 138819 h 168934"/>
                <a:gd name="connsiteX6" fmla="*/ 19175 w 84665"/>
                <a:gd name="connsiteY6" fmla="*/ 163565 h 168934"/>
                <a:gd name="connsiteX7" fmla="*/ 12232 w 84665"/>
                <a:gd name="connsiteY7" fmla="*/ 162396 h 168934"/>
                <a:gd name="connsiteX8" fmla="*/ 18789 w 84665"/>
                <a:gd name="connsiteY8" fmla="*/ 152458 h 168934"/>
                <a:gd name="connsiteX9" fmla="*/ 11267 w 84665"/>
                <a:gd name="connsiteY9" fmla="*/ 145249 h 168934"/>
                <a:gd name="connsiteX10" fmla="*/ 274 w 84665"/>
                <a:gd name="connsiteY10" fmla="*/ 156745 h 168934"/>
                <a:gd name="connsiteX11" fmla="*/ 19368 w 84665"/>
                <a:gd name="connsiteY11" fmla="*/ 169021 h 168934"/>
                <a:gd name="connsiteX12" fmla="*/ 59483 w 84665"/>
                <a:gd name="connsiteY12" fmla="*/ 138234 h 168934"/>
                <a:gd name="connsiteX13" fmla="*/ 76840 w 84665"/>
                <a:gd name="connsiteY13" fmla="*/ 68478 h 168934"/>
                <a:gd name="connsiteX14" fmla="*/ 77805 w 84665"/>
                <a:gd name="connsiteY14" fmla="*/ 61659 h 168934"/>
                <a:gd name="connsiteX15" fmla="*/ 57168 w 84665"/>
                <a:gd name="connsiteY15" fmla="*/ 43343 h 168934"/>
                <a:gd name="connsiteX16" fmla="*/ 23418 w 84665"/>
                <a:gd name="connsiteY16" fmla="*/ 73155 h 168934"/>
                <a:gd name="connsiteX17" fmla="*/ 26696 w 84665"/>
                <a:gd name="connsiteY17" fmla="*/ 75688 h 168934"/>
                <a:gd name="connsiteX18" fmla="*/ 30554 w 84665"/>
                <a:gd name="connsiteY18" fmla="*/ 72180 h 168934"/>
                <a:gd name="connsiteX19" fmla="*/ 56590 w 84665"/>
                <a:gd name="connsiteY19" fmla="*/ 48799 h 168934"/>
                <a:gd name="connsiteX20" fmla="*/ 63147 w 84665"/>
                <a:gd name="connsiteY20" fmla="*/ 58346 h 168934"/>
                <a:gd name="connsiteX21" fmla="*/ 62569 w 84665"/>
                <a:gd name="connsiteY21" fmla="*/ 64192 h 168934"/>
                <a:gd name="connsiteX22" fmla="*/ 44054 w 84665"/>
                <a:gd name="connsiteY22" fmla="*/ 138819 h 16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665" h="168934">
                  <a:moveTo>
                    <a:pt x="84940" y="7490"/>
                  </a:moveTo>
                  <a:cubicBezTo>
                    <a:pt x="84940" y="4178"/>
                    <a:pt x="82433" y="86"/>
                    <a:pt x="77226" y="86"/>
                  </a:cubicBezTo>
                  <a:cubicBezTo>
                    <a:pt x="71633" y="86"/>
                    <a:pt x="66426" y="5542"/>
                    <a:pt x="66426" y="10803"/>
                  </a:cubicBezTo>
                  <a:cubicBezTo>
                    <a:pt x="66426" y="13920"/>
                    <a:pt x="68740" y="18207"/>
                    <a:pt x="74140" y="18207"/>
                  </a:cubicBezTo>
                  <a:cubicBezTo>
                    <a:pt x="79347" y="18207"/>
                    <a:pt x="84940" y="13141"/>
                    <a:pt x="84940" y="7490"/>
                  </a:cubicBezTo>
                  <a:close/>
                  <a:moveTo>
                    <a:pt x="44054" y="138819"/>
                  </a:moveTo>
                  <a:cubicBezTo>
                    <a:pt x="40775" y="152263"/>
                    <a:pt x="30554" y="163565"/>
                    <a:pt x="19175" y="163565"/>
                  </a:cubicBezTo>
                  <a:cubicBezTo>
                    <a:pt x="16668" y="163565"/>
                    <a:pt x="14353" y="163175"/>
                    <a:pt x="12232" y="162396"/>
                  </a:cubicBezTo>
                  <a:cubicBezTo>
                    <a:pt x="17246" y="160057"/>
                    <a:pt x="18789" y="155381"/>
                    <a:pt x="18789" y="152458"/>
                  </a:cubicBezTo>
                  <a:cubicBezTo>
                    <a:pt x="18789" y="147782"/>
                    <a:pt x="15125" y="145249"/>
                    <a:pt x="11267" y="145249"/>
                  </a:cubicBezTo>
                  <a:cubicBezTo>
                    <a:pt x="5289" y="145249"/>
                    <a:pt x="274" y="150510"/>
                    <a:pt x="274" y="156745"/>
                  </a:cubicBezTo>
                  <a:cubicBezTo>
                    <a:pt x="274" y="164149"/>
                    <a:pt x="7796" y="169021"/>
                    <a:pt x="19368" y="169021"/>
                  </a:cubicBezTo>
                  <a:cubicBezTo>
                    <a:pt x="30939" y="169021"/>
                    <a:pt x="53504" y="162006"/>
                    <a:pt x="59483" y="138234"/>
                  </a:cubicBezTo>
                  <a:lnTo>
                    <a:pt x="76840" y="68478"/>
                  </a:lnTo>
                  <a:cubicBezTo>
                    <a:pt x="77419" y="66335"/>
                    <a:pt x="77805" y="64581"/>
                    <a:pt x="77805" y="61659"/>
                  </a:cubicBezTo>
                  <a:cubicBezTo>
                    <a:pt x="77805" y="50942"/>
                    <a:pt x="68740" y="43343"/>
                    <a:pt x="57168" y="43343"/>
                  </a:cubicBezTo>
                  <a:cubicBezTo>
                    <a:pt x="35761" y="43343"/>
                    <a:pt x="23418" y="70427"/>
                    <a:pt x="23418" y="73155"/>
                  </a:cubicBezTo>
                  <a:cubicBezTo>
                    <a:pt x="23418" y="75688"/>
                    <a:pt x="26118" y="75688"/>
                    <a:pt x="26696" y="75688"/>
                  </a:cubicBezTo>
                  <a:cubicBezTo>
                    <a:pt x="29011" y="75688"/>
                    <a:pt x="29204" y="75103"/>
                    <a:pt x="30554" y="72180"/>
                  </a:cubicBezTo>
                  <a:cubicBezTo>
                    <a:pt x="35375" y="60879"/>
                    <a:pt x="45404" y="48799"/>
                    <a:pt x="56590" y="48799"/>
                  </a:cubicBezTo>
                  <a:cubicBezTo>
                    <a:pt x="61411" y="48799"/>
                    <a:pt x="63147" y="52111"/>
                    <a:pt x="63147" y="58346"/>
                  </a:cubicBezTo>
                  <a:cubicBezTo>
                    <a:pt x="63147" y="60489"/>
                    <a:pt x="62761" y="63217"/>
                    <a:pt x="62569" y="64192"/>
                  </a:cubicBezTo>
                  <a:lnTo>
                    <a:pt x="44054" y="13881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C43CF9D9-E7AE-F437-6B9E-88847987BF74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948757" y="8267791"/>
              <a:ext cx="63919" cy="278356"/>
            </a:xfrm>
            <a:custGeom>
              <a:avLst/>
              <a:gdLst>
                <a:gd name="connsiteX0" fmla="*/ 64198 w 63919"/>
                <a:gd name="connsiteY0" fmla="*/ 139263 h 278356"/>
                <a:gd name="connsiteX1" fmla="*/ 46014 w 63919"/>
                <a:gd name="connsiteY1" fmla="*/ 52416 h 278356"/>
                <a:gd name="connsiteX2" fmla="*/ 3034 w 63919"/>
                <a:gd name="connsiteY2" fmla="*/ 85 h 278356"/>
                <a:gd name="connsiteX3" fmla="*/ 279 w 63919"/>
                <a:gd name="connsiteY3" fmla="*/ 2868 h 278356"/>
                <a:gd name="connsiteX4" fmla="*/ 5513 w 63919"/>
                <a:gd name="connsiteY4" fmla="*/ 9270 h 278356"/>
                <a:gd name="connsiteX5" fmla="*/ 48218 w 63919"/>
                <a:gd name="connsiteY5" fmla="*/ 139263 h 278356"/>
                <a:gd name="connsiteX6" fmla="*/ 3860 w 63919"/>
                <a:gd name="connsiteY6" fmla="*/ 270925 h 278356"/>
                <a:gd name="connsiteX7" fmla="*/ 279 w 63919"/>
                <a:gd name="connsiteY7" fmla="*/ 275657 h 278356"/>
                <a:gd name="connsiteX8" fmla="*/ 3034 w 63919"/>
                <a:gd name="connsiteY8" fmla="*/ 278441 h 278356"/>
                <a:gd name="connsiteX9" fmla="*/ 46841 w 63919"/>
                <a:gd name="connsiteY9" fmla="*/ 224161 h 278356"/>
                <a:gd name="connsiteX10" fmla="*/ 64198 w 63919"/>
                <a:gd name="connsiteY10" fmla="*/ 139263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19" h="278356">
                  <a:moveTo>
                    <a:pt x="64198" y="139263"/>
                  </a:moveTo>
                  <a:cubicBezTo>
                    <a:pt x="64198" y="117551"/>
                    <a:pt x="61168" y="83870"/>
                    <a:pt x="46014" y="52416"/>
                  </a:cubicBezTo>
                  <a:cubicBezTo>
                    <a:pt x="29483" y="18178"/>
                    <a:pt x="5789" y="85"/>
                    <a:pt x="3034" y="85"/>
                  </a:cubicBezTo>
                  <a:cubicBezTo>
                    <a:pt x="1381" y="85"/>
                    <a:pt x="279" y="1198"/>
                    <a:pt x="279" y="2868"/>
                  </a:cubicBezTo>
                  <a:cubicBezTo>
                    <a:pt x="279" y="3703"/>
                    <a:pt x="279" y="4260"/>
                    <a:pt x="5513" y="9270"/>
                  </a:cubicBezTo>
                  <a:cubicBezTo>
                    <a:pt x="32514" y="36828"/>
                    <a:pt x="48218" y="81086"/>
                    <a:pt x="48218" y="139263"/>
                  </a:cubicBezTo>
                  <a:cubicBezTo>
                    <a:pt x="48218" y="186862"/>
                    <a:pt x="38024" y="235852"/>
                    <a:pt x="3860" y="270925"/>
                  </a:cubicBezTo>
                  <a:cubicBezTo>
                    <a:pt x="279" y="274266"/>
                    <a:pt x="279" y="274822"/>
                    <a:pt x="279" y="275657"/>
                  </a:cubicBezTo>
                  <a:cubicBezTo>
                    <a:pt x="279" y="277327"/>
                    <a:pt x="1381" y="278441"/>
                    <a:pt x="3034" y="278441"/>
                  </a:cubicBezTo>
                  <a:cubicBezTo>
                    <a:pt x="5789" y="278441"/>
                    <a:pt x="30585" y="259513"/>
                    <a:pt x="46841" y="224161"/>
                  </a:cubicBezTo>
                  <a:cubicBezTo>
                    <a:pt x="60892" y="193542"/>
                    <a:pt x="64198" y="162645"/>
                    <a:pt x="64198" y="13926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9" name="TextBox 748">
            <a:extLst>
              <a:ext uri="{FF2B5EF4-FFF2-40B4-BE49-F238E27FC236}">
                <a16:creationId xmlns:a16="http://schemas.microsoft.com/office/drawing/2014/main" id="{7369FFED-14E9-8B68-2F97-8F600EA7AD1D}"/>
              </a:ext>
            </a:extLst>
          </p:cNvPr>
          <p:cNvSpPr txBox="1"/>
          <p:nvPr/>
        </p:nvSpPr>
        <p:spPr>
          <a:xfrm>
            <a:off x="9413675" y="2569585"/>
            <a:ext cx="2778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the distance agent 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 is closer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’s target</a:t>
            </a:r>
          </a:p>
        </p:txBody>
      </p:sp>
      <p:grpSp>
        <p:nvGrpSpPr>
          <p:cNvPr id="795" name="Group 794" descr="\documentclass{article}&#10;\usepackage{amsmath}&#10;\usepackage{amssymb}&#10;\pagestyle{empty}&#10;\begin{document}&#10;&#10;\begin{align*}&#10;HigherPriority(m_i,m_j)&#10;\end{align*}&#10;&#10;&#10;\end{document}" title="IguanaTex Vector Display">
            <a:extLst>
              <a:ext uri="{FF2B5EF4-FFF2-40B4-BE49-F238E27FC236}">
                <a16:creationId xmlns:a16="http://schemas.microsoft.com/office/drawing/2014/main" id="{0C66D577-16FA-EA80-BEF0-F4910ED95A21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6695282" y="4044808"/>
            <a:ext cx="2973964" cy="290269"/>
            <a:chOff x="12034060" y="7830217"/>
            <a:chExt cx="2973964" cy="290269"/>
          </a:xfrm>
        </p:grpSpPr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8444A81B-C348-23AE-3EE8-01A2EE67DB5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034060" y="7848867"/>
              <a:ext cx="234375" cy="190117"/>
            </a:xfrm>
            <a:custGeom>
              <a:avLst/>
              <a:gdLst>
                <a:gd name="connsiteX0" fmla="*/ 201710 w 234375"/>
                <a:gd name="connsiteY0" fmla="*/ 21518 h 190117"/>
                <a:gd name="connsiteX1" fmla="*/ 225092 w 234375"/>
                <a:gd name="connsiteY1" fmla="*/ 8714 h 190117"/>
                <a:gd name="connsiteX2" fmla="*/ 234556 w 234375"/>
                <a:gd name="connsiteY2" fmla="*/ 3147 h 190117"/>
                <a:gd name="connsiteX3" fmla="*/ 230659 w 234375"/>
                <a:gd name="connsiteY3" fmla="*/ 85 h 190117"/>
                <a:gd name="connsiteX4" fmla="*/ 195029 w 234375"/>
                <a:gd name="connsiteY4" fmla="*/ 920 h 190117"/>
                <a:gd name="connsiteX5" fmla="*/ 159121 w 234375"/>
                <a:gd name="connsiteY5" fmla="*/ 85 h 190117"/>
                <a:gd name="connsiteX6" fmla="*/ 153832 w 234375"/>
                <a:gd name="connsiteY6" fmla="*/ 5652 h 190117"/>
                <a:gd name="connsiteX7" fmla="*/ 161626 w 234375"/>
                <a:gd name="connsiteY7" fmla="*/ 8714 h 190117"/>
                <a:gd name="connsiteX8" fmla="*/ 172204 w 234375"/>
                <a:gd name="connsiteY8" fmla="*/ 9270 h 190117"/>
                <a:gd name="connsiteX9" fmla="*/ 179719 w 234375"/>
                <a:gd name="connsiteY9" fmla="*/ 13724 h 190117"/>
                <a:gd name="connsiteX10" fmla="*/ 178606 w 234375"/>
                <a:gd name="connsiteY10" fmla="*/ 19013 h 190117"/>
                <a:gd name="connsiteX11" fmla="*/ 161905 w 234375"/>
                <a:gd name="connsiteY11" fmla="*/ 86932 h 190117"/>
                <a:gd name="connsiteX12" fmla="*/ 77006 w 234375"/>
                <a:gd name="connsiteY12" fmla="*/ 86932 h 190117"/>
                <a:gd name="connsiteX13" fmla="*/ 93429 w 234375"/>
                <a:gd name="connsiteY13" fmla="*/ 21518 h 190117"/>
                <a:gd name="connsiteX14" fmla="*/ 116811 w 234375"/>
                <a:gd name="connsiteY14" fmla="*/ 8714 h 190117"/>
                <a:gd name="connsiteX15" fmla="*/ 126275 w 234375"/>
                <a:gd name="connsiteY15" fmla="*/ 3147 h 190117"/>
                <a:gd name="connsiteX16" fmla="*/ 122378 w 234375"/>
                <a:gd name="connsiteY16" fmla="*/ 85 h 190117"/>
                <a:gd name="connsiteX17" fmla="*/ 86748 w 234375"/>
                <a:gd name="connsiteY17" fmla="*/ 920 h 190117"/>
                <a:gd name="connsiteX18" fmla="*/ 50841 w 234375"/>
                <a:gd name="connsiteY18" fmla="*/ 85 h 190117"/>
                <a:gd name="connsiteX19" fmla="*/ 45552 w 234375"/>
                <a:gd name="connsiteY19" fmla="*/ 5652 h 190117"/>
                <a:gd name="connsiteX20" fmla="*/ 53346 w 234375"/>
                <a:gd name="connsiteY20" fmla="*/ 8714 h 190117"/>
                <a:gd name="connsiteX21" fmla="*/ 63923 w 234375"/>
                <a:gd name="connsiteY21" fmla="*/ 9270 h 190117"/>
                <a:gd name="connsiteX22" fmla="*/ 71439 w 234375"/>
                <a:gd name="connsiteY22" fmla="*/ 13724 h 190117"/>
                <a:gd name="connsiteX23" fmla="*/ 70325 w 234375"/>
                <a:gd name="connsiteY23" fmla="*/ 19013 h 190117"/>
                <a:gd name="connsiteX24" fmla="*/ 33026 w 234375"/>
                <a:gd name="connsiteY24" fmla="*/ 168490 h 190117"/>
                <a:gd name="connsiteX25" fmla="*/ 7695 w 234375"/>
                <a:gd name="connsiteY25" fmla="*/ 181573 h 190117"/>
                <a:gd name="connsiteX26" fmla="*/ 180 w 234375"/>
                <a:gd name="connsiteY26" fmla="*/ 187140 h 190117"/>
                <a:gd name="connsiteX27" fmla="*/ 4077 w 234375"/>
                <a:gd name="connsiteY27" fmla="*/ 190202 h 190117"/>
                <a:gd name="connsiteX28" fmla="*/ 39428 w 234375"/>
                <a:gd name="connsiteY28" fmla="*/ 189367 h 190117"/>
                <a:gd name="connsiteX29" fmla="*/ 57243 w 234375"/>
                <a:gd name="connsiteY29" fmla="*/ 189645 h 190117"/>
                <a:gd name="connsiteX30" fmla="*/ 75336 w 234375"/>
                <a:gd name="connsiteY30" fmla="*/ 190202 h 190117"/>
                <a:gd name="connsiteX31" fmla="*/ 80903 w 234375"/>
                <a:gd name="connsiteY31" fmla="*/ 184635 h 190117"/>
                <a:gd name="connsiteX32" fmla="*/ 73109 w 234375"/>
                <a:gd name="connsiteY32" fmla="*/ 181573 h 190117"/>
                <a:gd name="connsiteX33" fmla="*/ 55016 w 234375"/>
                <a:gd name="connsiteY33" fmla="*/ 176563 h 190117"/>
                <a:gd name="connsiteX34" fmla="*/ 55851 w 234375"/>
                <a:gd name="connsiteY34" fmla="*/ 171830 h 190117"/>
                <a:gd name="connsiteX35" fmla="*/ 74779 w 234375"/>
                <a:gd name="connsiteY35" fmla="*/ 95561 h 190117"/>
                <a:gd name="connsiteX36" fmla="*/ 159678 w 234375"/>
                <a:gd name="connsiteY36" fmla="*/ 95561 h 190117"/>
                <a:gd name="connsiteX37" fmla="*/ 140471 w 234375"/>
                <a:gd name="connsiteY37" fmla="*/ 172387 h 190117"/>
                <a:gd name="connsiteX38" fmla="*/ 115141 w 234375"/>
                <a:gd name="connsiteY38" fmla="*/ 181573 h 190117"/>
                <a:gd name="connsiteX39" fmla="*/ 108460 w 234375"/>
                <a:gd name="connsiteY39" fmla="*/ 187140 h 190117"/>
                <a:gd name="connsiteX40" fmla="*/ 112357 w 234375"/>
                <a:gd name="connsiteY40" fmla="*/ 190202 h 190117"/>
                <a:gd name="connsiteX41" fmla="*/ 147708 w 234375"/>
                <a:gd name="connsiteY41" fmla="*/ 189367 h 190117"/>
                <a:gd name="connsiteX42" fmla="*/ 165523 w 234375"/>
                <a:gd name="connsiteY42" fmla="*/ 189645 h 190117"/>
                <a:gd name="connsiteX43" fmla="*/ 183616 w 234375"/>
                <a:gd name="connsiteY43" fmla="*/ 190202 h 190117"/>
                <a:gd name="connsiteX44" fmla="*/ 189184 w 234375"/>
                <a:gd name="connsiteY44" fmla="*/ 184635 h 190117"/>
                <a:gd name="connsiteX45" fmla="*/ 181390 w 234375"/>
                <a:gd name="connsiteY45" fmla="*/ 181573 h 190117"/>
                <a:gd name="connsiteX46" fmla="*/ 163296 w 234375"/>
                <a:gd name="connsiteY46" fmla="*/ 176563 h 190117"/>
                <a:gd name="connsiteX47" fmla="*/ 164131 w 234375"/>
                <a:gd name="connsiteY47" fmla="*/ 171830 h 190117"/>
                <a:gd name="connsiteX48" fmla="*/ 201710 w 234375"/>
                <a:gd name="connsiteY48" fmla="*/ 21518 h 1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4375" h="190117">
                  <a:moveTo>
                    <a:pt x="201710" y="21518"/>
                  </a:moveTo>
                  <a:cubicBezTo>
                    <a:pt x="204215" y="11497"/>
                    <a:pt x="204771" y="8714"/>
                    <a:pt x="225092" y="8714"/>
                  </a:cubicBezTo>
                  <a:cubicBezTo>
                    <a:pt x="232329" y="8714"/>
                    <a:pt x="234556" y="8714"/>
                    <a:pt x="234556" y="3147"/>
                  </a:cubicBezTo>
                  <a:cubicBezTo>
                    <a:pt x="234556" y="85"/>
                    <a:pt x="231494" y="85"/>
                    <a:pt x="230659" y="85"/>
                  </a:cubicBezTo>
                  <a:cubicBezTo>
                    <a:pt x="222865" y="85"/>
                    <a:pt x="202823" y="920"/>
                    <a:pt x="195029" y="920"/>
                  </a:cubicBezTo>
                  <a:cubicBezTo>
                    <a:pt x="186957" y="920"/>
                    <a:pt x="167193" y="85"/>
                    <a:pt x="159121" y="85"/>
                  </a:cubicBezTo>
                  <a:cubicBezTo>
                    <a:pt x="156894" y="85"/>
                    <a:pt x="153832" y="85"/>
                    <a:pt x="153832" y="5652"/>
                  </a:cubicBezTo>
                  <a:cubicBezTo>
                    <a:pt x="153832" y="8714"/>
                    <a:pt x="156338" y="8714"/>
                    <a:pt x="161626" y="8714"/>
                  </a:cubicBezTo>
                  <a:cubicBezTo>
                    <a:pt x="162183" y="8714"/>
                    <a:pt x="167472" y="8714"/>
                    <a:pt x="172204" y="9270"/>
                  </a:cubicBezTo>
                  <a:cubicBezTo>
                    <a:pt x="177214" y="9827"/>
                    <a:pt x="179719" y="10106"/>
                    <a:pt x="179719" y="13724"/>
                  </a:cubicBezTo>
                  <a:cubicBezTo>
                    <a:pt x="179719" y="14838"/>
                    <a:pt x="179441" y="15394"/>
                    <a:pt x="178606" y="19013"/>
                  </a:cubicBezTo>
                  <a:lnTo>
                    <a:pt x="161905" y="86932"/>
                  </a:lnTo>
                  <a:lnTo>
                    <a:pt x="77006" y="86932"/>
                  </a:lnTo>
                  <a:lnTo>
                    <a:pt x="93429" y="21518"/>
                  </a:lnTo>
                  <a:cubicBezTo>
                    <a:pt x="95934" y="11497"/>
                    <a:pt x="96769" y="8714"/>
                    <a:pt x="116811" y="8714"/>
                  </a:cubicBezTo>
                  <a:cubicBezTo>
                    <a:pt x="124048" y="8714"/>
                    <a:pt x="126275" y="8714"/>
                    <a:pt x="126275" y="3147"/>
                  </a:cubicBezTo>
                  <a:cubicBezTo>
                    <a:pt x="126275" y="85"/>
                    <a:pt x="123213" y="85"/>
                    <a:pt x="122378" y="85"/>
                  </a:cubicBezTo>
                  <a:cubicBezTo>
                    <a:pt x="114584" y="85"/>
                    <a:pt x="94542" y="920"/>
                    <a:pt x="86748" y="920"/>
                  </a:cubicBezTo>
                  <a:cubicBezTo>
                    <a:pt x="78676" y="920"/>
                    <a:pt x="58913" y="85"/>
                    <a:pt x="50841" y="85"/>
                  </a:cubicBezTo>
                  <a:cubicBezTo>
                    <a:pt x="48614" y="85"/>
                    <a:pt x="45552" y="85"/>
                    <a:pt x="45552" y="5652"/>
                  </a:cubicBezTo>
                  <a:cubicBezTo>
                    <a:pt x="45552" y="8714"/>
                    <a:pt x="48057" y="8714"/>
                    <a:pt x="53346" y="8714"/>
                  </a:cubicBezTo>
                  <a:cubicBezTo>
                    <a:pt x="53902" y="8714"/>
                    <a:pt x="59191" y="8714"/>
                    <a:pt x="63923" y="9270"/>
                  </a:cubicBezTo>
                  <a:cubicBezTo>
                    <a:pt x="68934" y="9827"/>
                    <a:pt x="71439" y="10106"/>
                    <a:pt x="71439" y="13724"/>
                  </a:cubicBezTo>
                  <a:cubicBezTo>
                    <a:pt x="71439" y="14838"/>
                    <a:pt x="71161" y="15673"/>
                    <a:pt x="70325" y="19013"/>
                  </a:cubicBezTo>
                  <a:lnTo>
                    <a:pt x="33026" y="168490"/>
                  </a:lnTo>
                  <a:cubicBezTo>
                    <a:pt x="30242" y="179346"/>
                    <a:pt x="29685" y="181573"/>
                    <a:pt x="7695" y="181573"/>
                  </a:cubicBezTo>
                  <a:cubicBezTo>
                    <a:pt x="2685" y="181573"/>
                    <a:pt x="180" y="181573"/>
                    <a:pt x="180" y="187140"/>
                  </a:cubicBezTo>
                  <a:cubicBezTo>
                    <a:pt x="180" y="190202"/>
                    <a:pt x="3520" y="190202"/>
                    <a:pt x="4077" y="190202"/>
                  </a:cubicBezTo>
                  <a:cubicBezTo>
                    <a:pt x="11871" y="190202"/>
                    <a:pt x="31634" y="189367"/>
                    <a:pt x="39428" y="189367"/>
                  </a:cubicBezTo>
                  <a:cubicBezTo>
                    <a:pt x="45273" y="189367"/>
                    <a:pt x="51397" y="189645"/>
                    <a:pt x="57243" y="189645"/>
                  </a:cubicBezTo>
                  <a:cubicBezTo>
                    <a:pt x="63367" y="189645"/>
                    <a:pt x="69490" y="190202"/>
                    <a:pt x="75336" y="190202"/>
                  </a:cubicBezTo>
                  <a:cubicBezTo>
                    <a:pt x="77563" y="190202"/>
                    <a:pt x="80903" y="190202"/>
                    <a:pt x="80903" y="184635"/>
                  </a:cubicBezTo>
                  <a:cubicBezTo>
                    <a:pt x="80903" y="181573"/>
                    <a:pt x="78398" y="181573"/>
                    <a:pt x="73109" y="181573"/>
                  </a:cubicBezTo>
                  <a:cubicBezTo>
                    <a:pt x="62810" y="181573"/>
                    <a:pt x="55016" y="181573"/>
                    <a:pt x="55016" y="176563"/>
                  </a:cubicBezTo>
                  <a:cubicBezTo>
                    <a:pt x="55016" y="174892"/>
                    <a:pt x="55573" y="173501"/>
                    <a:pt x="55851" y="171830"/>
                  </a:cubicBezTo>
                  <a:lnTo>
                    <a:pt x="74779" y="95561"/>
                  </a:lnTo>
                  <a:lnTo>
                    <a:pt x="159678" y="95561"/>
                  </a:lnTo>
                  <a:cubicBezTo>
                    <a:pt x="147987" y="141768"/>
                    <a:pt x="141585" y="168212"/>
                    <a:pt x="140471" y="172387"/>
                  </a:cubicBezTo>
                  <a:cubicBezTo>
                    <a:pt x="137688" y="181295"/>
                    <a:pt x="132399" y="181573"/>
                    <a:pt x="115141" y="181573"/>
                  </a:cubicBezTo>
                  <a:cubicBezTo>
                    <a:pt x="110965" y="181573"/>
                    <a:pt x="108460" y="181573"/>
                    <a:pt x="108460" y="187140"/>
                  </a:cubicBezTo>
                  <a:cubicBezTo>
                    <a:pt x="108460" y="190202"/>
                    <a:pt x="111801" y="190202"/>
                    <a:pt x="112357" y="190202"/>
                  </a:cubicBezTo>
                  <a:cubicBezTo>
                    <a:pt x="120151" y="190202"/>
                    <a:pt x="139915" y="189367"/>
                    <a:pt x="147708" y="189367"/>
                  </a:cubicBezTo>
                  <a:cubicBezTo>
                    <a:pt x="153554" y="189367"/>
                    <a:pt x="159678" y="189645"/>
                    <a:pt x="165523" y="189645"/>
                  </a:cubicBezTo>
                  <a:cubicBezTo>
                    <a:pt x="171647" y="189645"/>
                    <a:pt x="177771" y="190202"/>
                    <a:pt x="183616" y="190202"/>
                  </a:cubicBezTo>
                  <a:cubicBezTo>
                    <a:pt x="185843" y="190202"/>
                    <a:pt x="189184" y="190202"/>
                    <a:pt x="189184" y="184635"/>
                  </a:cubicBezTo>
                  <a:cubicBezTo>
                    <a:pt x="189184" y="181573"/>
                    <a:pt x="186678" y="181573"/>
                    <a:pt x="181390" y="181573"/>
                  </a:cubicBezTo>
                  <a:cubicBezTo>
                    <a:pt x="171090" y="181573"/>
                    <a:pt x="163296" y="181573"/>
                    <a:pt x="163296" y="176563"/>
                  </a:cubicBezTo>
                  <a:cubicBezTo>
                    <a:pt x="163296" y="174892"/>
                    <a:pt x="163853" y="173501"/>
                    <a:pt x="164131" y="171830"/>
                  </a:cubicBezTo>
                  <a:lnTo>
                    <a:pt x="201710" y="2151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58A8EE49-F035-D4A5-29A9-B30FCD5C393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285276" y="7854990"/>
              <a:ext cx="73486" cy="187055"/>
            </a:xfrm>
            <a:custGeom>
              <a:avLst/>
              <a:gdLst>
                <a:gd name="connsiteX0" fmla="*/ 71170 w 73486"/>
                <a:gd name="connsiteY0" fmla="*/ 10106 h 187055"/>
                <a:gd name="connsiteX1" fmla="*/ 60870 w 73486"/>
                <a:gd name="connsiteY1" fmla="*/ 85 h 187055"/>
                <a:gd name="connsiteX2" fmla="*/ 45839 w 73486"/>
                <a:gd name="connsiteY2" fmla="*/ 14838 h 187055"/>
                <a:gd name="connsiteX3" fmla="*/ 56417 w 73486"/>
                <a:gd name="connsiteY3" fmla="*/ 24858 h 187055"/>
                <a:gd name="connsiteX4" fmla="*/ 71170 w 73486"/>
                <a:gd name="connsiteY4" fmla="*/ 10106 h 187055"/>
                <a:gd name="connsiteX5" fmla="*/ 50015 w 73486"/>
                <a:gd name="connsiteY5" fmla="*/ 114767 h 187055"/>
                <a:gd name="connsiteX6" fmla="*/ 56138 w 73486"/>
                <a:gd name="connsiteY6" fmla="*/ 98623 h 187055"/>
                <a:gd name="connsiteX7" fmla="*/ 59757 w 73486"/>
                <a:gd name="connsiteY7" fmla="*/ 83870 h 187055"/>
                <a:gd name="connsiteX8" fmla="*/ 36932 w 73486"/>
                <a:gd name="connsiteY8" fmla="*/ 61045 h 187055"/>
                <a:gd name="connsiteX9" fmla="*/ 189 w 73486"/>
                <a:gd name="connsiteY9" fmla="*/ 103912 h 187055"/>
                <a:gd name="connsiteX10" fmla="*/ 3529 w 73486"/>
                <a:gd name="connsiteY10" fmla="*/ 106695 h 187055"/>
                <a:gd name="connsiteX11" fmla="*/ 7983 w 73486"/>
                <a:gd name="connsiteY11" fmla="*/ 101685 h 187055"/>
                <a:gd name="connsiteX12" fmla="*/ 36097 w 73486"/>
                <a:gd name="connsiteY12" fmla="*/ 67169 h 187055"/>
                <a:gd name="connsiteX13" fmla="*/ 43056 w 73486"/>
                <a:gd name="connsiteY13" fmla="*/ 76076 h 187055"/>
                <a:gd name="connsiteX14" fmla="*/ 39994 w 73486"/>
                <a:gd name="connsiteY14" fmla="*/ 90550 h 187055"/>
                <a:gd name="connsiteX15" fmla="*/ 20787 w 73486"/>
                <a:gd name="connsiteY15" fmla="*/ 142046 h 187055"/>
                <a:gd name="connsiteX16" fmla="*/ 14385 w 73486"/>
                <a:gd name="connsiteY16" fmla="*/ 164315 h 187055"/>
                <a:gd name="connsiteX17" fmla="*/ 37210 w 73486"/>
                <a:gd name="connsiteY17" fmla="*/ 187140 h 187055"/>
                <a:gd name="connsiteX18" fmla="*/ 73675 w 73486"/>
                <a:gd name="connsiteY18" fmla="*/ 144273 h 187055"/>
                <a:gd name="connsiteX19" fmla="*/ 70335 w 73486"/>
                <a:gd name="connsiteY19" fmla="*/ 141490 h 187055"/>
                <a:gd name="connsiteX20" fmla="*/ 66159 w 73486"/>
                <a:gd name="connsiteY20" fmla="*/ 146500 h 187055"/>
                <a:gd name="connsiteX21" fmla="*/ 37767 w 73486"/>
                <a:gd name="connsiteY21" fmla="*/ 181016 h 187055"/>
                <a:gd name="connsiteX22" fmla="*/ 31086 w 73486"/>
                <a:gd name="connsiteY22" fmla="*/ 171830 h 187055"/>
                <a:gd name="connsiteX23" fmla="*/ 39159 w 73486"/>
                <a:gd name="connsiteY23" fmla="*/ 143995 h 187055"/>
                <a:gd name="connsiteX24" fmla="*/ 50015 w 73486"/>
                <a:gd name="connsiteY24" fmla="*/ 114767 h 1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486" h="187055">
                  <a:moveTo>
                    <a:pt x="71170" y="10106"/>
                  </a:moveTo>
                  <a:cubicBezTo>
                    <a:pt x="71170" y="4538"/>
                    <a:pt x="67273" y="85"/>
                    <a:pt x="60870" y="85"/>
                  </a:cubicBezTo>
                  <a:cubicBezTo>
                    <a:pt x="53355" y="85"/>
                    <a:pt x="45839" y="7322"/>
                    <a:pt x="45839" y="14838"/>
                  </a:cubicBezTo>
                  <a:cubicBezTo>
                    <a:pt x="45839" y="20126"/>
                    <a:pt x="49736" y="24858"/>
                    <a:pt x="56417" y="24858"/>
                  </a:cubicBezTo>
                  <a:cubicBezTo>
                    <a:pt x="62819" y="24858"/>
                    <a:pt x="71170" y="18456"/>
                    <a:pt x="71170" y="10106"/>
                  </a:cubicBezTo>
                  <a:close/>
                  <a:moveTo>
                    <a:pt x="50015" y="114767"/>
                  </a:moveTo>
                  <a:cubicBezTo>
                    <a:pt x="53355" y="106695"/>
                    <a:pt x="53355" y="106138"/>
                    <a:pt x="56138" y="98623"/>
                  </a:cubicBezTo>
                  <a:cubicBezTo>
                    <a:pt x="58365" y="93056"/>
                    <a:pt x="59757" y="89159"/>
                    <a:pt x="59757" y="83870"/>
                  </a:cubicBezTo>
                  <a:cubicBezTo>
                    <a:pt x="59757" y="71344"/>
                    <a:pt x="50850" y="61045"/>
                    <a:pt x="36932" y="61045"/>
                  </a:cubicBezTo>
                  <a:cubicBezTo>
                    <a:pt x="10766" y="61045"/>
                    <a:pt x="189" y="101406"/>
                    <a:pt x="189" y="103912"/>
                  </a:cubicBezTo>
                  <a:cubicBezTo>
                    <a:pt x="189" y="106695"/>
                    <a:pt x="2972" y="106695"/>
                    <a:pt x="3529" y="106695"/>
                  </a:cubicBezTo>
                  <a:cubicBezTo>
                    <a:pt x="6313" y="106695"/>
                    <a:pt x="6591" y="106138"/>
                    <a:pt x="7983" y="101685"/>
                  </a:cubicBezTo>
                  <a:cubicBezTo>
                    <a:pt x="15498" y="75519"/>
                    <a:pt x="26633" y="67169"/>
                    <a:pt x="36097" y="67169"/>
                  </a:cubicBezTo>
                  <a:cubicBezTo>
                    <a:pt x="38324" y="67169"/>
                    <a:pt x="43056" y="67169"/>
                    <a:pt x="43056" y="76076"/>
                  </a:cubicBezTo>
                  <a:cubicBezTo>
                    <a:pt x="43056" y="81921"/>
                    <a:pt x="41107" y="87767"/>
                    <a:pt x="39994" y="90550"/>
                  </a:cubicBezTo>
                  <a:cubicBezTo>
                    <a:pt x="37767" y="97788"/>
                    <a:pt x="25241" y="130077"/>
                    <a:pt x="20787" y="142046"/>
                  </a:cubicBezTo>
                  <a:cubicBezTo>
                    <a:pt x="18004" y="149284"/>
                    <a:pt x="14385" y="158469"/>
                    <a:pt x="14385" y="164315"/>
                  </a:cubicBezTo>
                  <a:cubicBezTo>
                    <a:pt x="14385" y="177398"/>
                    <a:pt x="23849" y="187140"/>
                    <a:pt x="37210" y="187140"/>
                  </a:cubicBezTo>
                  <a:cubicBezTo>
                    <a:pt x="63376" y="187140"/>
                    <a:pt x="73675" y="146778"/>
                    <a:pt x="73675" y="144273"/>
                  </a:cubicBezTo>
                  <a:cubicBezTo>
                    <a:pt x="73675" y="141490"/>
                    <a:pt x="71170" y="141490"/>
                    <a:pt x="70335" y="141490"/>
                  </a:cubicBezTo>
                  <a:cubicBezTo>
                    <a:pt x="67551" y="141490"/>
                    <a:pt x="67551" y="142325"/>
                    <a:pt x="66159" y="146500"/>
                  </a:cubicBezTo>
                  <a:cubicBezTo>
                    <a:pt x="61149" y="164036"/>
                    <a:pt x="51963" y="181016"/>
                    <a:pt x="37767" y="181016"/>
                  </a:cubicBezTo>
                  <a:cubicBezTo>
                    <a:pt x="33035" y="181016"/>
                    <a:pt x="31086" y="178233"/>
                    <a:pt x="31086" y="171830"/>
                  </a:cubicBezTo>
                  <a:cubicBezTo>
                    <a:pt x="31086" y="164872"/>
                    <a:pt x="32756" y="160975"/>
                    <a:pt x="39159" y="143995"/>
                  </a:cubicBezTo>
                  <a:lnTo>
                    <a:pt x="50015" y="11476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7865C78F-2167-C246-9792-5994C4AF31E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377276" y="7915950"/>
              <a:ext cx="127765" cy="180096"/>
            </a:xfrm>
            <a:custGeom>
              <a:avLst/>
              <a:gdLst>
                <a:gd name="connsiteX0" fmla="*/ 127123 w 127765"/>
                <a:gd name="connsiteY0" fmla="*/ 18178 h 180096"/>
                <a:gd name="connsiteX1" fmla="*/ 127958 w 127765"/>
                <a:gd name="connsiteY1" fmla="*/ 13167 h 180096"/>
                <a:gd name="connsiteX2" fmla="*/ 119885 w 127765"/>
                <a:gd name="connsiteY2" fmla="*/ 5652 h 180096"/>
                <a:gd name="connsiteX3" fmla="*/ 108473 w 127765"/>
                <a:gd name="connsiteY3" fmla="*/ 17621 h 180096"/>
                <a:gd name="connsiteX4" fmla="*/ 82586 w 127765"/>
                <a:gd name="connsiteY4" fmla="*/ 85 h 180096"/>
                <a:gd name="connsiteX5" fmla="*/ 16337 w 127765"/>
                <a:gd name="connsiteY5" fmla="*/ 79138 h 180096"/>
                <a:gd name="connsiteX6" fmla="*/ 53358 w 127765"/>
                <a:gd name="connsiteY6" fmla="*/ 123118 h 180096"/>
                <a:gd name="connsiteX7" fmla="*/ 85648 w 127765"/>
                <a:gd name="connsiteY7" fmla="*/ 106973 h 180096"/>
                <a:gd name="connsiteX8" fmla="*/ 85926 w 127765"/>
                <a:gd name="connsiteY8" fmla="*/ 107252 h 180096"/>
                <a:gd name="connsiteX9" fmla="*/ 76740 w 127765"/>
                <a:gd name="connsiteY9" fmla="*/ 143995 h 180096"/>
                <a:gd name="connsiteX10" fmla="*/ 36657 w 127765"/>
                <a:gd name="connsiteY10" fmla="*/ 174057 h 180096"/>
                <a:gd name="connsiteX11" fmla="*/ 14388 w 127765"/>
                <a:gd name="connsiteY11" fmla="*/ 171274 h 180096"/>
                <a:gd name="connsiteX12" fmla="*/ 25801 w 127765"/>
                <a:gd name="connsiteY12" fmla="*/ 156799 h 180096"/>
                <a:gd name="connsiteX13" fmla="*/ 15223 w 127765"/>
                <a:gd name="connsiteY13" fmla="*/ 147057 h 180096"/>
                <a:gd name="connsiteX14" fmla="*/ 192 w 127765"/>
                <a:gd name="connsiteY14" fmla="*/ 163201 h 180096"/>
                <a:gd name="connsiteX15" fmla="*/ 37214 w 127765"/>
                <a:gd name="connsiteY15" fmla="*/ 180181 h 180096"/>
                <a:gd name="connsiteX16" fmla="*/ 96225 w 127765"/>
                <a:gd name="connsiteY16" fmla="*/ 141768 h 180096"/>
                <a:gd name="connsiteX17" fmla="*/ 127123 w 127765"/>
                <a:gd name="connsiteY17" fmla="*/ 18178 h 180096"/>
                <a:gd name="connsiteX18" fmla="*/ 90936 w 127765"/>
                <a:gd name="connsiteY18" fmla="*/ 87489 h 180096"/>
                <a:gd name="connsiteX19" fmla="*/ 76740 w 127765"/>
                <a:gd name="connsiteY19" fmla="*/ 106973 h 180096"/>
                <a:gd name="connsiteX20" fmla="*/ 54193 w 127765"/>
                <a:gd name="connsiteY20" fmla="*/ 116994 h 180096"/>
                <a:gd name="connsiteX21" fmla="*/ 36100 w 127765"/>
                <a:gd name="connsiteY21" fmla="*/ 91386 h 180096"/>
                <a:gd name="connsiteX22" fmla="*/ 51688 w 127765"/>
                <a:gd name="connsiteY22" fmla="*/ 30982 h 180096"/>
                <a:gd name="connsiteX23" fmla="*/ 82864 w 127765"/>
                <a:gd name="connsiteY23" fmla="*/ 6209 h 180096"/>
                <a:gd name="connsiteX24" fmla="*/ 105133 w 127765"/>
                <a:gd name="connsiteY24" fmla="*/ 30147 h 180096"/>
                <a:gd name="connsiteX25" fmla="*/ 104297 w 127765"/>
                <a:gd name="connsiteY25" fmla="*/ 34323 h 180096"/>
                <a:gd name="connsiteX26" fmla="*/ 90936 w 127765"/>
                <a:gd name="connsiteY26" fmla="*/ 87489 h 18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7765" h="180096">
                  <a:moveTo>
                    <a:pt x="127123" y="18178"/>
                  </a:moveTo>
                  <a:cubicBezTo>
                    <a:pt x="127401" y="16508"/>
                    <a:pt x="127958" y="15116"/>
                    <a:pt x="127958" y="13167"/>
                  </a:cubicBezTo>
                  <a:cubicBezTo>
                    <a:pt x="127958" y="8435"/>
                    <a:pt x="124617" y="5652"/>
                    <a:pt x="119885" y="5652"/>
                  </a:cubicBezTo>
                  <a:cubicBezTo>
                    <a:pt x="117102" y="5652"/>
                    <a:pt x="109586" y="7600"/>
                    <a:pt x="108473" y="17621"/>
                  </a:cubicBezTo>
                  <a:cubicBezTo>
                    <a:pt x="103462" y="7322"/>
                    <a:pt x="93720" y="85"/>
                    <a:pt x="82586" y="85"/>
                  </a:cubicBezTo>
                  <a:cubicBezTo>
                    <a:pt x="50853" y="85"/>
                    <a:pt x="16337" y="39055"/>
                    <a:pt x="16337" y="79138"/>
                  </a:cubicBezTo>
                  <a:cubicBezTo>
                    <a:pt x="16337" y="106695"/>
                    <a:pt x="33317" y="123118"/>
                    <a:pt x="53358" y="123118"/>
                  </a:cubicBezTo>
                  <a:cubicBezTo>
                    <a:pt x="69781" y="123118"/>
                    <a:pt x="82864" y="110035"/>
                    <a:pt x="85648" y="106973"/>
                  </a:cubicBezTo>
                  <a:lnTo>
                    <a:pt x="85926" y="107252"/>
                  </a:lnTo>
                  <a:cubicBezTo>
                    <a:pt x="80080" y="132026"/>
                    <a:pt x="76740" y="143438"/>
                    <a:pt x="76740" y="143995"/>
                  </a:cubicBezTo>
                  <a:cubicBezTo>
                    <a:pt x="75627" y="146500"/>
                    <a:pt x="66163" y="174057"/>
                    <a:pt x="36657" y="174057"/>
                  </a:cubicBezTo>
                  <a:cubicBezTo>
                    <a:pt x="31368" y="174057"/>
                    <a:pt x="22182" y="173779"/>
                    <a:pt x="14388" y="171274"/>
                  </a:cubicBezTo>
                  <a:cubicBezTo>
                    <a:pt x="22739" y="168769"/>
                    <a:pt x="25801" y="161531"/>
                    <a:pt x="25801" y="156799"/>
                  </a:cubicBezTo>
                  <a:cubicBezTo>
                    <a:pt x="25801" y="152346"/>
                    <a:pt x="22739" y="147057"/>
                    <a:pt x="15223" y="147057"/>
                  </a:cubicBezTo>
                  <a:cubicBezTo>
                    <a:pt x="9100" y="147057"/>
                    <a:pt x="192" y="152067"/>
                    <a:pt x="192" y="163201"/>
                  </a:cubicBezTo>
                  <a:cubicBezTo>
                    <a:pt x="192" y="174614"/>
                    <a:pt x="10491" y="180181"/>
                    <a:pt x="37214" y="180181"/>
                  </a:cubicBezTo>
                  <a:cubicBezTo>
                    <a:pt x="72008" y="180181"/>
                    <a:pt x="92050" y="158469"/>
                    <a:pt x="96225" y="141768"/>
                  </a:cubicBezTo>
                  <a:lnTo>
                    <a:pt x="127123" y="18178"/>
                  </a:lnTo>
                  <a:close/>
                  <a:moveTo>
                    <a:pt x="90936" y="87489"/>
                  </a:moveTo>
                  <a:cubicBezTo>
                    <a:pt x="89266" y="94726"/>
                    <a:pt x="82864" y="101685"/>
                    <a:pt x="76740" y="106973"/>
                  </a:cubicBezTo>
                  <a:cubicBezTo>
                    <a:pt x="70895" y="111984"/>
                    <a:pt x="62266" y="116994"/>
                    <a:pt x="54193" y="116994"/>
                  </a:cubicBezTo>
                  <a:cubicBezTo>
                    <a:pt x="40276" y="116994"/>
                    <a:pt x="36100" y="102520"/>
                    <a:pt x="36100" y="91386"/>
                  </a:cubicBezTo>
                  <a:cubicBezTo>
                    <a:pt x="36100" y="78024"/>
                    <a:pt x="44173" y="45178"/>
                    <a:pt x="51688" y="30982"/>
                  </a:cubicBezTo>
                  <a:cubicBezTo>
                    <a:pt x="59204" y="17343"/>
                    <a:pt x="71173" y="6209"/>
                    <a:pt x="82864" y="6209"/>
                  </a:cubicBezTo>
                  <a:cubicBezTo>
                    <a:pt x="101236" y="6209"/>
                    <a:pt x="105133" y="28755"/>
                    <a:pt x="105133" y="30147"/>
                  </a:cubicBezTo>
                  <a:cubicBezTo>
                    <a:pt x="105133" y="31539"/>
                    <a:pt x="104576" y="33209"/>
                    <a:pt x="104297" y="34323"/>
                  </a:cubicBezTo>
                  <a:lnTo>
                    <a:pt x="90936" y="8748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F7D6F727-FB75-0093-C9FF-434297615E0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31164" y="7845805"/>
              <a:ext cx="136672" cy="196241"/>
            </a:xfrm>
            <a:custGeom>
              <a:avLst/>
              <a:gdLst>
                <a:gd name="connsiteX0" fmla="*/ 64776 w 136672"/>
                <a:gd name="connsiteY0" fmla="*/ 3147 h 196241"/>
                <a:gd name="connsiteX1" fmla="*/ 61157 w 136672"/>
                <a:gd name="connsiteY1" fmla="*/ 85 h 196241"/>
                <a:gd name="connsiteX2" fmla="*/ 27198 w 136672"/>
                <a:gd name="connsiteY2" fmla="*/ 2868 h 196241"/>
                <a:gd name="connsiteX3" fmla="*/ 21909 w 136672"/>
                <a:gd name="connsiteY3" fmla="*/ 8435 h 196241"/>
                <a:gd name="connsiteX4" fmla="*/ 28590 w 136672"/>
                <a:gd name="connsiteY4" fmla="*/ 11776 h 196241"/>
                <a:gd name="connsiteX5" fmla="*/ 42508 w 136672"/>
                <a:gd name="connsiteY5" fmla="*/ 16508 h 196241"/>
                <a:gd name="connsiteX6" fmla="*/ 41672 w 136672"/>
                <a:gd name="connsiteY6" fmla="*/ 22075 h 196241"/>
                <a:gd name="connsiteX7" fmla="*/ 1311 w 136672"/>
                <a:gd name="connsiteY7" fmla="*/ 182408 h 196241"/>
                <a:gd name="connsiteX8" fmla="*/ 197 w 136672"/>
                <a:gd name="connsiteY8" fmla="*/ 188532 h 196241"/>
                <a:gd name="connsiteX9" fmla="*/ 8270 w 136672"/>
                <a:gd name="connsiteY9" fmla="*/ 196326 h 196241"/>
                <a:gd name="connsiteX10" fmla="*/ 18569 w 136672"/>
                <a:gd name="connsiteY10" fmla="*/ 189089 h 196241"/>
                <a:gd name="connsiteX11" fmla="*/ 23858 w 136672"/>
                <a:gd name="connsiteY11" fmla="*/ 167933 h 196241"/>
                <a:gd name="connsiteX12" fmla="*/ 29981 w 136672"/>
                <a:gd name="connsiteY12" fmla="*/ 142881 h 196241"/>
                <a:gd name="connsiteX13" fmla="*/ 34714 w 136672"/>
                <a:gd name="connsiteY13" fmla="*/ 124232 h 196241"/>
                <a:gd name="connsiteX14" fmla="*/ 37775 w 136672"/>
                <a:gd name="connsiteY14" fmla="*/ 111705 h 196241"/>
                <a:gd name="connsiteX15" fmla="*/ 56704 w 136672"/>
                <a:gd name="connsiteY15" fmla="*/ 86097 h 196241"/>
                <a:gd name="connsiteX16" fmla="*/ 83426 w 136672"/>
                <a:gd name="connsiteY16" fmla="*/ 76354 h 196241"/>
                <a:gd name="connsiteX17" fmla="*/ 98457 w 136672"/>
                <a:gd name="connsiteY17" fmla="*/ 95839 h 196241"/>
                <a:gd name="connsiteX18" fmla="*/ 81199 w 136672"/>
                <a:gd name="connsiteY18" fmla="*/ 158191 h 196241"/>
                <a:gd name="connsiteX19" fmla="*/ 77580 w 136672"/>
                <a:gd name="connsiteY19" fmla="*/ 173501 h 196241"/>
                <a:gd name="connsiteX20" fmla="*/ 100406 w 136672"/>
                <a:gd name="connsiteY20" fmla="*/ 196326 h 196241"/>
                <a:gd name="connsiteX21" fmla="*/ 136870 w 136672"/>
                <a:gd name="connsiteY21" fmla="*/ 153459 h 196241"/>
                <a:gd name="connsiteX22" fmla="*/ 133530 w 136672"/>
                <a:gd name="connsiteY22" fmla="*/ 150675 h 196241"/>
                <a:gd name="connsiteX23" fmla="*/ 129355 w 136672"/>
                <a:gd name="connsiteY23" fmla="*/ 155686 h 196241"/>
                <a:gd name="connsiteX24" fmla="*/ 100962 w 136672"/>
                <a:gd name="connsiteY24" fmla="*/ 190202 h 196241"/>
                <a:gd name="connsiteX25" fmla="*/ 94282 w 136672"/>
                <a:gd name="connsiteY25" fmla="*/ 181016 h 196241"/>
                <a:gd name="connsiteX26" fmla="*/ 99292 w 136672"/>
                <a:gd name="connsiteY26" fmla="*/ 161253 h 196241"/>
                <a:gd name="connsiteX27" fmla="*/ 116272 w 136672"/>
                <a:gd name="connsiteY27" fmla="*/ 100015 h 196241"/>
                <a:gd name="connsiteX28" fmla="*/ 84261 w 136672"/>
                <a:gd name="connsiteY28" fmla="*/ 70230 h 196241"/>
                <a:gd name="connsiteX29" fmla="*/ 43064 w 136672"/>
                <a:gd name="connsiteY29" fmla="*/ 91664 h 196241"/>
                <a:gd name="connsiteX30" fmla="*/ 64776 w 136672"/>
                <a:gd name="connsiteY30" fmla="*/ 3147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6672" h="196241">
                  <a:moveTo>
                    <a:pt x="64776" y="3147"/>
                  </a:moveTo>
                  <a:cubicBezTo>
                    <a:pt x="64776" y="2868"/>
                    <a:pt x="64776" y="85"/>
                    <a:pt x="61157" y="85"/>
                  </a:cubicBezTo>
                  <a:cubicBezTo>
                    <a:pt x="54755" y="85"/>
                    <a:pt x="34435" y="2312"/>
                    <a:pt x="27198" y="2868"/>
                  </a:cubicBezTo>
                  <a:cubicBezTo>
                    <a:pt x="24971" y="3147"/>
                    <a:pt x="21909" y="3425"/>
                    <a:pt x="21909" y="8435"/>
                  </a:cubicBezTo>
                  <a:cubicBezTo>
                    <a:pt x="21909" y="11776"/>
                    <a:pt x="24414" y="11776"/>
                    <a:pt x="28590" y="11776"/>
                  </a:cubicBezTo>
                  <a:cubicBezTo>
                    <a:pt x="41951" y="11776"/>
                    <a:pt x="42508" y="13724"/>
                    <a:pt x="42508" y="16508"/>
                  </a:cubicBezTo>
                  <a:lnTo>
                    <a:pt x="41672" y="22075"/>
                  </a:lnTo>
                  <a:lnTo>
                    <a:pt x="1311" y="182408"/>
                  </a:lnTo>
                  <a:cubicBezTo>
                    <a:pt x="197" y="186305"/>
                    <a:pt x="197" y="186862"/>
                    <a:pt x="197" y="188532"/>
                  </a:cubicBezTo>
                  <a:cubicBezTo>
                    <a:pt x="197" y="194934"/>
                    <a:pt x="5764" y="196326"/>
                    <a:pt x="8270" y="196326"/>
                  </a:cubicBezTo>
                  <a:cubicBezTo>
                    <a:pt x="12723" y="196326"/>
                    <a:pt x="17177" y="192985"/>
                    <a:pt x="18569" y="189089"/>
                  </a:cubicBezTo>
                  <a:lnTo>
                    <a:pt x="23858" y="167933"/>
                  </a:lnTo>
                  <a:lnTo>
                    <a:pt x="29981" y="142881"/>
                  </a:lnTo>
                  <a:cubicBezTo>
                    <a:pt x="31652" y="136758"/>
                    <a:pt x="33322" y="130634"/>
                    <a:pt x="34714" y="124232"/>
                  </a:cubicBezTo>
                  <a:cubicBezTo>
                    <a:pt x="35270" y="122561"/>
                    <a:pt x="37497" y="113376"/>
                    <a:pt x="37775" y="111705"/>
                  </a:cubicBezTo>
                  <a:cubicBezTo>
                    <a:pt x="38611" y="109200"/>
                    <a:pt x="47240" y="93612"/>
                    <a:pt x="56704" y="86097"/>
                  </a:cubicBezTo>
                  <a:cubicBezTo>
                    <a:pt x="62827" y="81643"/>
                    <a:pt x="71457" y="76354"/>
                    <a:pt x="83426" y="76354"/>
                  </a:cubicBezTo>
                  <a:cubicBezTo>
                    <a:pt x="95395" y="76354"/>
                    <a:pt x="98457" y="85818"/>
                    <a:pt x="98457" y="95839"/>
                  </a:cubicBezTo>
                  <a:cubicBezTo>
                    <a:pt x="98457" y="110870"/>
                    <a:pt x="87880" y="141211"/>
                    <a:pt x="81199" y="158191"/>
                  </a:cubicBezTo>
                  <a:cubicBezTo>
                    <a:pt x="78972" y="164593"/>
                    <a:pt x="77580" y="167933"/>
                    <a:pt x="77580" y="173501"/>
                  </a:cubicBezTo>
                  <a:cubicBezTo>
                    <a:pt x="77580" y="186583"/>
                    <a:pt x="87323" y="196326"/>
                    <a:pt x="100406" y="196326"/>
                  </a:cubicBezTo>
                  <a:cubicBezTo>
                    <a:pt x="126571" y="196326"/>
                    <a:pt x="136870" y="155686"/>
                    <a:pt x="136870" y="153459"/>
                  </a:cubicBezTo>
                  <a:cubicBezTo>
                    <a:pt x="136870" y="150675"/>
                    <a:pt x="134365" y="150675"/>
                    <a:pt x="133530" y="150675"/>
                  </a:cubicBezTo>
                  <a:cubicBezTo>
                    <a:pt x="130746" y="150675"/>
                    <a:pt x="130746" y="151510"/>
                    <a:pt x="129355" y="155686"/>
                  </a:cubicBezTo>
                  <a:cubicBezTo>
                    <a:pt x="125179" y="170439"/>
                    <a:pt x="116272" y="190202"/>
                    <a:pt x="100962" y="190202"/>
                  </a:cubicBezTo>
                  <a:cubicBezTo>
                    <a:pt x="96230" y="190202"/>
                    <a:pt x="94282" y="187418"/>
                    <a:pt x="94282" y="181016"/>
                  </a:cubicBezTo>
                  <a:cubicBezTo>
                    <a:pt x="94282" y="174057"/>
                    <a:pt x="96787" y="167377"/>
                    <a:pt x="99292" y="161253"/>
                  </a:cubicBezTo>
                  <a:cubicBezTo>
                    <a:pt x="103746" y="149284"/>
                    <a:pt x="116272" y="116159"/>
                    <a:pt x="116272" y="100015"/>
                  </a:cubicBezTo>
                  <a:cubicBezTo>
                    <a:pt x="116272" y="81921"/>
                    <a:pt x="105138" y="70230"/>
                    <a:pt x="84261" y="70230"/>
                  </a:cubicBezTo>
                  <a:cubicBezTo>
                    <a:pt x="66724" y="70230"/>
                    <a:pt x="53363" y="78859"/>
                    <a:pt x="43064" y="91664"/>
                  </a:cubicBezTo>
                  <a:lnTo>
                    <a:pt x="64776" y="314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1FDFDF4D-7422-8A15-4B14-B66C393D63C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689037" y="7915950"/>
              <a:ext cx="106888" cy="126095"/>
            </a:xfrm>
            <a:custGeom>
              <a:avLst/>
              <a:gdLst>
                <a:gd name="connsiteX0" fmla="*/ 39451 w 106888"/>
                <a:gd name="connsiteY0" fmla="*/ 58818 h 126095"/>
                <a:gd name="connsiteX1" fmla="*/ 82040 w 106888"/>
                <a:gd name="connsiteY1" fmla="*/ 52416 h 126095"/>
                <a:gd name="connsiteX2" fmla="*/ 102917 w 106888"/>
                <a:gd name="connsiteY2" fmla="*/ 23745 h 126095"/>
                <a:gd name="connsiteX3" fmla="*/ 73132 w 106888"/>
                <a:gd name="connsiteY3" fmla="*/ 85 h 126095"/>
                <a:gd name="connsiteX4" fmla="*/ 203 w 106888"/>
                <a:gd name="connsiteY4" fmla="*/ 75798 h 126095"/>
                <a:gd name="connsiteX5" fmla="*/ 43905 w 106888"/>
                <a:gd name="connsiteY5" fmla="*/ 126180 h 126095"/>
                <a:gd name="connsiteX6" fmla="*/ 107092 w 106888"/>
                <a:gd name="connsiteY6" fmla="*/ 93334 h 126095"/>
                <a:gd name="connsiteX7" fmla="*/ 103752 w 106888"/>
                <a:gd name="connsiteY7" fmla="*/ 89715 h 126095"/>
                <a:gd name="connsiteX8" fmla="*/ 100133 w 106888"/>
                <a:gd name="connsiteY8" fmla="*/ 92499 h 126095"/>
                <a:gd name="connsiteX9" fmla="*/ 44462 w 106888"/>
                <a:gd name="connsiteY9" fmla="*/ 120056 h 126095"/>
                <a:gd name="connsiteX10" fmla="*/ 20245 w 106888"/>
                <a:gd name="connsiteY10" fmla="*/ 87767 h 126095"/>
                <a:gd name="connsiteX11" fmla="*/ 24698 w 106888"/>
                <a:gd name="connsiteY11" fmla="*/ 58818 h 126095"/>
                <a:gd name="connsiteX12" fmla="*/ 39451 w 106888"/>
                <a:gd name="connsiteY12" fmla="*/ 58818 h 126095"/>
                <a:gd name="connsiteX13" fmla="*/ 26369 w 106888"/>
                <a:gd name="connsiteY13" fmla="*/ 52694 h 126095"/>
                <a:gd name="connsiteX14" fmla="*/ 73132 w 106888"/>
                <a:gd name="connsiteY14" fmla="*/ 6209 h 126095"/>
                <a:gd name="connsiteX15" fmla="*/ 93731 w 106888"/>
                <a:gd name="connsiteY15" fmla="*/ 23745 h 126095"/>
                <a:gd name="connsiteX16" fmla="*/ 37781 w 106888"/>
                <a:gd name="connsiteY16" fmla="*/ 52694 h 126095"/>
                <a:gd name="connsiteX17" fmla="*/ 26369 w 106888"/>
                <a:gd name="connsiteY17" fmla="*/ 52694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26095">
                  <a:moveTo>
                    <a:pt x="39451" y="58818"/>
                  </a:moveTo>
                  <a:cubicBezTo>
                    <a:pt x="47524" y="58818"/>
                    <a:pt x="68122" y="58261"/>
                    <a:pt x="82040" y="52416"/>
                  </a:cubicBezTo>
                  <a:cubicBezTo>
                    <a:pt x="101525" y="44065"/>
                    <a:pt x="102917" y="27642"/>
                    <a:pt x="102917" y="23745"/>
                  </a:cubicBezTo>
                  <a:cubicBezTo>
                    <a:pt x="102917" y="11497"/>
                    <a:pt x="92339" y="85"/>
                    <a:pt x="73132" y="85"/>
                  </a:cubicBezTo>
                  <a:cubicBezTo>
                    <a:pt x="42235" y="85"/>
                    <a:pt x="203" y="27085"/>
                    <a:pt x="203" y="75798"/>
                  </a:cubicBezTo>
                  <a:cubicBezTo>
                    <a:pt x="203" y="104190"/>
                    <a:pt x="16626" y="126180"/>
                    <a:pt x="43905" y="126180"/>
                  </a:cubicBezTo>
                  <a:cubicBezTo>
                    <a:pt x="83710" y="126180"/>
                    <a:pt x="107092" y="96674"/>
                    <a:pt x="107092" y="93334"/>
                  </a:cubicBezTo>
                  <a:cubicBezTo>
                    <a:pt x="107092" y="91664"/>
                    <a:pt x="105422" y="89715"/>
                    <a:pt x="103752" y="89715"/>
                  </a:cubicBezTo>
                  <a:cubicBezTo>
                    <a:pt x="102360" y="89715"/>
                    <a:pt x="101803" y="90272"/>
                    <a:pt x="100133" y="92499"/>
                  </a:cubicBezTo>
                  <a:cubicBezTo>
                    <a:pt x="78143" y="120056"/>
                    <a:pt x="47802" y="120056"/>
                    <a:pt x="44462" y="120056"/>
                  </a:cubicBezTo>
                  <a:cubicBezTo>
                    <a:pt x="22750" y="120056"/>
                    <a:pt x="20245" y="96674"/>
                    <a:pt x="20245" y="87767"/>
                  </a:cubicBezTo>
                  <a:cubicBezTo>
                    <a:pt x="20245" y="84427"/>
                    <a:pt x="20523" y="75798"/>
                    <a:pt x="24698" y="58818"/>
                  </a:cubicBezTo>
                  <a:lnTo>
                    <a:pt x="39451" y="58818"/>
                  </a:lnTo>
                  <a:close/>
                  <a:moveTo>
                    <a:pt x="26369" y="52694"/>
                  </a:moveTo>
                  <a:cubicBezTo>
                    <a:pt x="37224" y="10384"/>
                    <a:pt x="65895" y="6209"/>
                    <a:pt x="73132" y="6209"/>
                  </a:cubicBezTo>
                  <a:cubicBezTo>
                    <a:pt x="86215" y="6209"/>
                    <a:pt x="93731" y="14281"/>
                    <a:pt x="93731" y="23745"/>
                  </a:cubicBezTo>
                  <a:cubicBezTo>
                    <a:pt x="93731" y="52694"/>
                    <a:pt x="49194" y="52694"/>
                    <a:pt x="37781" y="52694"/>
                  </a:cubicBezTo>
                  <a:lnTo>
                    <a:pt x="26369" y="5269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8D76D4E4-8C0E-8FA1-1A02-1EECBE47B7F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813915" y="7915950"/>
              <a:ext cx="113290" cy="126095"/>
            </a:xfrm>
            <a:custGeom>
              <a:avLst/>
              <a:gdLst>
                <a:gd name="connsiteX0" fmla="*/ 16631 w 113290"/>
                <a:gd name="connsiteY0" fmla="*/ 106695 h 126095"/>
                <a:gd name="connsiteX1" fmla="*/ 14126 w 113290"/>
                <a:gd name="connsiteY1" fmla="*/ 118664 h 126095"/>
                <a:gd name="connsiteX2" fmla="*/ 22198 w 113290"/>
                <a:gd name="connsiteY2" fmla="*/ 126180 h 126095"/>
                <a:gd name="connsiteX3" fmla="*/ 32497 w 113290"/>
                <a:gd name="connsiteY3" fmla="*/ 118386 h 126095"/>
                <a:gd name="connsiteX4" fmla="*/ 43631 w 113290"/>
                <a:gd name="connsiteY4" fmla="*/ 74406 h 126095"/>
                <a:gd name="connsiteX5" fmla="*/ 52539 w 113290"/>
                <a:gd name="connsiteY5" fmla="*/ 38219 h 126095"/>
                <a:gd name="connsiteX6" fmla="*/ 68127 w 113290"/>
                <a:gd name="connsiteY6" fmla="*/ 15394 h 126095"/>
                <a:gd name="connsiteX7" fmla="*/ 90395 w 113290"/>
                <a:gd name="connsiteY7" fmla="*/ 6209 h 126095"/>
                <a:gd name="connsiteX8" fmla="*/ 102086 w 113290"/>
                <a:gd name="connsiteY8" fmla="*/ 9549 h 126095"/>
                <a:gd name="connsiteX9" fmla="*/ 87612 w 113290"/>
                <a:gd name="connsiteY9" fmla="*/ 24858 h 126095"/>
                <a:gd name="connsiteX10" fmla="*/ 98189 w 113290"/>
                <a:gd name="connsiteY10" fmla="*/ 34601 h 126095"/>
                <a:gd name="connsiteX11" fmla="*/ 113499 w 113290"/>
                <a:gd name="connsiteY11" fmla="*/ 18178 h 126095"/>
                <a:gd name="connsiteX12" fmla="*/ 90395 w 113290"/>
                <a:gd name="connsiteY12" fmla="*/ 85 h 126095"/>
                <a:gd name="connsiteX13" fmla="*/ 54766 w 113290"/>
                <a:gd name="connsiteY13" fmla="*/ 21518 h 126095"/>
                <a:gd name="connsiteX14" fmla="*/ 29435 w 113290"/>
                <a:gd name="connsiteY14" fmla="*/ 85 h 126095"/>
                <a:gd name="connsiteX15" fmla="*/ 8837 w 113290"/>
                <a:gd name="connsiteY15" fmla="*/ 15951 h 126095"/>
                <a:gd name="connsiteX16" fmla="*/ 208 w 113290"/>
                <a:gd name="connsiteY16" fmla="*/ 42952 h 126095"/>
                <a:gd name="connsiteX17" fmla="*/ 3548 w 113290"/>
                <a:gd name="connsiteY17" fmla="*/ 45735 h 126095"/>
                <a:gd name="connsiteX18" fmla="*/ 8280 w 113290"/>
                <a:gd name="connsiteY18" fmla="*/ 39333 h 126095"/>
                <a:gd name="connsiteX19" fmla="*/ 28600 w 113290"/>
                <a:gd name="connsiteY19" fmla="*/ 6209 h 126095"/>
                <a:gd name="connsiteX20" fmla="*/ 37229 w 113290"/>
                <a:gd name="connsiteY20" fmla="*/ 19013 h 126095"/>
                <a:gd name="connsiteX21" fmla="*/ 32775 w 113290"/>
                <a:gd name="connsiteY21" fmla="*/ 42395 h 126095"/>
                <a:gd name="connsiteX22" fmla="*/ 16631 w 113290"/>
                <a:gd name="connsiteY2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290" h="126095">
                  <a:moveTo>
                    <a:pt x="16631" y="106695"/>
                  </a:moveTo>
                  <a:cubicBezTo>
                    <a:pt x="15796" y="110870"/>
                    <a:pt x="14126" y="117273"/>
                    <a:pt x="14126" y="118664"/>
                  </a:cubicBezTo>
                  <a:cubicBezTo>
                    <a:pt x="14126" y="123675"/>
                    <a:pt x="18023" y="126180"/>
                    <a:pt x="22198" y="126180"/>
                  </a:cubicBezTo>
                  <a:cubicBezTo>
                    <a:pt x="25538" y="126180"/>
                    <a:pt x="30549" y="123953"/>
                    <a:pt x="32497" y="118386"/>
                  </a:cubicBezTo>
                  <a:cubicBezTo>
                    <a:pt x="33054" y="117273"/>
                    <a:pt x="42518" y="79416"/>
                    <a:pt x="43631" y="74406"/>
                  </a:cubicBezTo>
                  <a:cubicBezTo>
                    <a:pt x="45858" y="65220"/>
                    <a:pt x="50869" y="45735"/>
                    <a:pt x="52539" y="38219"/>
                  </a:cubicBezTo>
                  <a:cubicBezTo>
                    <a:pt x="53652" y="34601"/>
                    <a:pt x="61446" y="21518"/>
                    <a:pt x="68127" y="15394"/>
                  </a:cubicBezTo>
                  <a:cubicBezTo>
                    <a:pt x="70353" y="13446"/>
                    <a:pt x="78426" y="6209"/>
                    <a:pt x="90395" y="6209"/>
                  </a:cubicBezTo>
                  <a:cubicBezTo>
                    <a:pt x="97632" y="6209"/>
                    <a:pt x="101808" y="9549"/>
                    <a:pt x="102086" y="9549"/>
                  </a:cubicBezTo>
                  <a:cubicBezTo>
                    <a:pt x="93735" y="10941"/>
                    <a:pt x="87612" y="17621"/>
                    <a:pt x="87612" y="24858"/>
                  </a:cubicBezTo>
                  <a:cubicBezTo>
                    <a:pt x="87612" y="29312"/>
                    <a:pt x="90673" y="34601"/>
                    <a:pt x="98189" y="34601"/>
                  </a:cubicBezTo>
                  <a:cubicBezTo>
                    <a:pt x="105705" y="34601"/>
                    <a:pt x="113499" y="28199"/>
                    <a:pt x="113499" y="18178"/>
                  </a:cubicBezTo>
                  <a:cubicBezTo>
                    <a:pt x="113499" y="8435"/>
                    <a:pt x="104591" y="85"/>
                    <a:pt x="90395" y="85"/>
                  </a:cubicBezTo>
                  <a:cubicBezTo>
                    <a:pt x="72302" y="85"/>
                    <a:pt x="60054" y="13724"/>
                    <a:pt x="54766" y="21518"/>
                  </a:cubicBezTo>
                  <a:cubicBezTo>
                    <a:pt x="52539" y="8992"/>
                    <a:pt x="42518" y="85"/>
                    <a:pt x="29435" y="85"/>
                  </a:cubicBezTo>
                  <a:cubicBezTo>
                    <a:pt x="16631" y="85"/>
                    <a:pt x="11342" y="10941"/>
                    <a:pt x="8837" y="15951"/>
                  </a:cubicBezTo>
                  <a:cubicBezTo>
                    <a:pt x="3826" y="25415"/>
                    <a:pt x="208" y="42116"/>
                    <a:pt x="208" y="42952"/>
                  </a:cubicBezTo>
                  <a:cubicBezTo>
                    <a:pt x="208" y="45735"/>
                    <a:pt x="2991" y="45735"/>
                    <a:pt x="3548" y="45735"/>
                  </a:cubicBezTo>
                  <a:cubicBezTo>
                    <a:pt x="6332" y="45735"/>
                    <a:pt x="6610" y="45457"/>
                    <a:pt x="8280" y="39333"/>
                  </a:cubicBezTo>
                  <a:cubicBezTo>
                    <a:pt x="13012" y="19570"/>
                    <a:pt x="18579" y="6209"/>
                    <a:pt x="28600" y="6209"/>
                  </a:cubicBezTo>
                  <a:cubicBezTo>
                    <a:pt x="33332" y="6209"/>
                    <a:pt x="37229" y="8435"/>
                    <a:pt x="37229" y="19013"/>
                  </a:cubicBezTo>
                  <a:cubicBezTo>
                    <a:pt x="37229" y="24858"/>
                    <a:pt x="36394" y="27920"/>
                    <a:pt x="32775" y="42395"/>
                  </a:cubicBezTo>
                  <a:lnTo>
                    <a:pt x="16631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60FAA92C-EF4C-5A47-A2CC-798077089B3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950292" y="7848867"/>
              <a:ext cx="198746" cy="190117"/>
            </a:xfrm>
            <a:custGeom>
              <a:avLst/>
              <a:gdLst>
                <a:gd name="connsiteX0" fmla="*/ 73420 w 198746"/>
                <a:gd name="connsiteY0" fmla="*/ 102241 h 190117"/>
                <a:gd name="connsiteX1" fmla="*/ 120741 w 198746"/>
                <a:gd name="connsiteY1" fmla="*/ 102241 h 190117"/>
                <a:gd name="connsiteX2" fmla="*/ 198959 w 198746"/>
                <a:gd name="connsiteY2" fmla="*/ 42116 h 190117"/>
                <a:gd name="connsiteX3" fmla="*/ 144123 w 198746"/>
                <a:gd name="connsiteY3" fmla="*/ 85 h 190117"/>
                <a:gd name="connsiteX4" fmla="*/ 53935 w 198746"/>
                <a:gd name="connsiteY4" fmla="*/ 85 h 190117"/>
                <a:gd name="connsiteX5" fmla="*/ 45585 w 198746"/>
                <a:gd name="connsiteY5" fmla="*/ 5373 h 190117"/>
                <a:gd name="connsiteX6" fmla="*/ 53657 w 198746"/>
                <a:gd name="connsiteY6" fmla="*/ 8714 h 190117"/>
                <a:gd name="connsiteX7" fmla="*/ 65626 w 198746"/>
                <a:gd name="connsiteY7" fmla="*/ 9270 h 190117"/>
                <a:gd name="connsiteX8" fmla="*/ 71750 w 198746"/>
                <a:gd name="connsiteY8" fmla="*/ 13724 h 190117"/>
                <a:gd name="connsiteX9" fmla="*/ 70637 w 198746"/>
                <a:gd name="connsiteY9" fmla="*/ 19013 h 190117"/>
                <a:gd name="connsiteX10" fmla="*/ 33337 w 198746"/>
                <a:gd name="connsiteY10" fmla="*/ 168490 h 190117"/>
                <a:gd name="connsiteX11" fmla="*/ 8006 w 198746"/>
                <a:gd name="connsiteY11" fmla="*/ 181573 h 190117"/>
                <a:gd name="connsiteX12" fmla="*/ 212 w 198746"/>
                <a:gd name="connsiteY12" fmla="*/ 186862 h 190117"/>
                <a:gd name="connsiteX13" fmla="*/ 4388 w 198746"/>
                <a:gd name="connsiteY13" fmla="*/ 190202 h 190117"/>
                <a:gd name="connsiteX14" fmla="*/ 39739 w 198746"/>
                <a:gd name="connsiteY14" fmla="*/ 189367 h 190117"/>
                <a:gd name="connsiteX15" fmla="*/ 57554 w 198746"/>
                <a:gd name="connsiteY15" fmla="*/ 189645 h 190117"/>
                <a:gd name="connsiteX16" fmla="*/ 75647 w 198746"/>
                <a:gd name="connsiteY16" fmla="*/ 190202 h 190117"/>
                <a:gd name="connsiteX17" fmla="*/ 81214 w 198746"/>
                <a:gd name="connsiteY17" fmla="*/ 184635 h 190117"/>
                <a:gd name="connsiteX18" fmla="*/ 73420 w 198746"/>
                <a:gd name="connsiteY18" fmla="*/ 181573 h 190117"/>
                <a:gd name="connsiteX19" fmla="*/ 55327 w 198746"/>
                <a:gd name="connsiteY19" fmla="*/ 176563 h 190117"/>
                <a:gd name="connsiteX20" fmla="*/ 56162 w 198746"/>
                <a:gd name="connsiteY20" fmla="*/ 171830 h 190117"/>
                <a:gd name="connsiteX21" fmla="*/ 73420 w 198746"/>
                <a:gd name="connsiteY21" fmla="*/ 102241 h 190117"/>
                <a:gd name="connsiteX22" fmla="*/ 93462 w 198746"/>
                <a:gd name="connsiteY22" fmla="*/ 19291 h 190117"/>
                <a:gd name="connsiteX23" fmla="*/ 108493 w 198746"/>
                <a:gd name="connsiteY23" fmla="*/ 8714 h 190117"/>
                <a:gd name="connsiteX24" fmla="*/ 135215 w 198746"/>
                <a:gd name="connsiteY24" fmla="*/ 8714 h 190117"/>
                <a:gd name="connsiteX25" fmla="*/ 173072 w 198746"/>
                <a:gd name="connsiteY25" fmla="*/ 35436 h 190117"/>
                <a:gd name="connsiteX26" fmla="*/ 156649 w 198746"/>
                <a:gd name="connsiteY26" fmla="*/ 80251 h 190117"/>
                <a:gd name="connsiteX27" fmla="*/ 113782 w 198746"/>
                <a:gd name="connsiteY27" fmla="*/ 95004 h 190117"/>
                <a:gd name="connsiteX28" fmla="*/ 74534 w 198746"/>
                <a:gd name="connsiteY28" fmla="*/ 95004 h 190117"/>
                <a:gd name="connsiteX29" fmla="*/ 93462 w 198746"/>
                <a:gd name="connsiteY29" fmla="*/ 19291 h 1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8746" h="190117">
                  <a:moveTo>
                    <a:pt x="73420" y="102241"/>
                  </a:moveTo>
                  <a:lnTo>
                    <a:pt x="120741" y="102241"/>
                  </a:lnTo>
                  <a:cubicBezTo>
                    <a:pt x="160267" y="102241"/>
                    <a:pt x="198959" y="73292"/>
                    <a:pt x="198959" y="42116"/>
                  </a:cubicBezTo>
                  <a:cubicBezTo>
                    <a:pt x="198959" y="20683"/>
                    <a:pt x="180587" y="85"/>
                    <a:pt x="144123" y="85"/>
                  </a:cubicBezTo>
                  <a:lnTo>
                    <a:pt x="53935" y="85"/>
                  </a:lnTo>
                  <a:cubicBezTo>
                    <a:pt x="48646" y="85"/>
                    <a:pt x="45585" y="85"/>
                    <a:pt x="45585" y="5373"/>
                  </a:cubicBezTo>
                  <a:cubicBezTo>
                    <a:pt x="45585" y="8714"/>
                    <a:pt x="48090" y="8714"/>
                    <a:pt x="53657" y="8714"/>
                  </a:cubicBezTo>
                  <a:cubicBezTo>
                    <a:pt x="57276" y="8714"/>
                    <a:pt x="62286" y="8992"/>
                    <a:pt x="65626" y="9270"/>
                  </a:cubicBezTo>
                  <a:cubicBezTo>
                    <a:pt x="70080" y="9827"/>
                    <a:pt x="71750" y="10662"/>
                    <a:pt x="71750" y="13724"/>
                  </a:cubicBezTo>
                  <a:cubicBezTo>
                    <a:pt x="71750" y="14838"/>
                    <a:pt x="71472" y="15673"/>
                    <a:pt x="70637" y="19013"/>
                  </a:cubicBezTo>
                  <a:lnTo>
                    <a:pt x="33337" y="168490"/>
                  </a:lnTo>
                  <a:cubicBezTo>
                    <a:pt x="30553" y="179346"/>
                    <a:pt x="29997" y="181573"/>
                    <a:pt x="8006" y="181573"/>
                  </a:cubicBezTo>
                  <a:cubicBezTo>
                    <a:pt x="3274" y="181573"/>
                    <a:pt x="212" y="181573"/>
                    <a:pt x="212" y="186862"/>
                  </a:cubicBezTo>
                  <a:cubicBezTo>
                    <a:pt x="212" y="190202"/>
                    <a:pt x="3553" y="190202"/>
                    <a:pt x="4388" y="190202"/>
                  </a:cubicBezTo>
                  <a:cubicBezTo>
                    <a:pt x="12182" y="190202"/>
                    <a:pt x="31945" y="189367"/>
                    <a:pt x="39739" y="189367"/>
                  </a:cubicBezTo>
                  <a:cubicBezTo>
                    <a:pt x="45585" y="189367"/>
                    <a:pt x="51708" y="189645"/>
                    <a:pt x="57554" y="189645"/>
                  </a:cubicBezTo>
                  <a:cubicBezTo>
                    <a:pt x="63678" y="189645"/>
                    <a:pt x="69802" y="190202"/>
                    <a:pt x="75647" y="190202"/>
                  </a:cubicBezTo>
                  <a:cubicBezTo>
                    <a:pt x="77596" y="190202"/>
                    <a:pt x="81214" y="190202"/>
                    <a:pt x="81214" y="184635"/>
                  </a:cubicBezTo>
                  <a:cubicBezTo>
                    <a:pt x="81214" y="181573"/>
                    <a:pt x="78709" y="181573"/>
                    <a:pt x="73420" y="181573"/>
                  </a:cubicBezTo>
                  <a:cubicBezTo>
                    <a:pt x="63121" y="181573"/>
                    <a:pt x="55327" y="181573"/>
                    <a:pt x="55327" y="176563"/>
                  </a:cubicBezTo>
                  <a:cubicBezTo>
                    <a:pt x="55327" y="174892"/>
                    <a:pt x="55884" y="173501"/>
                    <a:pt x="56162" y="171830"/>
                  </a:cubicBezTo>
                  <a:lnTo>
                    <a:pt x="73420" y="102241"/>
                  </a:lnTo>
                  <a:close/>
                  <a:moveTo>
                    <a:pt x="93462" y="19291"/>
                  </a:moveTo>
                  <a:cubicBezTo>
                    <a:pt x="95967" y="9549"/>
                    <a:pt x="96524" y="8714"/>
                    <a:pt x="108493" y="8714"/>
                  </a:cubicBezTo>
                  <a:lnTo>
                    <a:pt x="135215" y="8714"/>
                  </a:lnTo>
                  <a:cubicBezTo>
                    <a:pt x="158319" y="8714"/>
                    <a:pt x="173072" y="16229"/>
                    <a:pt x="173072" y="35436"/>
                  </a:cubicBezTo>
                  <a:cubicBezTo>
                    <a:pt x="173072" y="46292"/>
                    <a:pt x="167505" y="70230"/>
                    <a:pt x="156649" y="80251"/>
                  </a:cubicBezTo>
                  <a:cubicBezTo>
                    <a:pt x="142731" y="92777"/>
                    <a:pt x="126029" y="95004"/>
                    <a:pt x="113782" y="95004"/>
                  </a:cubicBezTo>
                  <a:lnTo>
                    <a:pt x="74534" y="95004"/>
                  </a:lnTo>
                  <a:lnTo>
                    <a:pt x="93462" y="1929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053EED79-CF59-9628-7E44-DBAC00FEAA3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3164599" y="7915950"/>
              <a:ext cx="113290" cy="126095"/>
            </a:xfrm>
            <a:custGeom>
              <a:avLst/>
              <a:gdLst>
                <a:gd name="connsiteX0" fmla="*/ 16643 w 113290"/>
                <a:gd name="connsiteY0" fmla="*/ 106695 h 126095"/>
                <a:gd name="connsiteX1" fmla="*/ 14138 w 113290"/>
                <a:gd name="connsiteY1" fmla="*/ 118664 h 126095"/>
                <a:gd name="connsiteX2" fmla="*/ 22210 w 113290"/>
                <a:gd name="connsiteY2" fmla="*/ 126180 h 126095"/>
                <a:gd name="connsiteX3" fmla="*/ 32510 w 113290"/>
                <a:gd name="connsiteY3" fmla="*/ 118386 h 126095"/>
                <a:gd name="connsiteX4" fmla="*/ 43644 w 113290"/>
                <a:gd name="connsiteY4" fmla="*/ 74406 h 126095"/>
                <a:gd name="connsiteX5" fmla="*/ 52551 w 113290"/>
                <a:gd name="connsiteY5" fmla="*/ 38219 h 126095"/>
                <a:gd name="connsiteX6" fmla="*/ 68139 w 113290"/>
                <a:gd name="connsiteY6" fmla="*/ 15394 h 126095"/>
                <a:gd name="connsiteX7" fmla="*/ 90408 w 113290"/>
                <a:gd name="connsiteY7" fmla="*/ 6209 h 126095"/>
                <a:gd name="connsiteX8" fmla="*/ 102099 w 113290"/>
                <a:gd name="connsiteY8" fmla="*/ 9549 h 126095"/>
                <a:gd name="connsiteX9" fmla="*/ 87624 w 113290"/>
                <a:gd name="connsiteY9" fmla="*/ 24858 h 126095"/>
                <a:gd name="connsiteX10" fmla="*/ 98202 w 113290"/>
                <a:gd name="connsiteY10" fmla="*/ 34601 h 126095"/>
                <a:gd name="connsiteX11" fmla="*/ 113511 w 113290"/>
                <a:gd name="connsiteY11" fmla="*/ 18178 h 126095"/>
                <a:gd name="connsiteX12" fmla="*/ 90408 w 113290"/>
                <a:gd name="connsiteY12" fmla="*/ 85 h 126095"/>
                <a:gd name="connsiteX13" fmla="*/ 54778 w 113290"/>
                <a:gd name="connsiteY13" fmla="*/ 21518 h 126095"/>
                <a:gd name="connsiteX14" fmla="*/ 29448 w 113290"/>
                <a:gd name="connsiteY14" fmla="*/ 85 h 126095"/>
                <a:gd name="connsiteX15" fmla="*/ 8849 w 113290"/>
                <a:gd name="connsiteY15" fmla="*/ 15951 h 126095"/>
                <a:gd name="connsiteX16" fmla="*/ 220 w 113290"/>
                <a:gd name="connsiteY16" fmla="*/ 42952 h 126095"/>
                <a:gd name="connsiteX17" fmla="*/ 3561 w 113290"/>
                <a:gd name="connsiteY17" fmla="*/ 45735 h 126095"/>
                <a:gd name="connsiteX18" fmla="*/ 8293 w 113290"/>
                <a:gd name="connsiteY18" fmla="*/ 39333 h 126095"/>
                <a:gd name="connsiteX19" fmla="*/ 28613 w 113290"/>
                <a:gd name="connsiteY19" fmla="*/ 6209 h 126095"/>
                <a:gd name="connsiteX20" fmla="*/ 37242 w 113290"/>
                <a:gd name="connsiteY20" fmla="*/ 19013 h 126095"/>
                <a:gd name="connsiteX21" fmla="*/ 32788 w 113290"/>
                <a:gd name="connsiteY21" fmla="*/ 42395 h 126095"/>
                <a:gd name="connsiteX22" fmla="*/ 16643 w 113290"/>
                <a:gd name="connsiteY2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290" h="126095">
                  <a:moveTo>
                    <a:pt x="16643" y="106695"/>
                  </a:moveTo>
                  <a:cubicBezTo>
                    <a:pt x="15808" y="110870"/>
                    <a:pt x="14138" y="117273"/>
                    <a:pt x="14138" y="118664"/>
                  </a:cubicBezTo>
                  <a:cubicBezTo>
                    <a:pt x="14138" y="123675"/>
                    <a:pt x="18035" y="126180"/>
                    <a:pt x="22210" y="126180"/>
                  </a:cubicBezTo>
                  <a:cubicBezTo>
                    <a:pt x="25551" y="126180"/>
                    <a:pt x="30561" y="123953"/>
                    <a:pt x="32510" y="118386"/>
                  </a:cubicBezTo>
                  <a:cubicBezTo>
                    <a:pt x="33066" y="117273"/>
                    <a:pt x="42530" y="79416"/>
                    <a:pt x="43644" y="74406"/>
                  </a:cubicBezTo>
                  <a:cubicBezTo>
                    <a:pt x="45871" y="65220"/>
                    <a:pt x="50881" y="45735"/>
                    <a:pt x="52551" y="38219"/>
                  </a:cubicBezTo>
                  <a:cubicBezTo>
                    <a:pt x="53665" y="34601"/>
                    <a:pt x="61459" y="21518"/>
                    <a:pt x="68139" y="15394"/>
                  </a:cubicBezTo>
                  <a:cubicBezTo>
                    <a:pt x="70366" y="13446"/>
                    <a:pt x="78438" y="6209"/>
                    <a:pt x="90408" y="6209"/>
                  </a:cubicBezTo>
                  <a:cubicBezTo>
                    <a:pt x="97645" y="6209"/>
                    <a:pt x="101820" y="9549"/>
                    <a:pt x="102099" y="9549"/>
                  </a:cubicBezTo>
                  <a:cubicBezTo>
                    <a:pt x="93748" y="10941"/>
                    <a:pt x="87624" y="17621"/>
                    <a:pt x="87624" y="24858"/>
                  </a:cubicBezTo>
                  <a:cubicBezTo>
                    <a:pt x="87624" y="29312"/>
                    <a:pt x="90686" y="34601"/>
                    <a:pt x="98202" y="34601"/>
                  </a:cubicBezTo>
                  <a:cubicBezTo>
                    <a:pt x="105717" y="34601"/>
                    <a:pt x="113511" y="28199"/>
                    <a:pt x="113511" y="18178"/>
                  </a:cubicBezTo>
                  <a:cubicBezTo>
                    <a:pt x="113511" y="8435"/>
                    <a:pt x="104604" y="85"/>
                    <a:pt x="90408" y="85"/>
                  </a:cubicBezTo>
                  <a:cubicBezTo>
                    <a:pt x="72315" y="85"/>
                    <a:pt x="60067" y="13724"/>
                    <a:pt x="54778" y="21518"/>
                  </a:cubicBezTo>
                  <a:cubicBezTo>
                    <a:pt x="52551" y="8992"/>
                    <a:pt x="42530" y="85"/>
                    <a:pt x="29448" y="85"/>
                  </a:cubicBezTo>
                  <a:cubicBezTo>
                    <a:pt x="16643" y="85"/>
                    <a:pt x="11355" y="10941"/>
                    <a:pt x="8849" y="15951"/>
                  </a:cubicBezTo>
                  <a:cubicBezTo>
                    <a:pt x="3839" y="25415"/>
                    <a:pt x="220" y="42116"/>
                    <a:pt x="220" y="42952"/>
                  </a:cubicBezTo>
                  <a:cubicBezTo>
                    <a:pt x="220" y="45735"/>
                    <a:pt x="3004" y="45735"/>
                    <a:pt x="3561" y="45735"/>
                  </a:cubicBezTo>
                  <a:cubicBezTo>
                    <a:pt x="6344" y="45735"/>
                    <a:pt x="6622" y="45457"/>
                    <a:pt x="8293" y="39333"/>
                  </a:cubicBezTo>
                  <a:cubicBezTo>
                    <a:pt x="13025" y="19570"/>
                    <a:pt x="18592" y="6209"/>
                    <a:pt x="28613" y="6209"/>
                  </a:cubicBezTo>
                  <a:cubicBezTo>
                    <a:pt x="33345" y="6209"/>
                    <a:pt x="37242" y="8435"/>
                    <a:pt x="37242" y="19013"/>
                  </a:cubicBezTo>
                  <a:cubicBezTo>
                    <a:pt x="37242" y="24858"/>
                    <a:pt x="36407" y="27920"/>
                    <a:pt x="32788" y="42395"/>
                  </a:cubicBezTo>
                  <a:lnTo>
                    <a:pt x="16643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F5765D70-D971-0859-2DD6-7F771160EDD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3297915" y="7854990"/>
              <a:ext cx="73486" cy="187055"/>
            </a:xfrm>
            <a:custGeom>
              <a:avLst/>
              <a:gdLst>
                <a:gd name="connsiteX0" fmla="*/ 71206 w 73486"/>
                <a:gd name="connsiteY0" fmla="*/ 10106 h 187055"/>
                <a:gd name="connsiteX1" fmla="*/ 60907 w 73486"/>
                <a:gd name="connsiteY1" fmla="*/ 85 h 187055"/>
                <a:gd name="connsiteX2" fmla="*/ 45875 w 73486"/>
                <a:gd name="connsiteY2" fmla="*/ 14838 h 187055"/>
                <a:gd name="connsiteX3" fmla="*/ 56453 w 73486"/>
                <a:gd name="connsiteY3" fmla="*/ 24858 h 187055"/>
                <a:gd name="connsiteX4" fmla="*/ 71206 w 73486"/>
                <a:gd name="connsiteY4" fmla="*/ 10106 h 187055"/>
                <a:gd name="connsiteX5" fmla="*/ 50051 w 73486"/>
                <a:gd name="connsiteY5" fmla="*/ 114767 h 187055"/>
                <a:gd name="connsiteX6" fmla="*/ 56175 w 73486"/>
                <a:gd name="connsiteY6" fmla="*/ 98623 h 187055"/>
                <a:gd name="connsiteX7" fmla="*/ 59793 w 73486"/>
                <a:gd name="connsiteY7" fmla="*/ 83870 h 187055"/>
                <a:gd name="connsiteX8" fmla="*/ 36968 w 73486"/>
                <a:gd name="connsiteY8" fmla="*/ 61045 h 187055"/>
                <a:gd name="connsiteX9" fmla="*/ 225 w 73486"/>
                <a:gd name="connsiteY9" fmla="*/ 103912 h 187055"/>
                <a:gd name="connsiteX10" fmla="*/ 3565 w 73486"/>
                <a:gd name="connsiteY10" fmla="*/ 106695 h 187055"/>
                <a:gd name="connsiteX11" fmla="*/ 8019 w 73486"/>
                <a:gd name="connsiteY11" fmla="*/ 101685 h 187055"/>
                <a:gd name="connsiteX12" fmla="*/ 36133 w 73486"/>
                <a:gd name="connsiteY12" fmla="*/ 67169 h 187055"/>
                <a:gd name="connsiteX13" fmla="*/ 43092 w 73486"/>
                <a:gd name="connsiteY13" fmla="*/ 76076 h 187055"/>
                <a:gd name="connsiteX14" fmla="*/ 40030 w 73486"/>
                <a:gd name="connsiteY14" fmla="*/ 90550 h 187055"/>
                <a:gd name="connsiteX15" fmla="*/ 20823 w 73486"/>
                <a:gd name="connsiteY15" fmla="*/ 142046 h 187055"/>
                <a:gd name="connsiteX16" fmla="*/ 14421 w 73486"/>
                <a:gd name="connsiteY16" fmla="*/ 164315 h 187055"/>
                <a:gd name="connsiteX17" fmla="*/ 37246 w 73486"/>
                <a:gd name="connsiteY17" fmla="*/ 187140 h 187055"/>
                <a:gd name="connsiteX18" fmla="*/ 73711 w 73486"/>
                <a:gd name="connsiteY18" fmla="*/ 144273 h 187055"/>
                <a:gd name="connsiteX19" fmla="*/ 70371 w 73486"/>
                <a:gd name="connsiteY19" fmla="*/ 141490 h 187055"/>
                <a:gd name="connsiteX20" fmla="*/ 66195 w 73486"/>
                <a:gd name="connsiteY20" fmla="*/ 146500 h 187055"/>
                <a:gd name="connsiteX21" fmla="*/ 37803 w 73486"/>
                <a:gd name="connsiteY21" fmla="*/ 181016 h 187055"/>
                <a:gd name="connsiteX22" fmla="*/ 31123 w 73486"/>
                <a:gd name="connsiteY22" fmla="*/ 171830 h 187055"/>
                <a:gd name="connsiteX23" fmla="*/ 39195 w 73486"/>
                <a:gd name="connsiteY23" fmla="*/ 143995 h 187055"/>
                <a:gd name="connsiteX24" fmla="*/ 50051 w 73486"/>
                <a:gd name="connsiteY24" fmla="*/ 114767 h 1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486" h="187055">
                  <a:moveTo>
                    <a:pt x="71206" y="10106"/>
                  </a:moveTo>
                  <a:cubicBezTo>
                    <a:pt x="71206" y="4538"/>
                    <a:pt x="67309" y="85"/>
                    <a:pt x="60907" y="85"/>
                  </a:cubicBezTo>
                  <a:cubicBezTo>
                    <a:pt x="53391" y="85"/>
                    <a:pt x="45875" y="7322"/>
                    <a:pt x="45875" y="14838"/>
                  </a:cubicBezTo>
                  <a:cubicBezTo>
                    <a:pt x="45875" y="20126"/>
                    <a:pt x="49772" y="24858"/>
                    <a:pt x="56453" y="24858"/>
                  </a:cubicBezTo>
                  <a:cubicBezTo>
                    <a:pt x="62855" y="24858"/>
                    <a:pt x="71206" y="18456"/>
                    <a:pt x="71206" y="10106"/>
                  </a:cubicBezTo>
                  <a:close/>
                  <a:moveTo>
                    <a:pt x="50051" y="114767"/>
                  </a:moveTo>
                  <a:cubicBezTo>
                    <a:pt x="53391" y="106695"/>
                    <a:pt x="53391" y="106138"/>
                    <a:pt x="56175" y="98623"/>
                  </a:cubicBezTo>
                  <a:cubicBezTo>
                    <a:pt x="58401" y="93056"/>
                    <a:pt x="59793" y="89159"/>
                    <a:pt x="59793" y="83870"/>
                  </a:cubicBezTo>
                  <a:cubicBezTo>
                    <a:pt x="59793" y="71344"/>
                    <a:pt x="50886" y="61045"/>
                    <a:pt x="36968" y="61045"/>
                  </a:cubicBezTo>
                  <a:cubicBezTo>
                    <a:pt x="10803" y="61045"/>
                    <a:pt x="225" y="101406"/>
                    <a:pt x="225" y="103912"/>
                  </a:cubicBezTo>
                  <a:cubicBezTo>
                    <a:pt x="225" y="106695"/>
                    <a:pt x="3009" y="106695"/>
                    <a:pt x="3565" y="106695"/>
                  </a:cubicBezTo>
                  <a:cubicBezTo>
                    <a:pt x="6349" y="106695"/>
                    <a:pt x="6627" y="106138"/>
                    <a:pt x="8019" y="101685"/>
                  </a:cubicBezTo>
                  <a:cubicBezTo>
                    <a:pt x="15535" y="75519"/>
                    <a:pt x="26669" y="67169"/>
                    <a:pt x="36133" y="67169"/>
                  </a:cubicBezTo>
                  <a:cubicBezTo>
                    <a:pt x="38360" y="67169"/>
                    <a:pt x="43092" y="67169"/>
                    <a:pt x="43092" y="76076"/>
                  </a:cubicBezTo>
                  <a:cubicBezTo>
                    <a:pt x="43092" y="81921"/>
                    <a:pt x="41143" y="87767"/>
                    <a:pt x="40030" y="90550"/>
                  </a:cubicBezTo>
                  <a:cubicBezTo>
                    <a:pt x="37803" y="97788"/>
                    <a:pt x="25277" y="130077"/>
                    <a:pt x="20823" y="142046"/>
                  </a:cubicBezTo>
                  <a:cubicBezTo>
                    <a:pt x="18040" y="149284"/>
                    <a:pt x="14421" y="158469"/>
                    <a:pt x="14421" y="164315"/>
                  </a:cubicBezTo>
                  <a:cubicBezTo>
                    <a:pt x="14421" y="177398"/>
                    <a:pt x="23885" y="187140"/>
                    <a:pt x="37246" y="187140"/>
                  </a:cubicBezTo>
                  <a:cubicBezTo>
                    <a:pt x="63412" y="187140"/>
                    <a:pt x="73711" y="146778"/>
                    <a:pt x="73711" y="144273"/>
                  </a:cubicBezTo>
                  <a:cubicBezTo>
                    <a:pt x="73711" y="141490"/>
                    <a:pt x="71206" y="141490"/>
                    <a:pt x="70371" y="141490"/>
                  </a:cubicBezTo>
                  <a:cubicBezTo>
                    <a:pt x="67587" y="141490"/>
                    <a:pt x="67587" y="142325"/>
                    <a:pt x="66195" y="146500"/>
                  </a:cubicBezTo>
                  <a:cubicBezTo>
                    <a:pt x="61185" y="164036"/>
                    <a:pt x="51999" y="181016"/>
                    <a:pt x="37803" y="181016"/>
                  </a:cubicBezTo>
                  <a:cubicBezTo>
                    <a:pt x="33071" y="181016"/>
                    <a:pt x="31123" y="178233"/>
                    <a:pt x="31123" y="171830"/>
                  </a:cubicBezTo>
                  <a:cubicBezTo>
                    <a:pt x="31123" y="164872"/>
                    <a:pt x="32793" y="160975"/>
                    <a:pt x="39195" y="143995"/>
                  </a:cubicBezTo>
                  <a:lnTo>
                    <a:pt x="50051" y="11476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2520CD6D-A9D7-8389-B423-12315B828AC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397152" y="7915950"/>
              <a:ext cx="119136" cy="126095"/>
            </a:xfrm>
            <a:custGeom>
              <a:avLst/>
              <a:gdLst>
                <a:gd name="connsiteX0" fmla="*/ 119365 w 119136"/>
                <a:gd name="connsiteY0" fmla="*/ 47127 h 126095"/>
                <a:gd name="connsiteX1" fmla="*/ 74828 w 119136"/>
                <a:gd name="connsiteY1" fmla="*/ 85 h 126095"/>
                <a:gd name="connsiteX2" fmla="*/ 228 w 119136"/>
                <a:gd name="connsiteY2" fmla="*/ 79138 h 126095"/>
                <a:gd name="connsiteX3" fmla="*/ 44765 w 119136"/>
                <a:gd name="connsiteY3" fmla="*/ 126180 h 126095"/>
                <a:gd name="connsiteX4" fmla="*/ 119365 w 119136"/>
                <a:gd name="connsiteY4" fmla="*/ 47127 h 126095"/>
                <a:gd name="connsiteX5" fmla="*/ 45044 w 119136"/>
                <a:gd name="connsiteY5" fmla="*/ 120056 h 126095"/>
                <a:gd name="connsiteX6" fmla="*/ 20827 w 119136"/>
                <a:gd name="connsiteY6" fmla="*/ 89715 h 126095"/>
                <a:gd name="connsiteX7" fmla="*/ 36972 w 119136"/>
                <a:gd name="connsiteY7" fmla="*/ 31817 h 126095"/>
                <a:gd name="connsiteX8" fmla="*/ 74550 w 119136"/>
                <a:gd name="connsiteY8" fmla="*/ 6209 h 126095"/>
                <a:gd name="connsiteX9" fmla="*/ 99045 w 119136"/>
                <a:gd name="connsiteY9" fmla="*/ 36271 h 126095"/>
                <a:gd name="connsiteX10" fmla="*/ 82900 w 119136"/>
                <a:gd name="connsiteY10" fmla="*/ 94447 h 126095"/>
                <a:gd name="connsiteX11" fmla="*/ 45044 w 119136"/>
                <a:gd name="connsiteY11" fmla="*/ 120056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136" h="126095">
                  <a:moveTo>
                    <a:pt x="119365" y="47127"/>
                  </a:moveTo>
                  <a:cubicBezTo>
                    <a:pt x="119365" y="18178"/>
                    <a:pt x="99880" y="85"/>
                    <a:pt x="74828" y="85"/>
                  </a:cubicBezTo>
                  <a:cubicBezTo>
                    <a:pt x="37528" y="85"/>
                    <a:pt x="228" y="39611"/>
                    <a:pt x="228" y="79138"/>
                  </a:cubicBezTo>
                  <a:cubicBezTo>
                    <a:pt x="228" y="106695"/>
                    <a:pt x="18878" y="126180"/>
                    <a:pt x="44765" y="126180"/>
                  </a:cubicBezTo>
                  <a:cubicBezTo>
                    <a:pt x="81787" y="126180"/>
                    <a:pt x="119365" y="87767"/>
                    <a:pt x="119365" y="47127"/>
                  </a:cubicBezTo>
                  <a:close/>
                  <a:moveTo>
                    <a:pt x="45044" y="120056"/>
                  </a:moveTo>
                  <a:cubicBezTo>
                    <a:pt x="33075" y="120056"/>
                    <a:pt x="20827" y="111427"/>
                    <a:pt x="20827" y="89715"/>
                  </a:cubicBezTo>
                  <a:cubicBezTo>
                    <a:pt x="20827" y="76076"/>
                    <a:pt x="28064" y="46013"/>
                    <a:pt x="36972" y="31817"/>
                  </a:cubicBezTo>
                  <a:cubicBezTo>
                    <a:pt x="50889" y="10384"/>
                    <a:pt x="66756" y="6209"/>
                    <a:pt x="74550" y="6209"/>
                  </a:cubicBezTo>
                  <a:cubicBezTo>
                    <a:pt x="90694" y="6209"/>
                    <a:pt x="99045" y="19570"/>
                    <a:pt x="99045" y="36271"/>
                  </a:cubicBezTo>
                  <a:cubicBezTo>
                    <a:pt x="99045" y="47127"/>
                    <a:pt x="93478" y="76354"/>
                    <a:pt x="82900" y="94447"/>
                  </a:cubicBezTo>
                  <a:cubicBezTo>
                    <a:pt x="73158" y="110592"/>
                    <a:pt x="57848" y="120056"/>
                    <a:pt x="45044" y="12005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C5B11B3D-CC73-9035-6F1E-981028361BE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528738" y="7915950"/>
              <a:ext cx="113290" cy="126095"/>
            </a:xfrm>
            <a:custGeom>
              <a:avLst/>
              <a:gdLst>
                <a:gd name="connsiteX0" fmla="*/ 16656 w 113290"/>
                <a:gd name="connsiteY0" fmla="*/ 106695 h 126095"/>
                <a:gd name="connsiteX1" fmla="*/ 14151 w 113290"/>
                <a:gd name="connsiteY1" fmla="*/ 118664 h 126095"/>
                <a:gd name="connsiteX2" fmla="*/ 22223 w 113290"/>
                <a:gd name="connsiteY2" fmla="*/ 126180 h 126095"/>
                <a:gd name="connsiteX3" fmla="*/ 32523 w 113290"/>
                <a:gd name="connsiteY3" fmla="*/ 118386 h 126095"/>
                <a:gd name="connsiteX4" fmla="*/ 43657 w 113290"/>
                <a:gd name="connsiteY4" fmla="*/ 74406 h 126095"/>
                <a:gd name="connsiteX5" fmla="*/ 52564 w 113290"/>
                <a:gd name="connsiteY5" fmla="*/ 38219 h 126095"/>
                <a:gd name="connsiteX6" fmla="*/ 68152 w 113290"/>
                <a:gd name="connsiteY6" fmla="*/ 15394 h 126095"/>
                <a:gd name="connsiteX7" fmla="*/ 90421 w 113290"/>
                <a:gd name="connsiteY7" fmla="*/ 6209 h 126095"/>
                <a:gd name="connsiteX8" fmla="*/ 102112 w 113290"/>
                <a:gd name="connsiteY8" fmla="*/ 9549 h 126095"/>
                <a:gd name="connsiteX9" fmla="*/ 87637 w 113290"/>
                <a:gd name="connsiteY9" fmla="*/ 24858 h 126095"/>
                <a:gd name="connsiteX10" fmla="*/ 98215 w 113290"/>
                <a:gd name="connsiteY10" fmla="*/ 34601 h 126095"/>
                <a:gd name="connsiteX11" fmla="*/ 113524 w 113290"/>
                <a:gd name="connsiteY11" fmla="*/ 18178 h 126095"/>
                <a:gd name="connsiteX12" fmla="*/ 90421 w 113290"/>
                <a:gd name="connsiteY12" fmla="*/ 85 h 126095"/>
                <a:gd name="connsiteX13" fmla="*/ 54791 w 113290"/>
                <a:gd name="connsiteY13" fmla="*/ 21518 h 126095"/>
                <a:gd name="connsiteX14" fmla="*/ 29461 w 113290"/>
                <a:gd name="connsiteY14" fmla="*/ 85 h 126095"/>
                <a:gd name="connsiteX15" fmla="*/ 8862 w 113290"/>
                <a:gd name="connsiteY15" fmla="*/ 15951 h 126095"/>
                <a:gd name="connsiteX16" fmla="*/ 233 w 113290"/>
                <a:gd name="connsiteY16" fmla="*/ 42952 h 126095"/>
                <a:gd name="connsiteX17" fmla="*/ 3574 w 113290"/>
                <a:gd name="connsiteY17" fmla="*/ 45735 h 126095"/>
                <a:gd name="connsiteX18" fmla="*/ 8306 w 113290"/>
                <a:gd name="connsiteY18" fmla="*/ 39333 h 126095"/>
                <a:gd name="connsiteX19" fmla="*/ 28626 w 113290"/>
                <a:gd name="connsiteY19" fmla="*/ 6209 h 126095"/>
                <a:gd name="connsiteX20" fmla="*/ 37255 w 113290"/>
                <a:gd name="connsiteY20" fmla="*/ 19013 h 126095"/>
                <a:gd name="connsiteX21" fmla="*/ 32801 w 113290"/>
                <a:gd name="connsiteY21" fmla="*/ 42395 h 126095"/>
                <a:gd name="connsiteX22" fmla="*/ 16656 w 113290"/>
                <a:gd name="connsiteY2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290" h="126095">
                  <a:moveTo>
                    <a:pt x="16656" y="106695"/>
                  </a:moveTo>
                  <a:cubicBezTo>
                    <a:pt x="15821" y="110870"/>
                    <a:pt x="14151" y="117273"/>
                    <a:pt x="14151" y="118664"/>
                  </a:cubicBezTo>
                  <a:cubicBezTo>
                    <a:pt x="14151" y="123675"/>
                    <a:pt x="18048" y="126180"/>
                    <a:pt x="22223" y="126180"/>
                  </a:cubicBezTo>
                  <a:cubicBezTo>
                    <a:pt x="25564" y="126180"/>
                    <a:pt x="30574" y="123953"/>
                    <a:pt x="32523" y="118386"/>
                  </a:cubicBezTo>
                  <a:cubicBezTo>
                    <a:pt x="33079" y="117273"/>
                    <a:pt x="42543" y="79416"/>
                    <a:pt x="43657" y="74406"/>
                  </a:cubicBezTo>
                  <a:cubicBezTo>
                    <a:pt x="45884" y="65220"/>
                    <a:pt x="50894" y="45735"/>
                    <a:pt x="52564" y="38219"/>
                  </a:cubicBezTo>
                  <a:cubicBezTo>
                    <a:pt x="53678" y="34601"/>
                    <a:pt x="61472" y="21518"/>
                    <a:pt x="68152" y="15394"/>
                  </a:cubicBezTo>
                  <a:cubicBezTo>
                    <a:pt x="70379" y="13446"/>
                    <a:pt x="78451" y="6209"/>
                    <a:pt x="90421" y="6209"/>
                  </a:cubicBezTo>
                  <a:cubicBezTo>
                    <a:pt x="97658" y="6209"/>
                    <a:pt x="101833" y="9549"/>
                    <a:pt x="102112" y="9549"/>
                  </a:cubicBezTo>
                  <a:cubicBezTo>
                    <a:pt x="93761" y="10941"/>
                    <a:pt x="87637" y="17621"/>
                    <a:pt x="87637" y="24858"/>
                  </a:cubicBezTo>
                  <a:cubicBezTo>
                    <a:pt x="87637" y="29312"/>
                    <a:pt x="90699" y="34601"/>
                    <a:pt x="98215" y="34601"/>
                  </a:cubicBezTo>
                  <a:cubicBezTo>
                    <a:pt x="105730" y="34601"/>
                    <a:pt x="113524" y="28199"/>
                    <a:pt x="113524" y="18178"/>
                  </a:cubicBezTo>
                  <a:cubicBezTo>
                    <a:pt x="113524" y="8435"/>
                    <a:pt x="104617" y="85"/>
                    <a:pt x="90421" y="85"/>
                  </a:cubicBezTo>
                  <a:cubicBezTo>
                    <a:pt x="72328" y="85"/>
                    <a:pt x="60080" y="13724"/>
                    <a:pt x="54791" y="21518"/>
                  </a:cubicBezTo>
                  <a:cubicBezTo>
                    <a:pt x="52564" y="8992"/>
                    <a:pt x="42543" y="85"/>
                    <a:pt x="29461" y="85"/>
                  </a:cubicBezTo>
                  <a:cubicBezTo>
                    <a:pt x="16656" y="85"/>
                    <a:pt x="11368" y="10941"/>
                    <a:pt x="8862" y="15951"/>
                  </a:cubicBezTo>
                  <a:cubicBezTo>
                    <a:pt x="3852" y="25415"/>
                    <a:pt x="233" y="42116"/>
                    <a:pt x="233" y="42952"/>
                  </a:cubicBezTo>
                  <a:cubicBezTo>
                    <a:pt x="233" y="45735"/>
                    <a:pt x="3017" y="45735"/>
                    <a:pt x="3574" y="45735"/>
                  </a:cubicBezTo>
                  <a:cubicBezTo>
                    <a:pt x="6357" y="45735"/>
                    <a:pt x="6635" y="45457"/>
                    <a:pt x="8306" y="39333"/>
                  </a:cubicBezTo>
                  <a:cubicBezTo>
                    <a:pt x="13038" y="19570"/>
                    <a:pt x="18605" y="6209"/>
                    <a:pt x="28626" y="6209"/>
                  </a:cubicBezTo>
                  <a:cubicBezTo>
                    <a:pt x="33358" y="6209"/>
                    <a:pt x="37255" y="8435"/>
                    <a:pt x="37255" y="19013"/>
                  </a:cubicBezTo>
                  <a:cubicBezTo>
                    <a:pt x="37255" y="24858"/>
                    <a:pt x="36420" y="27920"/>
                    <a:pt x="32801" y="42395"/>
                  </a:cubicBezTo>
                  <a:lnTo>
                    <a:pt x="16656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F547DB3F-E662-6A57-8021-0B52B86A483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662053" y="7854990"/>
              <a:ext cx="73486" cy="187055"/>
            </a:xfrm>
            <a:custGeom>
              <a:avLst/>
              <a:gdLst>
                <a:gd name="connsiteX0" fmla="*/ 71219 w 73486"/>
                <a:gd name="connsiteY0" fmla="*/ 10106 h 187055"/>
                <a:gd name="connsiteX1" fmla="*/ 60920 w 73486"/>
                <a:gd name="connsiteY1" fmla="*/ 85 h 187055"/>
                <a:gd name="connsiteX2" fmla="*/ 45888 w 73486"/>
                <a:gd name="connsiteY2" fmla="*/ 14838 h 187055"/>
                <a:gd name="connsiteX3" fmla="*/ 56466 w 73486"/>
                <a:gd name="connsiteY3" fmla="*/ 24858 h 187055"/>
                <a:gd name="connsiteX4" fmla="*/ 71219 w 73486"/>
                <a:gd name="connsiteY4" fmla="*/ 10106 h 187055"/>
                <a:gd name="connsiteX5" fmla="*/ 50064 w 73486"/>
                <a:gd name="connsiteY5" fmla="*/ 114767 h 187055"/>
                <a:gd name="connsiteX6" fmla="*/ 56188 w 73486"/>
                <a:gd name="connsiteY6" fmla="*/ 98623 h 187055"/>
                <a:gd name="connsiteX7" fmla="*/ 59806 w 73486"/>
                <a:gd name="connsiteY7" fmla="*/ 83870 h 187055"/>
                <a:gd name="connsiteX8" fmla="*/ 36981 w 73486"/>
                <a:gd name="connsiteY8" fmla="*/ 61045 h 187055"/>
                <a:gd name="connsiteX9" fmla="*/ 238 w 73486"/>
                <a:gd name="connsiteY9" fmla="*/ 103912 h 187055"/>
                <a:gd name="connsiteX10" fmla="*/ 3578 w 73486"/>
                <a:gd name="connsiteY10" fmla="*/ 106695 h 187055"/>
                <a:gd name="connsiteX11" fmla="*/ 8032 w 73486"/>
                <a:gd name="connsiteY11" fmla="*/ 101685 h 187055"/>
                <a:gd name="connsiteX12" fmla="*/ 36146 w 73486"/>
                <a:gd name="connsiteY12" fmla="*/ 67169 h 187055"/>
                <a:gd name="connsiteX13" fmla="*/ 43105 w 73486"/>
                <a:gd name="connsiteY13" fmla="*/ 76076 h 187055"/>
                <a:gd name="connsiteX14" fmla="*/ 40043 w 73486"/>
                <a:gd name="connsiteY14" fmla="*/ 90550 h 187055"/>
                <a:gd name="connsiteX15" fmla="*/ 20836 w 73486"/>
                <a:gd name="connsiteY15" fmla="*/ 142046 h 187055"/>
                <a:gd name="connsiteX16" fmla="*/ 14434 w 73486"/>
                <a:gd name="connsiteY16" fmla="*/ 164315 h 187055"/>
                <a:gd name="connsiteX17" fmla="*/ 37259 w 73486"/>
                <a:gd name="connsiteY17" fmla="*/ 187140 h 187055"/>
                <a:gd name="connsiteX18" fmla="*/ 73724 w 73486"/>
                <a:gd name="connsiteY18" fmla="*/ 144273 h 187055"/>
                <a:gd name="connsiteX19" fmla="*/ 70384 w 73486"/>
                <a:gd name="connsiteY19" fmla="*/ 141490 h 187055"/>
                <a:gd name="connsiteX20" fmla="*/ 66208 w 73486"/>
                <a:gd name="connsiteY20" fmla="*/ 146500 h 187055"/>
                <a:gd name="connsiteX21" fmla="*/ 37816 w 73486"/>
                <a:gd name="connsiteY21" fmla="*/ 181016 h 187055"/>
                <a:gd name="connsiteX22" fmla="*/ 31136 w 73486"/>
                <a:gd name="connsiteY22" fmla="*/ 171830 h 187055"/>
                <a:gd name="connsiteX23" fmla="*/ 39208 w 73486"/>
                <a:gd name="connsiteY23" fmla="*/ 143995 h 187055"/>
                <a:gd name="connsiteX24" fmla="*/ 50064 w 73486"/>
                <a:gd name="connsiteY24" fmla="*/ 114767 h 1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486" h="187055">
                  <a:moveTo>
                    <a:pt x="71219" y="10106"/>
                  </a:moveTo>
                  <a:cubicBezTo>
                    <a:pt x="71219" y="4538"/>
                    <a:pt x="67322" y="85"/>
                    <a:pt x="60920" y="85"/>
                  </a:cubicBezTo>
                  <a:cubicBezTo>
                    <a:pt x="53404" y="85"/>
                    <a:pt x="45888" y="7322"/>
                    <a:pt x="45888" y="14838"/>
                  </a:cubicBezTo>
                  <a:cubicBezTo>
                    <a:pt x="45888" y="20126"/>
                    <a:pt x="49785" y="24858"/>
                    <a:pt x="56466" y="24858"/>
                  </a:cubicBezTo>
                  <a:cubicBezTo>
                    <a:pt x="62868" y="24858"/>
                    <a:pt x="71219" y="18456"/>
                    <a:pt x="71219" y="10106"/>
                  </a:cubicBezTo>
                  <a:close/>
                  <a:moveTo>
                    <a:pt x="50064" y="114767"/>
                  </a:moveTo>
                  <a:cubicBezTo>
                    <a:pt x="53404" y="106695"/>
                    <a:pt x="53404" y="106138"/>
                    <a:pt x="56188" y="98623"/>
                  </a:cubicBezTo>
                  <a:cubicBezTo>
                    <a:pt x="58414" y="93056"/>
                    <a:pt x="59806" y="89159"/>
                    <a:pt x="59806" y="83870"/>
                  </a:cubicBezTo>
                  <a:cubicBezTo>
                    <a:pt x="59806" y="71344"/>
                    <a:pt x="50899" y="61045"/>
                    <a:pt x="36981" y="61045"/>
                  </a:cubicBezTo>
                  <a:cubicBezTo>
                    <a:pt x="10816" y="61045"/>
                    <a:pt x="238" y="101406"/>
                    <a:pt x="238" y="103912"/>
                  </a:cubicBezTo>
                  <a:cubicBezTo>
                    <a:pt x="238" y="106695"/>
                    <a:pt x="3022" y="106695"/>
                    <a:pt x="3578" y="106695"/>
                  </a:cubicBezTo>
                  <a:cubicBezTo>
                    <a:pt x="6362" y="106695"/>
                    <a:pt x="6640" y="106138"/>
                    <a:pt x="8032" y="101685"/>
                  </a:cubicBezTo>
                  <a:cubicBezTo>
                    <a:pt x="15548" y="75519"/>
                    <a:pt x="26682" y="67169"/>
                    <a:pt x="36146" y="67169"/>
                  </a:cubicBezTo>
                  <a:cubicBezTo>
                    <a:pt x="38373" y="67169"/>
                    <a:pt x="43105" y="67169"/>
                    <a:pt x="43105" y="76076"/>
                  </a:cubicBezTo>
                  <a:cubicBezTo>
                    <a:pt x="43105" y="81921"/>
                    <a:pt x="41156" y="87767"/>
                    <a:pt x="40043" y="90550"/>
                  </a:cubicBezTo>
                  <a:cubicBezTo>
                    <a:pt x="37816" y="97788"/>
                    <a:pt x="25290" y="130077"/>
                    <a:pt x="20836" y="142046"/>
                  </a:cubicBezTo>
                  <a:cubicBezTo>
                    <a:pt x="18053" y="149284"/>
                    <a:pt x="14434" y="158469"/>
                    <a:pt x="14434" y="164315"/>
                  </a:cubicBezTo>
                  <a:cubicBezTo>
                    <a:pt x="14434" y="177398"/>
                    <a:pt x="23898" y="187140"/>
                    <a:pt x="37259" y="187140"/>
                  </a:cubicBezTo>
                  <a:cubicBezTo>
                    <a:pt x="63425" y="187140"/>
                    <a:pt x="73724" y="146778"/>
                    <a:pt x="73724" y="144273"/>
                  </a:cubicBezTo>
                  <a:cubicBezTo>
                    <a:pt x="73724" y="141490"/>
                    <a:pt x="71219" y="141490"/>
                    <a:pt x="70384" y="141490"/>
                  </a:cubicBezTo>
                  <a:cubicBezTo>
                    <a:pt x="67600" y="141490"/>
                    <a:pt x="67600" y="142325"/>
                    <a:pt x="66208" y="146500"/>
                  </a:cubicBezTo>
                  <a:cubicBezTo>
                    <a:pt x="61198" y="164036"/>
                    <a:pt x="52012" y="181016"/>
                    <a:pt x="37816" y="181016"/>
                  </a:cubicBezTo>
                  <a:cubicBezTo>
                    <a:pt x="33084" y="181016"/>
                    <a:pt x="31136" y="178233"/>
                    <a:pt x="31136" y="171830"/>
                  </a:cubicBezTo>
                  <a:cubicBezTo>
                    <a:pt x="31136" y="164872"/>
                    <a:pt x="32806" y="160975"/>
                    <a:pt x="39208" y="143995"/>
                  </a:cubicBezTo>
                  <a:lnTo>
                    <a:pt x="50064" y="114767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B0090483-60BF-9BCB-4C8B-D2A231B0918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3756280" y="7864733"/>
              <a:ext cx="85455" cy="177312"/>
            </a:xfrm>
            <a:custGeom>
              <a:avLst/>
              <a:gdLst>
                <a:gd name="connsiteX0" fmla="*/ 51181 w 85455"/>
                <a:gd name="connsiteY0" fmla="*/ 62993 h 177312"/>
                <a:gd name="connsiteX1" fmla="*/ 77346 w 85455"/>
                <a:gd name="connsiteY1" fmla="*/ 62993 h 177312"/>
                <a:gd name="connsiteX2" fmla="*/ 85697 w 85455"/>
                <a:gd name="connsiteY2" fmla="*/ 57426 h 177312"/>
                <a:gd name="connsiteX3" fmla="*/ 77903 w 85455"/>
                <a:gd name="connsiteY3" fmla="*/ 54364 h 177312"/>
                <a:gd name="connsiteX4" fmla="*/ 53408 w 85455"/>
                <a:gd name="connsiteY4" fmla="*/ 54364 h 177312"/>
                <a:gd name="connsiteX5" fmla="*/ 64820 w 85455"/>
                <a:gd name="connsiteY5" fmla="*/ 7600 h 177312"/>
                <a:gd name="connsiteX6" fmla="*/ 56748 w 85455"/>
                <a:gd name="connsiteY6" fmla="*/ 85 h 177312"/>
                <a:gd name="connsiteX7" fmla="*/ 45614 w 85455"/>
                <a:gd name="connsiteY7" fmla="*/ 10106 h 177312"/>
                <a:gd name="connsiteX8" fmla="*/ 34758 w 85455"/>
                <a:gd name="connsiteY8" fmla="*/ 54364 h 177312"/>
                <a:gd name="connsiteX9" fmla="*/ 8592 w 85455"/>
                <a:gd name="connsiteY9" fmla="*/ 54364 h 177312"/>
                <a:gd name="connsiteX10" fmla="*/ 242 w 85455"/>
                <a:gd name="connsiteY10" fmla="*/ 59653 h 177312"/>
                <a:gd name="connsiteX11" fmla="*/ 8035 w 85455"/>
                <a:gd name="connsiteY11" fmla="*/ 62993 h 177312"/>
                <a:gd name="connsiteX12" fmla="*/ 32531 w 85455"/>
                <a:gd name="connsiteY12" fmla="*/ 62993 h 177312"/>
                <a:gd name="connsiteX13" fmla="*/ 11376 w 85455"/>
                <a:gd name="connsiteY13" fmla="*/ 151789 h 177312"/>
                <a:gd name="connsiteX14" fmla="*/ 36985 w 85455"/>
                <a:gd name="connsiteY14" fmla="*/ 177398 h 177312"/>
                <a:gd name="connsiteX15" fmla="*/ 81243 w 85455"/>
                <a:gd name="connsiteY15" fmla="*/ 134531 h 177312"/>
                <a:gd name="connsiteX16" fmla="*/ 77903 w 85455"/>
                <a:gd name="connsiteY16" fmla="*/ 131747 h 177312"/>
                <a:gd name="connsiteX17" fmla="*/ 73728 w 85455"/>
                <a:gd name="connsiteY17" fmla="*/ 135644 h 177312"/>
                <a:gd name="connsiteX18" fmla="*/ 37541 w 85455"/>
                <a:gd name="connsiteY18" fmla="*/ 171274 h 177312"/>
                <a:gd name="connsiteX19" fmla="*/ 28912 w 85455"/>
                <a:gd name="connsiteY19" fmla="*/ 158469 h 177312"/>
                <a:gd name="connsiteX20" fmla="*/ 30582 w 85455"/>
                <a:gd name="connsiteY20" fmla="*/ 145108 h 177312"/>
                <a:gd name="connsiteX21" fmla="*/ 51181 w 85455"/>
                <a:gd name="connsiteY21" fmla="*/ 62993 h 17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455" h="177312">
                  <a:moveTo>
                    <a:pt x="51181" y="62993"/>
                  </a:moveTo>
                  <a:lnTo>
                    <a:pt x="77346" y="62993"/>
                  </a:lnTo>
                  <a:cubicBezTo>
                    <a:pt x="82913" y="62993"/>
                    <a:pt x="85697" y="62993"/>
                    <a:pt x="85697" y="57426"/>
                  </a:cubicBezTo>
                  <a:cubicBezTo>
                    <a:pt x="85697" y="54364"/>
                    <a:pt x="82913" y="54364"/>
                    <a:pt x="77903" y="54364"/>
                  </a:cubicBezTo>
                  <a:lnTo>
                    <a:pt x="53408" y="54364"/>
                  </a:lnTo>
                  <a:cubicBezTo>
                    <a:pt x="63428" y="14838"/>
                    <a:pt x="64820" y="9270"/>
                    <a:pt x="64820" y="7600"/>
                  </a:cubicBezTo>
                  <a:cubicBezTo>
                    <a:pt x="64820" y="2868"/>
                    <a:pt x="61480" y="85"/>
                    <a:pt x="56748" y="85"/>
                  </a:cubicBezTo>
                  <a:cubicBezTo>
                    <a:pt x="55913" y="85"/>
                    <a:pt x="48119" y="363"/>
                    <a:pt x="45614" y="10106"/>
                  </a:cubicBezTo>
                  <a:lnTo>
                    <a:pt x="34758" y="54364"/>
                  </a:lnTo>
                  <a:lnTo>
                    <a:pt x="8592" y="54364"/>
                  </a:lnTo>
                  <a:cubicBezTo>
                    <a:pt x="3025" y="54364"/>
                    <a:pt x="242" y="54364"/>
                    <a:pt x="242" y="59653"/>
                  </a:cubicBezTo>
                  <a:cubicBezTo>
                    <a:pt x="242" y="62993"/>
                    <a:pt x="2468" y="62993"/>
                    <a:pt x="8035" y="62993"/>
                  </a:cubicBezTo>
                  <a:lnTo>
                    <a:pt x="32531" y="62993"/>
                  </a:lnTo>
                  <a:cubicBezTo>
                    <a:pt x="12489" y="142046"/>
                    <a:pt x="11376" y="146778"/>
                    <a:pt x="11376" y="151789"/>
                  </a:cubicBezTo>
                  <a:cubicBezTo>
                    <a:pt x="11376" y="166820"/>
                    <a:pt x="21953" y="177398"/>
                    <a:pt x="36985" y="177398"/>
                  </a:cubicBezTo>
                  <a:cubicBezTo>
                    <a:pt x="65377" y="177398"/>
                    <a:pt x="81243" y="136758"/>
                    <a:pt x="81243" y="134531"/>
                  </a:cubicBezTo>
                  <a:cubicBezTo>
                    <a:pt x="81243" y="131747"/>
                    <a:pt x="79016" y="131747"/>
                    <a:pt x="77903" y="131747"/>
                  </a:cubicBezTo>
                  <a:cubicBezTo>
                    <a:pt x="75398" y="131747"/>
                    <a:pt x="75119" y="132582"/>
                    <a:pt x="73728" y="135644"/>
                  </a:cubicBezTo>
                  <a:cubicBezTo>
                    <a:pt x="61758" y="164593"/>
                    <a:pt x="47005" y="171274"/>
                    <a:pt x="37541" y="171274"/>
                  </a:cubicBezTo>
                  <a:cubicBezTo>
                    <a:pt x="31696" y="171274"/>
                    <a:pt x="28912" y="167655"/>
                    <a:pt x="28912" y="158469"/>
                  </a:cubicBezTo>
                  <a:cubicBezTo>
                    <a:pt x="28912" y="151789"/>
                    <a:pt x="29469" y="149840"/>
                    <a:pt x="30582" y="145108"/>
                  </a:cubicBezTo>
                  <a:lnTo>
                    <a:pt x="51181" y="62993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F44B1ABC-E4F9-60AB-4DDD-9227FCE22F7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3858468" y="7915950"/>
              <a:ext cx="128322" cy="180096"/>
            </a:xfrm>
            <a:custGeom>
              <a:avLst/>
              <a:gdLst>
                <a:gd name="connsiteX0" fmla="*/ 127454 w 128322"/>
                <a:gd name="connsiteY0" fmla="*/ 17064 h 180096"/>
                <a:gd name="connsiteX1" fmla="*/ 128567 w 128322"/>
                <a:gd name="connsiteY1" fmla="*/ 10662 h 180096"/>
                <a:gd name="connsiteX2" fmla="*/ 120495 w 128322"/>
                <a:gd name="connsiteY2" fmla="*/ 3147 h 180096"/>
                <a:gd name="connsiteX3" fmla="*/ 110753 w 128322"/>
                <a:gd name="connsiteY3" fmla="*/ 8992 h 180096"/>
                <a:gd name="connsiteX4" fmla="*/ 106856 w 128322"/>
                <a:gd name="connsiteY4" fmla="*/ 24023 h 180096"/>
                <a:gd name="connsiteX5" fmla="*/ 101288 w 128322"/>
                <a:gd name="connsiteY5" fmla="*/ 46292 h 180096"/>
                <a:gd name="connsiteX6" fmla="*/ 88762 w 128322"/>
                <a:gd name="connsiteY6" fmla="*/ 96396 h 180096"/>
                <a:gd name="connsiteX7" fmla="*/ 57308 w 128322"/>
                <a:gd name="connsiteY7" fmla="*/ 120056 h 180096"/>
                <a:gd name="connsiteX8" fmla="*/ 40050 w 128322"/>
                <a:gd name="connsiteY8" fmla="*/ 97509 h 180096"/>
                <a:gd name="connsiteX9" fmla="*/ 54246 w 128322"/>
                <a:gd name="connsiteY9" fmla="*/ 42952 h 180096"/>
                <a:gd name="connsiteX10" fmla="*/ 59813 w 128322"/>
                <a:gd name="connsiteY10" fmla="*/ 22910 h 180096"/>
                <a:gd name="connsiteX11" fmla="*/ 36988 w 128322"/>
                <a:gd name="connsiteY11" fmla="*/ 85 h 180096"/>
                <a:gd name="connsiteX12" fmla="*/ 245 w 128322"/>
                <a:gd name="connsiteY12" fmla="*/ 42952 h 180096"/>
                <a:gd name="connsiteX13" fmla="*/ 3585 w 128322"/>
                <a:gd name="connsiteY13" fmla="*/ 45735 h 180096"/>
                <a:gd name="connsiteX14" fmla="*/ 8039 w 128322"/>
                <a:gd name="connsiteY14" fmla="*/ 40725 h 180096"/>
                <a:gd name="connsiteX15" fmla="*/ 36153 w 128322"/>
                <a:gd name="connsiteY15" fmla="*/ 6209 h 180096"/>
                <a:gd name="connsiteX16" fmla="*/ 43112 w 128322"/>
                <a:gd name="connsiteY16" fmla="*/ 15116 h 180096"/>
                <a:gd name="connsiteX17" fmla="*/ 38380 w 128322"/>
                <a:gd name="connsiteY17" fmla="*/ 34601 h 180096"/>
                <a:gd name="connsiteX18" fmla="*/ 22235 w 128322"/>
                <a:gd name="connsiteY18" fmla="*/ 93056 h 180096"/>
                <a:gd name="connsiteX19" fmla="*/ 56195 w 128322"/>
                <a:gd name="connsiteY19" fmla="*/ 126180 h 180096"/>
                <a:gd name="connsiteX20" fmla="*/ 84309 w 128322"/>
                <a:gd name="connsiteY20" fmla="*/ 113654 h 180096"/>
                <a:gd name="connsiteX21" fmla="*/ 66216 w 128322"/>
                <a:gd name="connsiteY21" fmla="*/ 156521 h 180096"/>
                <a:gd name="connsiteX22" fmla="*/ 35596 w 128322"/>
                <a:gd name="connsiteY22" fmla="*/ 174057 h 180096"/>
                <a:gd name="connsiteX23" fmla="*/ 14441 w 128322"/>
                <a:gd name="connsiteY23" fmla="*/ 162366 h 180096"/>
                <a:gd name="connsiteX24" fmla="*/ 26411 w 128322"/>
                <a:gd name="connsiteY24" fmla="*/ 159026 h 180096"/>
                <a:gd name="connsiteX25" fmla="*/ 31978 w 128322"/>
                <a:gd name="connsiteY25" fmla="*/ 147613 h 180096"/>
                <a:gd name="connsiteX26" fmla="*/ 21679 w 128322"/>
                <a:gd name="connsiteY26" fmla="*/ 137871 h 180096"/>
                <a:gd name="connsiteX27" fmla="*/ 6091 w 128322"/>
                <a:gd name="connsiteY27" fmla="*/ 155964 h 180096"/>
                <a:gd name="connsiteX28" fmla="*/ 35596 w 128322"/>
                <a:gd name="connsiteY28" fmla="*/ 180181 h 180096"/>
                <a:gd name="connsiteX29" fmla="*/ 100732 w 128322"/>
                <a:gd name="connsiteY29" fmla="*/ 123396 h 180096"/>
                <a:gd name="connsiteX30" fmla="*/ 127454 w 128322"/>
                <a:gd name="connsiteY30" fmla="*/ 17064 h 18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8322" h="180096">
                  <a:moveTo>
                    <a:pt x="127454" y="17064"/>
                  </a:moveTo>
                  <a:cubicBezTo>
                    <a:pt x="128567" y="13167"/>
                    <a:pt x="128567" y="12611"/>
                    <a:pt x="128567" y="10662"/>
                  </a:cubicBezTo>
                  <a:cubicBezTo>
                    <a:pt x="128567" y="5652"/>
                    <a:pt x="124670" y="3147"/>
                    <a:pt x="120495" y="3147"/>
                  </a:cubicBezTo>
                  <a:cubicBezTo>
                    <a:pt x="117711" y="3147"/>
                    <a:pt x="113258" y="4817"/>
                    <a:pt x="110753" y="8992"/>
                  </a:cubicBezTo>
                  <a:cubicBezTo>
                    <a:pt x="110196" y="10384"/>
                    <a:pt x="107969" y="19013"/>
                    <a:pt x="106856" y="24023"/>
                  </a:cubicBezTo>
                  <a:cubicBezTo>
                    <a:pt x="104907" y="31261"/>
                    <a:pt x="102959" y="38776"/>
                    <a:pt x="101288" y="46292"/>
                  </a:cubicBezTo>
                  <a:lnTo>
                    <a:pt x="88762" y="96396"/>
                  </a:lnTo>
                  <a:cubicBezTo>
                    <a:pt x="87649" y="100571"/>
                    <a:pt x="75680" y="120056"/>
                    <a:pt x="57308" y="120056"/>
                  </a:cubicBezTo>
                  <a:cubicBezTo>
                    <a:pt x="43112" y="120056"/>
                    <a:pt x="40050" y="107809"/>
                    <a:pt x="40050" y="97509"/>
                  </a:cubicBezTo>
                  <a:cubicBezTo>
                    <a:pt x="40050" y="84705"/>
                    <a:pt x="44782" y="67447"/>
                    <a:pt x="54246" y="42952"/>
                  </a:cubicBezTo>
                  <a:cubicBezTo>
                    <a:pt x="58700" y="31539"/>
                    <a:pt x="59813" y="28477"/>
                    <a:pt x="59813" y="22910"/>
                  </a:cubicBezTo>
                  <a:cubicBezTo>
                    <a:pt x="59813" y="10384"/>
                    <a:pt x="50906" y="85"/>
                    <a:pt x="36988" y="85"/>
                  </a:cubicBezTo>
                  <a:cubicBezTo>
                    <a:pt x="10544" y="85"/>
                    <a:pt x="245" y="40446"/>
                    <a:pt x="245" y="42952"/>
                  </a:cubicBezTo>
                  <a:cubicBezTo>
                    <a:pt x="245" y="45735"/>
                    <a:pt x="3029" y="45735"/>
                    <a:pt x="3585" y="45735"/>
                  </a:cubicBezTo>
                  <a:cubicBezTo>
                    <a:pt x="6369" y="45735"/>
                    <a:pt x="6647" y="45178"/>
                    <a:pt x="8039" y="40725"/>
                  </a:cubicBezTo>
                  <a:cubicBezTo>
                    <a:pt x="15555" y="14559"/>
                    <a:pt x="26689" y="6209"/>
                    <a:pt x="36153" y="6209"/>
                  </a:cubicBezTo>
                  <a:cubicBezTo>
                    <a:pt x="38380" y="6209"/>
                    <a:pt x="43112" y="6209"/>
                    <a:pt x="43112" y="15116"/>
                  </a:cubicBezTo>
                  <a:cubicBezTo>
                    <a:pt x="43112" y="22075"/>
                    <a:pt x="40328" y="29312"/>
                    <a:pt x="38380" y="34601"/>
                  </a:cubicBezTo>
                  <a:cubicBezTo>
                    <a:pt x="27246" y="64107"/>
                    <a:pt x="22235" y="79973"/>
                    <a:pt x="22235" y="93056"/>
                  </a:cubicBezTo>
                  <a:cubicBezTo>
                    <a:pt x="22235" y="117829"/>
                    <a:pt x="39772" y="126180"/>
                    <a:pt x="56195" y="126180"/>
                  </a:cubicBezTo>
                  <a:cubicBezTo>
                    <a:pt x="67051" y="126180"/>
                    <a:pt x="76515" y="121448"/>
                    <a:pt x="84309" y="113654"/>
                  </a:cubicBezTo>
                  <a:cubicBezTo>
                    <a:pt x="80690" y="128129"/>
                    <a:pt x="77350" y="141768"/>
                    <a:pt x="66216" y="156521"/>
                  </a:cubicBezTo>
                  <a:cubicBezTo>
                    <a:pt x="58978" y="165985"/>
                    <a:pt x="48401" y="174057"/>
                    <a:pt x="35596" y="174057"/>
                  </a:cubicBezTo>
                  <a:cubicBezTo>
                    <a:pt x="31699" y="174057"/>
                    <a:pt x="19173" y="173222"/>
                    <a:pt x="14441" y="162366"/>
                  </a:cubicBezTo>
                  <a:cubicBezTo>
                    <a:pt x="18895" y="162366"/>
                    <a:pt x="22514" y="162366"/>
                    <a:pt x="26411" y="159026"/>
                  </a:cubicBezTo>
                  <a:cubicBezTo>
                    <a:pt x="29194" y="156521"/>
                    <a:pt x="31978" y="152902"/>
                    <a:pt x="31978" y="147613"/>
                  </a:cubicBezTo>
                  <a:cubicBezTo>
                    <a:pt x="31978" y="138984"/>
                    <a:pt x="24462" y="137871"/>
                    <a:pt x="21679" y="137871"/>
                  </a:cubicBezTo>
                  <a:cubicBezTo>
                    <a:pt x="15276" y="137871"/>
                    <a:pt x="6091" y="142325"/>
                    <a:pt x="6091" y="155964"/>
                  </a:cubicBezTo>
                  <a:cubicBezTo>
                    <a:pt x="6091" y="169882"/>
                    <a:pt x="18338" y="180181"/>
                    <a:pt x="35596" y="180181"/>
                  </a:cubicBezTo>
                  <a:cubicBezTo>
                    <a:pt x="64267" y="180181"/>
                    <a:pt x="92938" y="154851"/>
                    <a:pt x="100732" y="123396"/>
                  </a:cubicBezTo>
                  <a:lnTo>
                    <a:pt x="127454" y="1706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53F8422C-F07D-FE82-5BE9-FA65DEE8417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024413" y="7830217"/>
              <a:ext cx="64578" cy="278356"/>
            </a:xfrm>
            <a:custGeom>
              <a:avLst/>
              <a:gdLst>
                <a:gd name="connsiteX0" fmla="*/ 64829 w 64578"/>
                <a:gd name="connsiteY0" fmla="*/ 275657 h 278356"/>
                <a:gd name="connsiteX1" fmla="*/ 60097 w 64578"/>
                <a:gd name="connsiteY1" fmla="*/ 269533 h 278356"/>
                <a:gd name="connsiteX2" fmla="*/ 16395 w 64578"/>
                <a:gd name="connsiteY2" fmla="*/ 139263 h 278356"/>
                <a:gd name="connsiteX3" fmla="*/ 61210 w 64578"/>
                <a:gd name="connsiteY3" fmla="*/ 7600 h 278356"/>
                <a:gd name="connsiteX4" fmla="*/ 64829 w 64578"/>
                <a:gd name="connsiteY4" fmla="*/ 2868 h 278356"/>
                <a:gd name="connsiteX5" fmla="*/ 62045 w 64578"/>
                <a:gd name="connsiteY5" fmla="*/ 85 h 278356"/>
                <a:gd name="connsiteX6" fmla="*/ 17787 w 64578"/>
                <a:gd name="connsiteY6" fmla="*/ 54364 h 278356"/>
                <a:gd name="connsiteX7" fmla="*/ 250 w 64578"/>
                <a:gd name="connsiteY7" fmla="*/ 139263 h 278356"/>
                <a:gd name="connsiteX8" fmla="*/ 18622 w 64578"/>
                <a:gd name="connsiteY8" fmla="*/ 226110 h 278356"/>
                <a:gd name="connsiteX9" fmla="*/ 62045 w 64578"/>
                <a:gd name="connsiteY9" fmla="*/ 278441 h 278356"/>
                <a:gd name="connsiteX10" fmla="*/ 64829 w 64578"/>
                <a:gd name="connsiteY10" fmla="*/ 275657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278356">
                  <a:moveTo>
                    <a:pt x="64829" y="275657"/>
                  </a:moveTo>
                  <a:cubicBezTo>
                    <a:pt x="64829" y="274822"/>
                    <a:pt x="64829" y="274266"/>
                    <a:pt x="60097" y="269533"/>
                  </a:cubicBezTo>
                  <a:cubicBezTo>
                    <a:pt x="25302" y="234461"/>
                    <a:pt x="16395" y="181851"/>
                    <a:pt x="16395" y="139263"/>
                  </a:cubicBezTo>
                  <a:cubicBezTo>
                    <a:pt x="16395" y="90829"/>
                    <a:pt x="26973" y="42395"/>
                    <a:pt x="61210" y="7600"/>
                  </a:cubicBezTo>
                  <a:cubicBezTo>
                    <a:pt x="64829" y="4260"/>
                    <a:pt x="64829" y="3703"/>
                    <a:pt x="64829" y="2868"/>
                  </a:cubicBezTo>
                  <a:cubicBezTo>
                    <a:pt x="64829" y="920"/>
                    <a:pt x="63716" y="85"/>
                    <a:pt x="62045" y="85"/>
                  </a:cubicBezTo>
                  <a:cubicBezTo>
                    <a:pt x="59262" y="85"/>
                    <a:pt x="34210" y="19013"/>
                    <a:pt x="17787" y="54364"/>
                  </a:cubicBezTo>
                  <a:cubicBezTo>
                    <a:pt x="3591" y="84983"/>
                    <a:pt x="250" y="115881"/>
                    <a:pt x="250" y="139263"/>
                  </a:cubicBezTo>
                  <a:cubicBezTo>
                    <a:pt x="250" y="160975"/>
                    <a:pt x="3312" y="194656"/>
                    <a:pt x="18622" y="226110"/>
                  </a:cubicBezTo>
                  <a:cubicBezTo>
                    <a:pt x="35323" y="260348"/>
                    <a:pt x="59262" y="278441"/>
                    <a:pt x="62045" y="278441"/>
                  </a:cubicBezTo>
                  <a:cubicBezTo>
                    <a:pt x="63716" y="278441"/>
                    <a:pt x="64829" y="277606"/>
                    <a:pt x="64829" y="275657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BFFC29EF-69E8-2AE0-66DC-91B888CCCB8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113178" y="7915950"/>
              <a:ext cx="227973" cy="126095"/>
            </a:xfrm>
            <a:custGeom>
              <a:avLst/>
              <a:gdLst>
                <a:gd name="connsiteX0" fmla="*/ 16677 w 227973"/>
                <a:gd name="connsiteY0" fmla="*/ 106695 h 126095"/>
                <a:gd name="connsiteX1" fmla="*/ 14172 w 227973"/>
                <a:gd name="connsiteY1" fmla="*/ 118664 h 126095"/>
                <a:gd name="connsiteX2" fmla="*/ 22244 w 227973"/>
                <a:gd name="connsiteY2" fmla="*/ 126180 h 126095"/>
                <a:gd name="connsiteX3" fmla="*/ 32544 w 227973"/>
                <a:gd name="connsiteY3" fmla="*/ 118386 h 126095"/>
                <a:gd name="connsiteX4" fmla="*/ 37832 w 227973"/>
                <a:gd name="connsiteY4" fmla="*/ 97788 h 126095"/>
                <a:gd name="connsiteX5" fmla="*/ 43956 w 227973"/>
                <a:gd name="connsiteY5" fmla="*/ 72736 h 126095"/>
                <a:gd name="connsiteX6" fmla="*/ 48688 w 227973"/>
                <a:gd name="connsiteY6" fmla="*/ 54086 h 126095"/>
                <a:gd name="connsiteX7" fmla="*/ 52307 w 227973"/>
                <a:gd name="connsiteY7" fmla="*/ 40168 h 126095"/>
                <a:gd name="connsiteX8" fmla="*/ 97679 w 227973"/>
                <a:gd name="connsiteY8" fmla="*/ 6209 h 126095"/>
                <a:gd name="connsiteX9" fmla="*/ 112710 w 227973"/>
                <a:gd name="connsiteY9" fmla="*/ 25693 h 126095"/>
                <a:gd name="connsiteX10" fmla="*/ 108535 w 227973"/>
                <a:gd name="connsiteY10" fmla="*/ 48797 h 126095"/>
                <a:gd name="connsiteX11" fmla="*/ 100741 w 227973"/>
                <a:gd name="connsiteY11" fmla="*/ 81086 h 126095"/>
                <a:gd name="connsiteX12" fmla="*/ 95174 w 227973"/>
                <a:gd name="connsiteY12" fmla="*/ 102241 h 126095"/>
                <a:gd name="connsiteX13" fmla="*/ 91555 w 227973"/>
                <a:gd name="connsiteY13" fmla="*/ 118664 h 126095"/>
                <a:gd name="connsiteX14" fmla="*/ 99627 w 227973"/>
                <a:gd name="connsiteY14" fmla="*/ 126180 h 126095"/>
                <a:gd name="connsiteX15" fmla="*/ 112153 w 227973"/>
                <a:gd name="connsiteY15" fmla="*/ 110314 h 126095"/>
                <a:gd name="connsiteX16" fmla="*/ 128855 w 227973"/>
                <a:gd name="connsiteY16" fmla="*/ 43230 h 126095"/>
                <a:gd name="connsiteX17" fmla="*/ 174784 w 227973"/>
                <a:gd name="connsiteY17" fmla="*/ 6209 h 126095"/>
                <a:gd name="connsiteX18" fmla="*/ 189815 w 227973"/>
                <a:gd name="connsiteY18" fmla="*/ 25693 h 126095"/>
                <a:gd name="connsiteX19" fmla="*/ 172557 w 227973"/>
                <a:gd name="connsiteY19" fmla="*/ 88045 h 126095"/>
                <a:gd name="connsiteX20" fmla="*/ 168938 w 227973"/>
                <a:gd name="connsiteY20" fmla="*/ 103355 h 126095"/>
                <a:gd name="connsiteX21" fmla="*/ 191763 w 227973"/>
                <a:gd name="connsiteY21" fmla="*/ 126180 h 126095"/>
                <a:gd name="connsiteX22" fmla="*/ 228228 w 227973"/>
                <a:gd name="connsiteY22" fmla="*/ 83313 h 126095"/>
                <a:gd name="connsiteX23" fmla="*/ 224888 w 227973"/>
                <a:gd name="connsiteY23" fmla="*/ 80530 h 126095"/>
                <a:gd name="connsiteX24" fmla="*/ 220712 w 227973"/>
                <a:gd name="connsiteY24" fmla="*/ 85540 h 126095"/>
                <a:gd name="connsiteX25" fmla="*/ 192320 w 227973"/>
                <a:gd name="connsiteY25" fmla="*/ 120056 h 126095"/>
                <a:gd name="connsiteX26" fmla="*/ 185639 w 227973"/>
                <a:gd name="connsiteY26" fmla="*/ 110870 h 126095"/>
                <a:gd name="connsiteX27" fmla="*/ 190650 w 227973"/>
                <a:gd name="connsiteY27" fmla="*/ 91107 h 126095"/>
                <a:gd name="connsiteX28" fmla="*/ 207630 w 227973"/>
                <a:gd name="connsiteY28" fmla="*/ 29869 h 126095"/>
                <a:gd name="connsiteX29" fmla="*/ 175619 w 227973"/>
                <a:gd name="connsiteY29" fmla="*/ 85 h 126095"/>
                <a:gd name="connsiteX30" fmla="*/ 130247 w 227973"/>
                <a:gd name="connsiteY30" fmla="*/ 27085 h 126095"/>
                <a:gd name="connsiteX31" fmla="*/ 121339 w 227973"/>
                <a:gd name="connsiteY31" fmla="*/ 7322 h 126095"/>
                <a:gd name="connsiteX32" fmla="*/ 98514 w 227973"/>
                <a:gd name="connsiteY32" fmla="*/ 85 h 126095"/>
                <a:gd name="connsiteX33" fmla="*/ 55090 w 227973"/>
                <a:gd name="connsiteY33" fmla="*/ 24302 h 126095"/>
                <a:gd name="connsiteX34" fmla="*/ 29482 w 227973"/>
                <a:gd name="connsiteY34" fmla="*/ 85 h 126095"/>
                <a:gd name="connsiteX35" fmla="*/ 8883 w 227973"/>
                <a:gd name="connsiteY35" fmla="*/ 15951 h 126095"/>
                <a:gd name="connsiteX36" fmla="*/ 254 w 227973"/>
                <a:gd name="connsiteY36" fmla="*/ 42952 h 126095"/>
                <a:gd name="connsiteX37" fmla="*/ 3594 w 227973"/>
                <a:gd name="connsiteY37" fmla="*/ 45735 h 126095"/>
                <a:gd name="connsiteX38" fmla="*/ 8327 w 227973"/>
                <a:gd name="connsiteY38" fmla="*/ 39333 h 126095"/>
                <a:gd name="connsiteX39" fmla="*/ 28647 w 227973"/>
                <a:gd name="connsiteY39" fmla="*/ 6209 h 126095"/>
                <a:gd name="connsiteX40" fmla="*/ 37276 w 227973"/>
                <a:gd name="connsiteY40" fmla="*/ 19013 h 126095"/>
                <a:gd name="connsiteX41" fmla="*/ 32822 w 227973"/>
                <a:gd name="connsiteY41" fmla="*/ 42395 h 126095"/>
                <a:gd name="connsiteX42" fmla="*/ 16677 w 227973"/>
                <a:gd name="connsiteY4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7973" h="126095">
                  <a:moveTo>
                    <a:pt x="16677" y="106695"/>
                  </a:moveTo>
                  <a:cubicBezTo>
                    <a:pt x="15842" y="110870"/>
                    <a:pt x="14172" y="117273"/>
                    <a:pt x="14172" y="118664"/>
                  </a:cubicBezTo>
                  <a:cubicBezTo>
                    <a:pt x="14172" y="123675"/>
                    <a:pt x="18069" y="126180"/>
                    <a:pt x="22244" y="126180"/>
                  </a:cubicBezTo>
                  <a:cubicBezTo>
                    <a:pt x="25585" y="126180"/>
                    <a:pt x="30595" y="123953"/>
                    <a:pt x="32544" y="118386"/>
                  </a:cubicBezTo>
                  <a:cubicBezTo>
                    <a:pt x="32822" y="117829"/>
                    <a:pt x="36162" y="104747"/>
                    <a:pt x="37832" y="97788"/>
                  </a:cubicBezTo>
                  <a:lnTo>
                    <a:pt x="43956" y="72736"/>
                  </a:lnTo>
                  <a:cubicBezTo>
                    <a:pt x="45626" y="66612"/>
                    <a:pt x="47296" y="60488"/>
                    <a:pt x="48688" y="54086"/>
                  </a:cubicBezTo>
                  <a:cubicBezTo>
                    <a:pt x="49802" y="49354"/>
                    <a:pt x="52028" y="41281"/>
                    <a:pt x="52307" y="40168"/>
                  </a:cubicBezTo>
                  <a:cubicBezTo>
                    <a:pt x="56482" y="31539"/>
                    <a:pt x="71235" y="6209"/>
                    <a:pt x="97679" y="6209"/>
                  </a:cubicBezTo>
                  <a:cubicBezTo>
                    <a:pt x="110205" y="6209"/>
                    <a:pt x="112710" y="16508"/>
                    <a:pt x="112710" y="25693"/>
                  </a:cubicBezTo>
                  <a:cubicBezTo>
                    <a:pt x="112710" y="32652"/>
                    <a:pt x="110762" y="40446"/>
                    <a:pt x="108535" y="48797"/>
                  </a:cubicBezTo>
                  <a:lnTo>
                    <a:pt x="100741" y="81086"/>
                  </a:lnTo>
                  <a:lnTo>
                    <a:pt x="95174" y="102241"/>
                  </a:lnTo>
                  <a:cubicBezTo>
                    <a:pt x="94060" y="107809"/>
                    <a:pt x="91555" y="117273"/>
                    <a:pt x="91555" y="118664"/>
                  </a:cubicBezTo>
                  <a:cubicBezTo>
                    <a:pt x="91555" y="123675"/>
                    <a:pt x="95452" y="126180"/>
                    <a:pt x="99627" y="126180"/>
                  </a:cubicBezTo>
                  <a:cubicBezTo>
                    <a:pt x="108256" y="126180"/>
                    <a:pt x="109927" y="119221"/>
                    <a:pt x="112153" y="110314"/>
                  </a:cubicBezTo>
                  <a:cubicBezTo>
                    <a:pt x="116050" y="94726"/>
                    <a:pt x="126350" y="54086"/>
                    <a:pt x="128855" y="43230"/>
                  </a:cubicBezTo>
                  <a:cubicBezTo>
                    <a:pt x="129690" y="39611"/>
                    <a:pt x="144443" y="6209"/>
                    <a:pt x="174784" y="6209"/>
                  </a:cubicBezTo>
                  <a:cubicBezTo>
                    <a:pt x="186753" y="6209"/>
                    <a:pt x="189815" y="15673"/>
                    <a:pt x="189815" y="25693"/>
                  </a:cubicBezTo>
                  <a:cubicBezTo>
                    <a:pt x="189815" y="41560"/>
                    <a:pt x="178124" y="73292"/>
                    <a:pt x="172557" y="88045"/>
                  </a:cubicBezTo>
                  <a:cubicBezTo>
                    <a:pt x="170051" y="94726"/>
                    <a:pt x="168938" y="97788"/>
                    <a:pt x="168938" y="103355"/>
                  </a:cubicBezTo>
                  <a:cubicBezTo>
                    <a:pt x="168938" y="116438"/>
                    <a:pt x="178681" y="126180"/>
                    <a:pt x="191763" y="126180"/>
                  </a:cubicBezTo>
                  <a:cubicBezTo>
                    <a:pt x="217929" y="126180"/>
                    <a:pt x="228228" y="85540"/>
                    <a:pt x="228228" y="83313"/>
                  </a:cubicBezTo>
                  <a:cubicBezTo>
                    <a:pt x="228228" y="80530"/>
                    <a:pt x="225723" y="80530"/>
                    <a:pt x="224888" y="80530"/>
                  </a:cubicBezTo>
                  <a:cubicBezTo>
                    <a:pt x="222104" y="80530"/>
                    <a:pt x="222104" y="81365"/>
                    <a:pt x="220712" y="85540"/>
                  </a:cubicBezTo>
                  <a:cubicBezTo>
                    <a:pt x="216537" y="100293"/>
                    <a:pt x="207630" y="120056"/>
                    <a:pt x="192320" y="120056"/>
                  </a:cubicBezTo>
                  <a:cubicBezTo>
                    <a:pt x="187588" y="120056"/>
                    <a:pt x="185639" y="117273"/>
                    <a:pt x="185639" y="110870"/>
                  </a:cubicBezTo>
                  <a:cubicBezTo>
                    <a:pt x="185639" y="103912"/>
                    <a:pt x="188145" y="97231"/>
                    <a:pt x="190650" y="91107"/>
                  </a:cubicBezTo>
                  <a:cubicBezTo>
                    <a:pt x="195939" y="76633"/>
                    <a:pt x="207630" y="45735"/>
                    <a:pt x="207630" y="29869"/>
                  </a:cubicBezTo>
                  <a:cubicBezTo>
                    <a:pt x="207630" y="11776"/>
                    <a:pt x="196495" y="85"/>
                    <a:pt x="175619" y="85"/>
                  </a:cubicBezTo>
                  <a:cubicBezTo>
                    <a:pt x="154742" y="85"/>
                    <a:pt x="140546" y="12332"/>
                    <a:pt x="130247" y="27085"/>
                  </a:cubicBezTo>
                  <a:cubicBezTo>
                    <a:pt x="129968" y="23467"/>
                    <a:pt x="129133" y="14002"/>
                    <a:pt x="121339" y="7322"/>
                  </a:cubicBezTo>
                  <a:cubicBezTo>
                    <a:pt x="114380" y="1476"/>
                    <a:pt x="105473" y="85"/>
                    <a:pt x="98514" y="85"/>
                  </a:cubicBezTo>
                  <a:cubicBezTo>
                    <a:pt x="73462" y="85"/>
                    <a:pt x="59822" y="17899"/>
                    <a:pt x="55090" y="24302"/>
                  </a:cubicBezTo>
                  <a:cubicBezTo>
                    <a:pt x="53699" y="8435"/>
                    <a:pt x="42008" y="85"/>
                    <a:pt x="29482" y="85"/>
                  </a:cubicBezTo>
                  <a:cubicBezTo>
                    <a:pt x="16677" y="85"/>
                    <a:pt x="11388" y="10941"/>
                    <a:pt x="8883" y="15951"/>
                  </a:cubicBezTo>
                  <a:cubicBezTo>
                    <a:pt x="3873" y="25693"/>
                    <a:pt x="254" y="42116"/>
                    <a:pt x="254" y="42952"/>
                  </a:cubicBezTo>
                  <a:cubicBezTo>
                    <a:pt x="254" y="45735"/>
                    <a:pt x="3038" y="45735"/>
                    <a:pt x="3594" y="45735"/>
                  </a:cubicBezTo>
                  <a:cubicBezTo>
                    <a:pt x="6378" y="45735"/>
                    <a:pt x="6656" y="45457"/>
                    <a:pt x="8327" y="39333"/>
                  </a:cubicBezTo>
                  <a:cubicBezTo>
                    <a:pt x="13059" y="19570"/>
                    <a:pt x="18626" y="6209"/>
                    <a:pt x="28647" y="6209"/>
                  </a:cubicBezTo>
                  <a:cubicBezTo>
                    <a:pt x="33100" y="6209"/>
                    <a:pt x="37276" y="8435"/>
                    <a:pt x="37276" y="19013"/>
                  </a:cubicBezTo>
                  <a:cubicBezTo>
                    <a:pt x="37276" y="24858"/>
                    <a:pt x="36441" y="27920"/>
                    <a:pt x="32822" y="42395"/>
                  </a:cubicBezTo>
                  <a:lnTo>
                    <a:pt x="16677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DB93588D-3542-A438-3D8D-2D280F70DDE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358664" y="7951552"/>
              <a:ext cx="59039" cy="131133"/>
            </a:xfrm>
            <a:custGeom>
              <a:avLst/>
              <a:gdLst>
                <a:gd name="connsiteX0" fmla="*/ 54236 w 59039"/>
                <a:gd name="connsiteY0" fmla="*/ 7490 h 131133"/>
                <a:gd name="connsiteX1" fmla="*/ 46442 w 59039"/>
                <a:gd name="connsiteY1" fmla="*/ 86 h 131133"/>
                <a:gd name="connsiteX2" fmla="*/ 35531 w 59039"/>
                <a:gd name="connsiteY2" fmla="*/ 10803 h 131133"/>
                <a:gd name="connsiteX3" fmla="*/ 43325 w 59039"/>
                <a:gd name="connsiteY3" fmla="*/ 18207 h 131133"/>
                <a:gd name="connsiteX4" fmla="*/ 54236 w 59039"/>
                <a:gd name="connsiteY4" fmla="*/ 7490 h 131133"/>
                <a:gd name="connsiteX5" fmla="*/ 14487 w 59039"/>
                <a:gd name="connsiteY5" fmla="*/ 106474 h 131133"/>
                <a:gd name="connsiteX6" fmla="*/ 12733 w 59039"/>
                <a:gd name="connsiteY6" fmla="*/ 114658 h 131133"/>
                <a:gd name="connsiteX7" fmla="*/ 31244 w 59039"/>
                <a:gd name="connsiteY7" fmla="*/ 131220 h 131133"/>
                <a:gd name="connsiteX8" fmla="*/ 59302 w 59039"/>
                <a:gd name="connsiteY8" fmla="*/ 101408 h 131133"/>
                <a:gd name="connsiteX9" fmla="*/ 56185 w 59039"/>
                <a:gd name="connsiteY9" fmla="*/ 98875 h 131133"/>
                <a:gd name="connsiteX10" fmla="*/ 52483 w 59039"/>
                <a:gd name="connsiteY10" fmla="*/ 102187 h 131133"/>
                <a:gd name="connsiteX11" fmla="*/ 31829 w 59039"/>
                <a:gd name="connsiteY11" fmla="*/ 125764 h 131133"/>
                <a:gd name="connsiteX12" fmla="*/ 26957 w 59039"/>
                <a:gd name="connsiteY12" fmla="*/ 118944 h 131133"/>
                <a:gd name="connsiteX13" fmla="*/ 30075 w 59039"/>
                <a:gd name="connsiteY13" fmla="*/ 106474 h 131133"/>
                <a:gd name="connsiteX14" fmla="*/ 36310 w 59039"/>
                <a:gd name="connsiteY14" fmla="*/ 90886 h 131133"/>
                <a:gd name="connsiteX15" fmla="*/ 45858 w 59039"/>
                <a:gd name="connsiteY15" fmla="*/ 66140 h 131133"/>
                <a:gd name="connsiteX16" fmla="*/ 47027 w 59039"/>
                <a:gd name="connsiteY16" fmla="*/ 59905 h 131133"/>
                <a:gd name="connsiteX17" fmla="*/ 28516 w 59039"/>
                <a:gd name="connsiteY17" fmla="*/ 43343 h 131133"/>
                <a:gd name="connsiteX18" fmla="*/ 263 w 59039"/>
                <a:gd name="connsiteY18" fmla="*/ 73155 h 131133"/>
                <a:gd name="connsiteX19" fmla="*/ 3575 w 59039"/>
                <a:gd name="connsiteY19" fmla="*/ 75688 h 131133"/>
                <a:gd name="connsiteX20" fmla="*/ 7083 w 59039"/>
                <a:gd name="connsiteY20" fmla="*/ 72570 h 131133"/>
                <a:gd name="connsiteX21" fmla="*/ 27932 w 59039"/>
                <a:gd name="connsiteY21" fmla="*/ 48799 h 131133"/>
                <a:gd name="connsiteX22" fmla="*/ 32803 w 59039"/>
                <a:gd name="connsiteY22" fmla="*/ 55618 h 131133"/>
                <a:gd name="connsiteX23" fmla="*/ 26762 w 59039"/>
                <a:gd name="connsiteY23" fmla="*/ 75103 h 131133"/>
                <a:gd name="connsiteX24" fmla="*/ 14487 w 59039"/>
                <a:gd name="connsiteY24" fmla="*/ 106474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39" h="131133">
                  <a:moveTo>
                    <a:pt x="54236" y="7490"/>
                  </a:moveTo>
                  <a:cubicBezTo>
                    <a:pt x="54236" y="4373"/>
                    <a:pt x="51898" y="86"/>
                    <a:pt x="46442" y="86"/>
                  </a:cubicBezTo>
                  <a:cubicBezTo>
                    <a:pt x="41181" y="86"/>
                    <a:pt x="35531" y="5152"/>
                    <a:pt x="35531" y="10803"/>
                  </a:cubicBezTo>
                  <a:cubicBezTo>
                    <a:pt x="35531" y="14115"/>
                    <a:pt x="38064" y="18207"/>
                    <a:pt x="43325" y="18207"/>
                  </a:cubicBezTo>
                  <a:cubicBezTo>
                    <a:pt x="48975" y="18207"/>
                    <a:pt x="54236" y="12751"/>
                    <a:pt x="54236" y="7490"/>
                  </a:cubicBezTo>
                  <a:close/>
                  <a:moveTo>
                    <a:pt x="14487" y="106474"/>
                  </a:moveTo>
                  <a:cubicBezTo>
                    <a:pt x="13708" y="109007"/>
                    <a:pt x="12733" y="111345"/>
                    <a:pt x="12733" y="114658"/>
                  </a:cubicBezTo>
                  <a:cubicBezTo>
                    <a:pt x="12733" y="123815"/>
                    <a:pt x="20527" y="131220"/>
                    <a:pt x="31244" y="131220"/>
                  </a:cubicBezTo>
                  <a:cubicBezTo>
                    <a:pt x="50729" y="131220"/>
                    <a:pt x="59302" y="104331"/>
                    <a:pt x="59302" y="101408"/>
                  </a:cubicBezTo>
                  <a:cubicBezTo>
                    <a:pt x="59302" y="98875"/>
                    <a:pt x="56769" y="98875"/>
                    <a:pt x="56185" y="98875"/>
                  </a:cubicBezTo>
                  <a:cubicBezTo>
                    <a:pt x="53457" y="98875"/>
                    <a:pt x="53262" y="100044"/>
                    <a:pt x="52483" y="102187"/>
                  </a:cubicBezTo>
                  <a:cubicBezTo>
                    <a:pt x="48001" y="117775"/>
                    <a:pt x="39428" y="125764"/>
                    <a:pt x="31829" y="125764"/>
                  </a:cubicBezTo>
                  <a:cubicBezTo>
                    <a:pt x="27932" y="125764"/>
                    <a:pt x="26957" y="123231"/>
                    <a:pt x="26957" y="118944"/>
                  </a:cubicBezTo>
                  <a:cubicBezTo>
                    <a:pt x="26957" y="114463"/>
                    <a:pt x="28321" y="110761"/>
                    <a:pt x="30075" y="106474"/>
                  </a:cubicBezTo>
                  <a:cubicBezTo>
                    <a:pt x="32023" y="101213"/>
                    <a:pt x="34167" y="95952"/>
                    <a:pt x="36310" y="90886"/>
                  </a:cubicBezTo>
                  <a:cubicBezTo>
                    <a:pt x="38064" y="86210"/>
                    <a:pt x="45078" y="68478"/>
                    <a:pt x="45858" y="66140"/>
                  </a:cubicBezTo>
                  <a:cubicBezTo>
                    <a:pt x="46442" y="64192"/>
                    <a:pt x="47027" y="61853"/>
                    <a:pt x="47027" y="59905"/>
                  </a:cubicBezTo>
                  <a:cubicBezTo>
                    <a:pt x="47027" y="50747"/>
                    <a:pt x="39233" y="43343"/>
                    <a:pt x="28516" y="43343"/>
                  </a:cubicBezTo>
                  <a:cubicBezTo>
                    <a:pt x="9226" y="43343"/>
                    <a:pt x="263" y="69842"/>
                    <a:pt x="263" y="73155"/>
                  </a:cubicBezTo>
                  <a:cubicBezTo>
                    <a:pt x="263" y="75688"/>
                    <a:pt x="2991" y="75688"/>
                    <a:pt x="3575" y="75688"/>
                  </a:cubicBezTo>
                  <a:cubicBezTo>
                    <a:pt x="6303" y="75688"/>
                    <a:pt x="6498" y="74713"/>
                    <a:pt x="7083" y="72570"/>
                  </a:cubicBezTo>
                  <a:cubicBezTo>
                    <a:pt x="12149" y="55813"/>
                    <a:pt x="20722" y="48799"/>
                    <a:pt x="27932" y="48799"/>
                  </a:cubicBezTo>
                  <a:cubicBezTo>
                    <a:pt x="31049" y="48799"/>
                    <a:pt x="32803" y="50357"/>
                    <a:pt x="32803" y="55618"/>
                  </a:cubicBezTo>
                  <a:cubicBezTo>
                    <a:pt x="32803" y="60100"/>
                    <a:pt x="31634" y="63023"/>
                    <a:pt x="26762" y="75103"/>
                  </a:cubicBezTo>
                  <a:lnTo>
                    <a:pt x="14487" y="106474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52865EF1-B027-795A-0C4C-C4A3D8C6A3C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4466118" y="8009478"/>
              <a:ext cx="32567" cy="83228"/>
            </a:xfrm>
            <a:custGeom>
              <a:avLst/>
              <a:gdLst>
                <a:gd name="connsiteX0" fmla="*/ 32834 w 32567"/>
                <a:gd name="connsiteY0" fmla="*/ 29312 h 83228"/>
                <a:gd name="connsiteX1" fmla="*/ 15019 w 32567"/>
                <a:gd name="connsiteY1" fmla="*/ 85 h 83228"/>
                <a:gd name="connsiteX2" fmla="*/ 266 w 32567"/>
                <a:gd name="connsiteY2" fmla="*/ 14838 h 83228"/>
                <a:gd name="connsiteX3" fmla="*/ 15019 w 32567"/>
                <a:gd name="connsiteY3" fmla="*/ 29590 h 83228"/>
                <a:gd name="connsiteX4" fmla="*/ 24762 w 32567"/>
                <a:gd name="connsiteY4" fmla="*/ 25972 h 83228"/>
                <a:gd name="connsiteX5" fmla="*/ 26153 w 32567"/>
                <a:gd name="connsiteY5" fmla="*/ 25137 h 83228"/>
                <a:gd name="connsiteX6" fmla="*/ 26710 w 32567"/>
                <a:gd name="connsiteY6" fmla="*/ 29312 h 83228"/>
                <a:gd name="connsiteX7" fmla="*/ 7782 w 32567"/>
                <a:gd name="connsiteY7" fmla="*/ 75798 h 83228"/>
                <a:gd name="connsiteX8" fmla="*/ 4720 w 32567"/>
                <a:gd name="connsiteY8" fmla="*/ 80251 h 83228"/>
                <a:gd name="connsiteX9" fmla="*/ 7504 w 32567"/>
                <a:gd name="connsiteY9" fmla="*/ 83313 h 83228"/>
                <a:gd name="connsiteX10" fmla="*/ 32834 w 32567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7" h="83228">
                  <a:moveTo>
                    <a:pt x="32834" y="29312"/>
                  </a:moveTo>
                  <a:cubicBezTo>
                    <a:pt x="32834" y="10941"/>
                    <a:pt x="25875" y="85"/>
                    <a:pt x="15019" y="85"/>
                  </a:cubicBezTo>
                  <a:cubicBezTo>
                    <a:pt x="5833" y="85"/>
                    <a:pt x="266" y="7044"/>
                    <a:pt x="266" y="14838"/>
                  </a:cubicBezTo>
                  <a:cubicBezTo>
                    <a:pt x="266" y="22353"/>
                    <a:pt x="5833" y="29590"/>
                    <a:pt x="15019" y="29590"/>
                  </a:cubicBezTo>
                  <a:cubicBezTo>
                    <a:pt x="18359" y="29590"/>
                    <a:pt x="21978" y="28477"/>
                    <a:pt x="24762" y="25972"/>
                  </a:cubicBezTo>
                  <a:cubicBezTo>
                    <a:pt x="25597" y="25415"/>
                    <a:pt x="25875" y="25137"/>
                    <a:pt x="26153" y="25137"/>
                  </a:cubicBezTo>
                  <a:cubicBezTo>
                    <a:pt x="26432" y="25137"/>
                    <a:pt x="26710" y="25415"/>
                    <a:pt x="26710" y="29312"/>
                  </a:cubicBezTo>
                  <a:cubicBezTo>
                    <a:pt x="26710" y="49910"/>
                    <a:pt x="16968" y="66612"/>
                    <a:pt x="7782" y="75798"/>
                  </a:cubicBezTo>
                  <a:cubicBezTo>
                    <a:pt x="4720" y="78859"/>
                    <a:pt x="4720" y="79416"/>
                    <a:pt x="4720" y="80251"/>
                  </a:cubicBezTo>
                  <a:cubicBezTo>
                    <a:pt x="4720" y="82200"/>
                    <a:pt x="6112" y="83313"/>
                    <a:pt x="7504" y="83313"/>
                  </a:cubicBezTo>
                  <a:cubicBezTo>
                    <a:pt x="10565" y="83313"/>
                    <a:pt x="32834" y="61880"/>
                    <a:pt x="32834" y="29312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610A3CE7-2A97-3753-8445-C9515FDFA0F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573964" y="7915950"/>
              <a:ext cx="227973" cy="126095"/>
            </a:xfrm>
            <a:custGeom>
              <a:avLst/>
              <a:gdLst>
                <a:gd name="connsiteX0" fmla="*/ 16694 w 227973"/>
                <a:gd name="connsiteY0" fmla="*/ 106695 h 126095"/>
                <a:gd name="connsiteX1" fmla="*/ 14189 w 227973"/>
                <a:gd name="connsiteY1" fmla="*/ 118664 h 126095"/>
                <a:gd name="connsiteX2" fmla="*/ 22261 w 227973"/>
                <a:gd name="connsiteY2" fmla="*/ 126180 h 126095"/>
                <a:gd name="connsiteX3" fmla="*/ 32560 w 227973"/>
                <a:gd name="connsiteY3" fmla="*/ 118386 h 126095"/>
                <a:gd name="connsiteX4" fmla="*/ 37849 w 227973"/>
                <a:gd name="connsiteY4" fmla="*/ 97788 h 126095"/>
                <a:gd name="connsiteX5" fmla="*/ 43973 w 227973"/>
                <a:gd name="connsiteY5" fmla="*/ 72736 h 126095"/>
                <a:gd name="connsiteX6" fmla="*/ 48705 w 227973"/>
                <a:gd name="connsiteY6" fmla="*/ 54086 h 126095"/>
                <a:gd name="connsiteX7" fmla="*/ 52323 w 227973"/>
                <a:gd name="connsiteY7" fmla="*/ 40168 h 126095"/>
                <a:gd name="connsiteX8" fmla="*/ 97695 w 227973"/>
                <a:gd name="connsiteY8" fmla="*/ 6209 h 126095"/>
                <a:gd name="connsiteX9" fmla="*/ 112727 w 227973"/>
                <a:gd name="connsiteY9" fmla="*/ 25693 h 126095"/>
                <a:gd name="connsiteX10" fmla="*/ 108551 w 227973"/>
                <a:gd name="connsiteY10" fmla="*/ 48797 h 126095"/>
                <a:gd name="connsiteX11" fmla="*/ 100757 w 227973"/>
                <a:gd name="connsiteY11" fmla="*/ 81086 h 126095"/>
                <a:gd name="connsiteX12" fmla="*/ 95190 w 227973"/>
                <a:gd name="connsiteY12" fmla="*/ 102241 h 126095"/>
                <a:gd name="connsiteX13" fmla="*/ 91572 w 227973"/>
                <a:gd name="connsiteY13" fmla="*/ 118664 h 126095"/>
                <a:gd name="connsiteX14" fmla="*/ 99644 w 227973"/>
                <a:gd name="connsiteY14" fmla="*/ 126180 h 126095"/>
                <a:gd name="connsiteX15" fmla="*/ 112170 w 227973"/>
                <a:gd name="connsiteY15" fmla="*/ 110314 h 126095"/>
                <a:gd name="connsiteX16" fmla="*/ 128871 w 227973"/>
                <a:gd name="connsiteY16" fmla="*/ 43230 h 126095"/>
                <a:gd name="connsiteX17" fmla="*/ 174800 w 227973"/>
                <a:gd name="connsiteY17" fmla="*/ 6209 h 126095"/>
                <a:gd name="connsiteX18" fmla="*/ 189831 w 227973"/>
                <a:gd name="connsiteY18" fmla="*/ 25693 h 126095"/>
                <a:gd name="connsiteX19" fmla="*/ 172573 w 227973"/>
                <a:gd name="connsiteY19" fmla="*/ 88045 h 126095"/>
                <a:gd name="connsiteX20" fmla="*/ 168955 w 227973"/>
                <a:gd name="connsiteY20" fmla="*/ 103355 h 126095"/>
                <a:gd name="connsiteX21" fmla="*/ 191780 w 227973"/>
                <a:gd name="connsiteY21" fmla="*/ 126180 h 126095"/>
                <a:gd name="connsiteX22" fmla="*/ 228244 w 227973"/>
                <a:gd name="connsiteY22" fmla="*/ 83313 h 126095"/>
                <a:gd name="connsiteX23" fmla="*/ 224904 w 227973"/>
                <a:gd name="connsiteY23" fmla="*/ 80530 h 126095"/>
                <a:gd name="connsiteX24" fmla="*/ 220729 w 227973"/>
                <a:gd name="connsiteY24" fmla="*/ 85540 h 126095"/>
                <a:gd name="connsiteX25" fmla="*/ 192336 w 227973"/>
                <a:gd name="connsiteY25" fmla="*/ 120056 h 126095"/>
                <a:gd name="connsiteX26" fmla="*/ 185656 w 227973"/>
                <a:gd name="connsiteY26" fmla="*/ 110870 h 126095"/>
                <a:gd name="connsiteX27" fmla="*/ 190666 w 227973"/>
                <a:gd name="connsiteY27" fmla="*/ 91107 h 126095"/>
                <a:gd name="connsiteX28" fmla="*/ 207646 w 227973"/>
                <a:gd name="connsiteY28" fmla="*/ 29869 h 126095"/>
                <a:gd name="connsiteX29" fmla="*/ 175635 w 227973"/>
                <a:gd name="connsiteY29" fmla="*/ 85 h 126095"/>
                <a:gd name="connsiteX30" fmla="*/ 130263 w 227973"/>
                <a:gd name="connsiteY30" fmla="*/ 27085 h 126095"/>
                <a:gd name="connsiteX31" fmla="*/ 121356 w 227973"/>
                <a:gd name="connsiteY31" fmla="*/ 7322 h 126095"/>
                <a:gd name="connsiteX32" fmla="*/ 98530 w 227973"/>
                <a:gd name="connsiteY32" fmla="*/ 85 h 126095"/>
                <a:gd name="connsiteX33" fmla="*/ 55107 w 227973"/>
                <a:gd name="connsiteY33" fmla="*/ 24302 h 126095"/>
                <a:gd name="connsiteX34" fmla="*/ 29498 w 227973"/>
                <a:gd name="connsiteY34" fmla="*/ 85 h 126095"/>
                <a:gd name="connsiteX35" fmla="*/ 8900 w 227973"/>
                <a:gd name="connsiteY35" fmla="*/ 15951 h 126095"/>
                <a:gd name="connsiteX36" fmla="*/ 271 w 227973"/>
                <a:gd name="connsiteY36" fmla="*/ 42952 h 126095"/>
                <a:gd name="connsiteX37" fmla="*/ 3611 w 227973"/>
                <a:gd name="connsiteY37" fmla="*/ 45735 h 126095"/>
                <a:gd name="connsiteX38" fmla="*/ 8343 w 227973"/>
                <a:gd name="connsiteY38" fmla="*/ 39333 h 126095"/>
                <a:gd name="connsiteX39" fmla="*/ 28663 w 227973"/>
                <a:gd name="connsiteY39" fmla="*/ 6209 h 126095"/>
                <a:gd name="connsiteX40" fmla="*/ 37292 w 227973"/>
                <a:gd name="connsiteY40" fmla="*/ 19013 h 126095"/>
                <a:gd name="connsiteX41" fmla="*/ 32838 w 227973"/>
                <a:gd name="connsiteY41" fmla="*/ 42395 h 126095"/>
                <a:gd name="connsiteX42" fmla="*/ 16694 w 227973"/>
                <a:gd name="connsiteY42" fmla="*/ 106695 h 1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7973" h="126095">
                  <a:moveTo>
                    <a:pt x="16694" y="106695"/>
                  </a:moveTo>
                  <a:cubicBezTo>
                    <a:pt x="15859" y="110870"/>
                    <a:pt x="14189" y="117273"/>
                    <a:pt x="14189" y="118664"/>
                  </a:cubicBezTo>
                  <a:cubicBezTo>
                    <a:pt x="14189" y="123675"/>
                    <a:pt x="18086" y="126180"/>
                    <a:pt x="22261" y="126180"/>
                  </a:cubicBezTo>
                  <a:cubicBezTo>
                    <a:pt x="25601" y="126180"/>
                    <a:pt x="30612" y="123953"/>
                    <a:pt x="32560" y="118386"/>
                  </a:cubicBezTo>
                  <a:cubicBezTo>
                    <a:pt x="32838" y="117829"/>
                    <a:pt x="36179" y="104747"/>
                    <a:pt x="37849" y="97788"/>
                  </a:cubicBezTo>
                  <a:lnTo>
                    <a:pt x="43973" y="72736"/>
                  </a:lnTo>
                  <a:cubicBezTo>
                    <a:pt x="45643" y="66612"/>
                    <a:pt x="47313" y="60488"/>
                    <a:pt x="48705" y="54086"/>
                  </a:cubicBezTo>
                  <a:cubicBezTo>
                    <a:pt x="49818" y="49354"/>
                    <a:pt x="52045" y="41281"/>
                    <a:pt x="52323" y="40168"/>
                  </a:cubicBezTo>
                  <a:cubicBezTo>
                    <a:pt x="56499" y="31539"/>
                    <a:pt x="71252" y="6209"/>
                    <a:pt x="97695" y="6209"/>
                  </a:cubicBezTo>
                  <a:cubicBezTo>
                    <a:pt x="110221" y="6209"/>
                    <a:pt x="112727" y="16508"/>
                    <a:pt x="112727" y="25693"/>
                  </a:cubicBezTo>
                  <a:cubicBezTo>
                    <a:pt x="112727" y="32652"/>
                    <a:pt x="110778" y="40446"/>
                    <a:pt x="108551" y="48797"/>
                  </a:cubicBezTo>
                  <a:lnTo>
                    <a:pt x="100757" y="81086"/>
                  </a:lnTo>
                  <a:lnTo>
                    <a:pt x="95190" y="102241"/>
                  </a:lnTo>
                  <a:cubicBezTo>
                    <a:pt x="94077" y="107809"/>
                    <a:pt x="91572" y="117273"/>
                    <a:pt x="91572" y="118664"/>
                  </a:cubicBezTo>
                  <a:cubicBezTo>
                    <a:pt x="91572" y="123675"/>
                    <a:pt x="95469" y="126180"/>
                    <a:pt x="99644" y="126180"/>
                  </a:cubicBezTo>
                  <a:cubicBezTo>
                    <a:pt x="108273" y="126180"/>
                    <a:pt x="109943" y="119221"/>
                    <a:pt x="112170" y="110314"/>
                  </a:cubicBezTo>
                  <a:cubicBezTo>
                    <a:pt x="116067" y="94726"/>
                    <a:pt x="126366" y="54086"/>
                    <a:pt x="128871" y="43230"/>
                  </a:cubicBezTo>
                  <a:cubicBezTo>
                    <a:pt x="129706" y="39611"/>
                    <a:pt x="144459" y="6209"/>
                    <a:pt x="174800" y="6209"/>
                  </a:cubicBezTo>
                  <a:cubicBezTo>
                    <a:pt x="186769" y="6209"/>
                    <a:pt x="189831" y="15673"/>
                    <a:pt x="189831" y="25693"/>
                  </a:cubicBezTo>
                  <a:cubicBezTo>
                    <a:pt x="189831" y="41560"/>
                    <a:pt x="178140" y="73292"/>
                    <a:pt x="172573" y="88045"/>
                  </a:cubicBezTo>
                  <a:cubicBezTo>
                    <a:pt x="170068" y="94726"/>
                    <a:pt x="168955" y="97788"/>
                    <a:pt x="168955" y="103355"/>
                  </a:cubicBezTo>
                  <a:cubicBezTo>
                    <a:pt x="168955" y="116438"/>
                    <a:pt x="178697" y="126180"/>
                    <a:pt x="191780" y="126180"/>
                  </a:cubicBezTo>
                  <a:cubicBezTo>
                    <a:pt x="217945" y="126180"/>
                    <a:pt x="228244" y="85540"/>
                    <a:pt x="228244" y="83313"/>
                  </a:cubicBezTo>
                  <a:cubicBezTo>
                    <a:pt x="228244" y="80530"/>
                    <a:pt x="225739" y="80530"/>
                    <a:pt x="224904" y="80530"/>
                  </a:cubicBezTo>
                  <a:cubicBezTo>
                    <a:pt x="222121" y="80530"/>
                    <a:pt x="222121" y="81365"/>
                    <a:pt x="220729" y="85540"/>
                  </a:cubicBezTo>
                  <a:cubicBezTo>
                    <a:pt x="216553" y="100293"/>
                    <a:pt x="207646" y="120056"/>
                    <a:pt x="192336" y="120056"/>
                  </a:cubicBezTo>
                  <a:cubicBezTo>
                    <a:pt x="187604" y="120056"/>
                    <a:pt x="185656" y="117273"/>
                    <a:pt x="185656" y="110870"/>
                  </a:cubicBezTo>
                  <a:cubicBezTo>
                    <a:pt x="185656" y="103912"/>
                    <a:pt x="188161" y="97231"/>
                    <a:pt x="190666" y="91107"/>
                  </a:cubicBezTo>
                  <a:cubicBezTo>
                    <a:pt x="195955" y="76633"/>
                    <a:pt x="207646" y="45735"/>
                    <a:pt x="207646" y="29869"/>
                  </a:cubicBezTo>
                  <a:cubicBezTo>
                    <a:pt x="207646" y="11776"/>
                    <a:pt x="196512" y="85"/>
                    <a:pt x="175635" y="85"/>
                  </a:cubicBezTo>
                  <a:cubicBezTo>
                    <a:pt x="154758" y="85"/>
                    <a:pt x="140562" y="12332"/>
                    <a:pt x="130263" y="27085"/>
                  </a:cubicBezTo>
                  <a:cubicBezTo>
                    <a:pt x="129985" y="23467"/>
                    <a:pt x="129150" y="14002"/>
                    <a:pt x="121356" y="7322"/>
                  </a:cubicBezTo>
                  <a:cubicBezTo>
                    <a:pt x="114397" y="1476"/>
                    <a:pt x="105489" y="85"/>
                    <a:pt x="98530" y="85"/>
                  </a:cubicBezTo>
                  <a:cubicBezTo>
                    <a:pt x="73478" y="85"/>
                    <a:pt x="59839" y="17899"/>
                    <a:pt x="55107" y="24302"/>
                  </a:cubicBezTo>
                  <a:cubicBezTo>
                    <a:pt x="53715" y="8435"/>
                    <a:pt x="42024" y="85"/>
                    <a:pt x="29498" y="85"/>
                  </a:cubicBezTo>
                  <a:cubicBezTo>
                    <a:pt x="16694" y="85"/>
                    <a:pt x="11405" y="10941"/>
                    <a:pt x="8900" y="15951"/>
                  </a:cubicBezTo>
                  <a:cubicBezTo>
                    <a:pt x="3889" y="25693"/>
                    <a:pt x="271" y="42116"/>
                    <a:pt x="271" y="42952"/>
                  </a:cubicBezTo>
                  <a:cubicBezTo>
                    <a:pt x="271" y="45735"/>
                    <a:pt x="3054" y="45735"/>
                    <a:pt x="3611" y="45735"/>
                  </a:cubicBezTo>
                  <a:cubicBezTo>
                    <a:pt x="6395" y="45735"/>
                    <a:pt x="6673" y="45457"/>
                    <a:pt x="8343" y="39333"/>
                  </a:cubicBezTo>
                  <a:cubicBezTo>
                    <a:pt x="13075" y="19570"/>
                    <a:pt x="18642" y="6209"/>
                    <a:pt x="28663" y="6209"/>
                  </a:cubicBezTo>
                  <a:cubicBezTo>
                    <a:pt x="33117" y="6209"/>
                    <a:pt x="37292" y="8435"/>
                    <a:pt x="37292" y="19013"/>
                  </a:cubicBezTo>
                  <a:cubicBezTo>
                    <a:pt x="37292" y="24858"/>
                    <a:pt x="36457" y="27920"/>
                    <a:pt x="32838" y="42395"/>
                  </a:cubicBezTo>
                  <a:lnTo>
                    <a:pt x="16694" y="106695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3519CC1E-0E48-A06A-31BE-29EEFE0C3AA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4810292" y="7951552"/>
              <a:ext cx="85538" cy="168934"/>
            </a:xfrm>
            <a:custGeom>
              <a:avLst/>
              <a:gdLst>
                <a:gd name="connsiteX0" fmla="*/ 85818 w 85538"/>
                <a:gd name="connsiteY0" fmla="*/ 7490 h 168934"/>
                <a:gd name="connsiteX1" fmla="*/ 78024 w 85538"/>
                <a:gd name="connsiteY1" fmla="*/ 86 h 168934"/>
                <a:gd name="connsiteX2" fmla="*/ 67113 w 85538"/>
                <a:gd name="connsiteY2" fmla="*/ 10803 h 168934"/>
                <a:gd name="connsiteX3" fmla="*/ 74907 w 85538"/>
                <a:gd name="connsiteY3" fmla="*/ 18207 h 168934"/>
                <a:gd name="connsiteX4" fmla="*/ 85818 w 85538"/>
                <a:gd name="connsiteY4" fmla="*/ 7490 h 168934"/>
                <a:gd name="connsiteX5" fmla="*/ 44510 w 85538"/>
                <a:gd name="connsiteY5" fmla="*/ 138819 h 168934"/>
                <a:gd name="connsiteX6" fmla="*/ 19375 w 85538"/>
                <a:gd name="connsiteY6" fmla="*/ 163565 h 168934"/>
                <a:gd name="connsiteX7" fmla="*/ 12360 w 85538"/>
                <a:gd name="connsiteY7" fmla="*/ 162396 h 168934"/>
                <a:gd name="connsiteX8" fmla="*/ 18985 w 85538"/>
                <a:gd name="connsiteY8" fmla="*/ 152458 h 168934"/>
                <a:gd name="connsiteX9" fmla="*/ 11386 w 85538"/>
                <a:gd name="connsiteY9" fmla="*/ 145249 h 168934"/>
                <a:gd name="connsiteX10" fmla="*/ 279 w 85538"/>
                <a:gd name="connsiteY10" fmla="*/ 156745 h 168934"/>
                <a:gd name="connsiteX11" fmla="*/ 19570 w 85538"/>
                <a:gd name="connsiteY11" fmla="*/ 169021 h 168934"/>
                <a:gd name="connsiteX12" fmla="*/ 60098 w 85538"/>
                <a:gd name="connsiteY12" fmla="*/ 138234 h 168934"/>
                <a:gd name="connsiteX13" fmla="*/ 77635 w 85538"/>
                <a:gd name="connsiteY13" fmla="*/ 68478 h 168934"/>
                <a:gd name="connsiteX14" fmla="*/ 78609 w 85538"/>
                <a:gd name="connsiteY14" fmla="*/ 61659 h 168934"/>
                <a:gd name="connsiteX15" fmla="*/ 57760 w 85538"/>
                <a:gd name="connsiteY15" fmla="*/ 43343 h 168934"/>
                <a:gd name="connsiteX16" fmla="*/ 23661 w 85538"/>
                <a:gd name="connsiteY16" fmla="*/ 73155 h 168934"/>
                <a:gd name="connsiteX17" fmla="*/ 26974 w 85538"/>
                <a:gd name="connsiteY17" fmla="*/ 75688 h 168934"/>
                <a:gd name="connsiteX18" fmla="*/ 30871 w 85538"/>
                <a:gd name="connsiteY18" fmla="*/ 72180 h 168934"/>
                <a:gd name="connsiteX19" fmla="*/ 57175 w 85538"/>
                <a:gd name="connsiteY19" fmla="*/ 48799 h 168934"/>
                <a:gd name="connsiteX20" fmla="*/ 63800 w 85538"/>
                <a:gd name="connsiteY20" fmla="*/ 58346 h 168934"/>
                <a:gd name="connsiteX21" fmla="*/ 63216 w 85538"/>
                <a:gd name="connsiteY21" fmla="*/ 64192 h 168934"/>
                <a:gd name="connsiteX22" fmla="*/ 44510 w 85538"/>
                <a:gd name="connsiteY22" fmla="*/ 138819 h 16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538" h="168934">
                  <a:moveTo>
                    <a:pt x="85818" y="7490"/>
                  </a:moveTo>
                  <a:cubicBezTo>
                    <a:pt x="85818" y="4178"/>
                    <a:pt x="83285" y="86"/>
                    <a:pt x="78024" y="86"/>
                  </a:cubicBezTo>
                  <a:cubicBezTo>
                    <a:pt x="72374" y="86"/>
                    <a:pt x="67113" y="5542"/>
                    <a:pt x="67113" y="10803"/>
                  </a:cubicBezTo>
                  <a:cubicBezTo>
                    <a:pt x="67113" y="13920"/>
                    <a:pt x="69451" y="18207"/>
                    <a:pt x="74907" y="18207"/>
                  </a:cubicBezTo>
                  <a:cubicBezTo>
                    <a:pt x="80168" y="18207"/>
                    <a:pt x="85818" y="13141"/>
                    <a:pt x="85818" y="7490"/>
                  </a:cubicBezTo>
                  <a:close/>
                  <a:moveTo>
                    <a:pt x="44510" y="138819"/>
                  </a:moveTo>
                  <a:cubicBezTo>
                    <a:pt x="41198" y="152263"/>
                    <a:pt x="30871" y="163565"/>
                    <a:pt x="19375" y="163565"/>
                  </a:cubicBezTo>
                  <a:cubicBezTo>
                    <a:pt x="16842" y="163565"/>
                    <a:pt x="14503" y="163175"/>
                    <a:pt x="12360" y="162396"/>
                  </a:cubicBezTo>
                  <a:cubicBezTo>
                    <a:pt x="17426" y="160057"/>
                    <a:pt x="18985" y="155381"/>
                    <a:pt x="18985" y="152458"/>
                  </a:cubicBezTo>
                  <a:cubicBezTo>
                    <a:pt x="18985" y="147782"/>
                    <a:pt x="15283" y="145249"/>
                    <a:pt x="11386" y="145249"/>
                  </a:cubicBezTo>
                  <a:cubicBezTo>
                    <a:pt x="5346" y="145249"/>
                    <a:pt x="279" y="150510"/>
                    <a:pt x="279" y="156745"/>
                  </a:cubicBezTo>
                  <a:cubicBezTo>
                    <a:pt x="279" y="164149"/>
                    <a:pt x="7879" y="169021"/>
                    <a:pt x="19570" y="169021"/>
                  </a:cubicBezTo>
                  <a:cubicBezTo>
                    <a:pt x="31261" y="169021"/>
                    <a:pt x="54058" y="162006"/>
                    <a:pt x="60098" y="138234"/>
                  </a:cubicBezTo>
                  <a:lnTo>
                    <a:pt x="77635" y="68478"/>
                  </a:lnTo>
                  <a:cubicBezTo>
                    <a:pt x="78219" y="66335"/>
                    <a:pt x="78609" y="64581"/>
                    <a:pt x="78609" y="61659"/>
                  </a:cubicBezTo>
                  <a:cubicBezTo>
                    <a:pt x="78609" y="50942"/>
                    <a:pt x="69451" y="43343"/>
                    <a:pt x="57760" y="43343"/>
                  </a:cubicBezTo>
                  <a:cubicBezTo>
                    <a:pt x="36132" y="43343"/>
                    <a:pt x="23661" y="70427"/>
                    <a:pt x="23661" y="73155"/>
                  </a:cubicBezTo>
                  <a:cubicBezTo>
                    <a:pt x="23661" y="75688"/>
                    <a:pt x="26389" y="75688"/>
                    <a:pt x="26974" y="75688"/>
                  </a:cubicBezTo>
                  <a:cubicBezTo>
                    <a:pt x="29312" y="75688"/>
                    <a:pt x="29507" y="75103"/>
                    <a:pt x="30871" y="72180"/>
                  </a:cubicBezTo>
                  <a:cubicBezTo>
                    <a:pt x="35742" y="60879"/>
                    <a:pt x="45874" y="48799"/>
                    <a:pt x="57175" y="48799"/>
                  </a:cubicBezTo>
                  <a:cubicBezTo>
                    <a:pt x="62047" y="48799"/>
                    <a:pt x="63800" y="52111"/>
                    <a:pt x="63800" y="58346"/>
                  </a:cubicBezTo>
                  <a:cubicBezTo>
                    <a:pt x="63800" y="60489"/>
                    <a:pt x="63411" y="63217"/>
                    <a:pt x="63216" y="64192"/>
                  </a:cubicBezTo>
                  <a:lnTo>
                    <a:pt x="44510" y="13881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FC6F3E2D-A8B0-6E35-AB27-C196F03B01F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4943446" y="7830217"/>
              <a:ext cx="64578" cy="278356"/>
            </a:xfrm>
            <a:custGeom>
              <a:avLst/>
              <a:gdLst>
                <a:gd name="connsiteX0" fmla="*/ 64862 w 64578"/>
                <a:gd name="connsiteY0" fmla="*/ 139263 h 278356"/>
                <a:gd name="connsiteX1" fmla="*/ 46491 w 64578"/>
                <a:gd name="connsiteY1" fmla="*/ 52416 h 278356"/>
                <a:gd name="connsiteX2" fmla="*/ 3067 w 64578"/>
                <a:gd name="connsiteY2" fmla="*/ 85 h 278356"/>
                <a:gd name="connsiteX3" fmla="*/ 284 w 64578"/>
                <a:gd name="connsiteY3" fmla="*/ 2868 h 278356"/>
                <a:gd name="connsiteX4" fmla="*/ 5572 w 64578"/>
                <a:gd name="connsiteY4" fmla="*/ 9270 h 278356"/>
                <a:gd name="connsiteX5" fmla="*/ 48718 w 64578"/>
                <a:gd name="connsiteY5" fmla="*/ 139263 h 278356"/>
                <a:gd name="connsiteX6" fmla="*/ 3902 w 64578"/>
                <a:gd name="connsiteY6" fmla="*/ 270925 h 278356"/>
                <a:gd name="connsiteX7" fmla="*/ 284 w 64578"/>
                <a:gd name="connsiteY7" fmla="*/ 275657 h 278356"/>
                <a:gd name="connsiteX8" fmla="*/ 3067 w 64578"/>
                <a:gd name="connsiteY8" fmla="*/ 278441 h 278356"/>
                <a:gd name="connsiteX9" fmla="*/ 47326 w 64578"/>
                <a:gd name="connsiteY9" fmla="*/ 224161 h 278356"/>
                <a:gd name="connsiteX10" fmla="*/ 64862 w 64578"/>
                <a:gd name="connsiteY10" fmla="*/ 139263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278356">
                  <a:moveTo>
                    <a:pt x="64862" y="139263"/>
                  </a:moveTo>
                  <a:cubicBezTo>
                    <a:pt x="64862" y="117551"/>
                    <a:pt x="61800" y="83870"/>
                    <a:pt x="46491" y="52416"/>
                  </a:cubicBezTo>
                  <a:cubicBezTo>
                    <a:pt x="29789" y="18178"/>
                    <a:pt x="5851" y="85"/>
                    <a:pt x="3067" y="85"/>
                  </a:cubicBezTo>
                  <a:cubicBezTo>
                    <a:pt x="1397" y="85"/>
                    <a:pt x="284" y="1198"/>
                    <a:pt x="284" y="2868"/>
                  </a:cubicBezTo>
                  <a:cubicBezTo>
                    <a:pt x="284" y="3703"/>
                    <a:pt x="284" y="4260"/>
                    <a:pt x="5572" y="9270"/>
                  </a:cubicBezTo>
                  <a:cubicBezTo>
                    <a:pt x="32851" y="36828"/>
                    <a:pt x="48718" y="81086"/>
                    <a:pt x="48718" y="139263"/>
                  </a:cubicBezTo>
                  <a:cubicBezTo>
                    <a:pt x="48718" y="186862"/>
                    <a:pt x="38418" y="235852"/>
                    <a:pt x="3902" y="270925"/>
                  </a:cubicBezTo>
                  <a:cubicBezTo>
                    <a:pt x="284" y="274266"/>
                    <a:pt x="284" y="274822"/>
                    <a:pt x="284" y="275657"/>
                  </a:cubicBezTo>
                  <a:cubicBezTo>
                    <a:pt x="284" y="277327"/>
                    <a:pt x="1397" y="278441"/>
                    <a:pt x="3067" y="278441"/>
                  </a:cubicBezTo>
                  <a:cubicBezTo>
                    <a:pt x="5851" y="278441"/>
                    <a:pt x="30903" y="259513"/>
                    <a:pt x="47326" y="224161"/>
                  </a:cubicBezTo>
                  <a:cubicBezTo>
                    <a:pt x="61522" y="193542"/>
                    <a:pt x="64862" y="162645"/>
                    <a:pt x="64862" y="13926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770" name="TextBox 769">
            <a:extLst>
              <a:ext uri="{FF2B5EF4-FFF2-40B4-BE49-F238E27FC236}">
                <a16:creationId xmlns:a16="http://schemas.microsoft.com/office/drawing/2014/main" id="{F38F1F03-59DD-67FD-069F-67E6D4CD59BF}"/>
              </a:ext>
            </a:extLst>
          </p:cNvPr>
          <p:cNvSpPr txBox="1"/>
          <p:nvPr/>
        </p:nvSpPr>
        <p:spPr>
          <a:xfrm>
            <a:off x="9682356" y="3781079"/>
            <a:ext cx="2509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if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higher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than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3EC4E9C-9491-87C7-0EB4-AECF1E135DF7}"/>
              </a:ext>
            </a:extLst>
          </p:cNvPr>
          <p:cNvSpPr txBox="1"/>
          <p:nvPr/>
        </p:nvSpPr>
        <p:spPr>
          <a:xfrm>
            <a:off x="160181" y="4865593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</p:txBody>
      </p:sp>
      <p:grpSp>
        <p:nvGrpSpPr>
          <p:cNvPr id="287" name="Group 286" descr="\documentclass{article}&#10;\usepackage{amsmath}&#10;\usepackage{amssymb}&#10;\pagestyle{empty}&#10;\begin{document}&#10;&#10;\begin{align*}&#10;SetPassive(m_i)&#10;\end{align*}&#10;&#10;&#10;\end{document}" title="IguanaTex Vector Display">
            <a:extLst>
              <a:ext uri="{FF2B5EF4-FFF2-40B4-BE49-F238E27FC236}">
                <a16:creationId xmlns:a16="http://schemas.microsoft.com/office/drawing/2014/main" id="{72989103-7906-0530-F2DC-6C1A48E4F077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228600" y="5655449"/>
            <a:ext cx="2255108" cy="371408"/>
            <a:chOff x="5787371" y="8111289"/>
            <a:chExt cx="1924037" cy="316882"/>
          </a:xfrm>
        </p:grpSpPr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8183B7D7-4385-A340-580F-9D431D755FA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87371" y="8125549"/>
              <a:ext cx="165065" cy="230373"/>
            </a:xfrm>
            <a:custGeom>
              <a:avLst/>
              <a:gdLst>
                <a:gd name="connsiteX0" fmla="*/ 165264 w 165065"/>
                <a:gd name="connsiteY0" fmla="*/ 3253 h 230373"/>
                <a:gd name="connsiteX1" fmla="*/ 162202 w 165065"/>
                <a:gd name="connsiteY1" fmla="*/ 85 h 230373"/>
                <a:gd name="connsiteX2" fmla="*/ 157191 w 165065"/>
                <a:gd name="connsiteY2" fmla="*/ 4838 h 230373"/>
                <a:gd name="connsiteX3" fmla="*/ 143830 w 165065"/>
                <a:gd name="connsiteY3" fmla="*/ 22900 h 230373"/>
                <a:gd name="connsiteX4" fmla="*/ 104025 w 165065"/>
                <a:gd name="connsiteY4" fmla="*/ 85 h 230373"/>
                <a:gd name="connsiteX5" fmla="*/ 35271 w 165065"/>
                <a:gd name="connsiteY5" fmla="*/ 74869 h 230373"/>
                <a:gd name="connsiteX6" fmla="*/ 64220 w 165065"/>
                <a:gd name="connsiteY6" fmla="*/ 119866 h 230373"/>
                <a:gd name="connsiteX7" fmla="*/ 94005 w 165065"/>
                <a:gd name="connsiteY7" fmla="*/ 128739 h 230373"/>
                <a:gd name="connsiteX8" fmla="*/ 119613 w 165065"/>
                <a:gd name="connsiteY8" fmla="*/ 162329 h 230373"/>
                <a:gd name="connsiteX9" fmla="*/ 69509 w 165065"/>
                <a:gd name="connsiteY9" fmla="*/ 220635 h 230373"/>
                <a:gd name="connsiteX10" fmla="*/ 20797 w 165065"/>
                <a:gd name="connsiteY10" fmla="*/ 174370 h 230373"/>
                <a:gd name="connsiteX11" fmla="*/ 22467 w 165065"/>
                <a:gd name="connsiteY11" fmla="*/ 157258 h 230373"/>
                <a:gd name="connsiteX12" fmla="*/ 23024 w 165065"/>
                <a:gd name="connsiteY12" fmla="*/ 155040 h 230373"/>
                <a:gd name="connsiteX13" fmla="*/ 19683 w 165065"/>
                <a:gd name="connsiteY13" fmla="*/ 151555 h 230373"/>
                <a:gd name="connsiteX14" fmla="*/ 16900 w 165065"/>
                <a:gd name="connsiteY14" fmla="*/ 152822 h 230373"/>
                <a:gd name="connsiteX15" fmla="*/ 198 w 165065"/>
                <a:gd name="connsiteY15" fmla="*/ 227290 h 230373"/>
                <a:gd name="connsiteX16" fmla="*/ 3260 w 165065"/>
                <a:gd name="connsiteY16" fmla="*/ 230458 h 230373"/>
                <a:gd name="connsiteX17" fmla="*/ 8271 w 165065"/>
                <a:gd name="connsiteY17" fmla="*/ 225705 h 230373"/>
                <a:gd name="connsiteX18" fmla="*/ 21910 w 165065"/>
                <a:gd name="connsiteY18" fmla="*/ 207643 h 230373"/>
                <a:gd name="connsiteX19" fmla="*/ 68952 w 165065"/>
                <a:gd name="connsiteY19" fmla="*/ 230458 h 230373"/>
                <a:gd name="connsiteX20" fmla="*/ 139655 w 165065"/>
                <a:gd name="connsiteY20" fmla="*/ 149020 h 230373"/>
                <a:gd name="connsiteX21" fmla="*/ 126016 w 165065"/>
                <a:gd name="connsiteY21" fmla="*/ 111944 h 230373"/>
                <a:gd name="connsiteX22" fmla="*/ 90664 w 165065"/>
                <a:gd name="connsiteY22" fmla="*/ 96100 h 230373"/>
                <a:gd name="connsiteX23" fmla="*/ 72014 w 165065"/>
                <a:gd name="connsiteY23" fmla="*/ 90396 h 230373"/>
                <a:gd name="connsiteX24" fmla="*/ 55035 w 165065"/>
                <a:gd name="connsiteY24" fmla="*/ 61560 h 230373"/>
                <a:gd name="connsiteX25" fmla="*/ 103747 w 165065"/>
                <a:gd name="connsiteY25" fmla="*/ 8957 h 230373"/>
                <a:gd name="connsiteX26" fmla="*/ 143830 w 165065"/>
                <a:gd name="connsiteY26" fmla="*/ 58074 h 230373"/>
                <a:gd name="connsiteX27" fmla="*/ 142717 w 165065"/>
                <a:gd name="connsiteY27" fmla="*/ 75820 h 230373"/>
                <a:gd name="connsiteX28" fmla="*/ 146057 w 165065"/>
                <a:gd name="connsiteY28" fmla="*/ 78988 h 230373"/>
                <a:gd name="connsiteX29" fmla="*/ 150232 w 165065"/>
                <a:gd name="connsiteY29" fmla="*/ 72651 h 230373"/>
                <a:gd name="connsiteX30" fmla="*/ 165264 w 165065"/>
                <a:gd name="connsiteY30" fmla="*/ 3253 h 23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5065" h="230373">
                  <a:moveTo>
                    <a:pt x="165264" y="3253"/>
                  </a:moveTo>
                  <a:cubicBezTo>
                    <a:pt x="165264" y="2303"/>
                    <a:pt x="164707" y="85"/>
                    <a:pt x="162202" y="85"/>
                  </a:cubicBezTo>
                  <a:cubicBezTo>
                    <a:pt x="160810" y="85"/>
                    <a:pt x="160532" y="402"/>
                    <a:pt x="157191" y="4838"/>
                  </a:cubicBezTo>
                  <a:lnTo>
                    <a:pt x="143830" y="22900"/>
                  </a:lnTo>
                  <a:cubicBezTo>
                    <a:pt x="136593" y="8007"/>
                    <a:pt x="122119" y="85"/>
                    <a:pt x="104025" y="85"/>
                  </a:cubicBezTo>
                  <a:cubicBezTo>
                    <a:pt x="68674" y="85"/>
                    <a:pt x="35271" y="36526"/>
                    <a:pt x="35271" y="74869"/>
                  </a:cubicBezTo>
                  <a:cubicBezTo>
                    <a:pt x="35271" y="100537"/>
                    <a:pt x="50024" y="115113"/>
                    <a:pt x="64220" y="119866"/>
                  </a:cubicBezTo>
                  <a:lnTo>
                    <a:pt x="94005" y="128739"/>
                  </a:lnTo>
                  <a:cubicBezTo>
                    <a:pt x="104304" y="131591"/>
                    <a:pt x="119613" y="136344"/>
                    <a:pt x="119613" y="162329"/>
                  </a:cubicBezTo>
                  <a:cubicBezTo>
                    <a:pt x="119613" y="190848"/>
                    <a:pt x="96788" y="220635"/>
                    <a:pt x="69509" y="220635"/>
                  </a:cubicBezTo>
                  <a:cubicBezTo>
                    <a:pt x="51694" y="220635"/>
                    <a:pt x="20797" y="213664"/>
                    <a:pt x="20797" y="174370"/>
                  </a:cubicBezTo>
                  <a:cubicBezTo>
                    <a:pt x="20797" y="166765"/>
                    <a:pt x="22189" y="159160"/>
                    <a:pt x="22467" y="157258"/>
                  </a:cubicBezTo>
                  <a:cubicBezTo>
                    <a:pt x="22745" y="155991"/>
                    <a:pt x="23024" y="155674"/>
                    <a:pt x="23024" y="155040"/>
                  </a:cubicBezTo>
                  <a:cubicBezTo>
                    <a:pt x="23024" y="151871"/>
                    <a:pt x="21075" y="151555"/>
                    <a:pt x="19683" y="151555"/>
                  </a:cubicBezTo>
                  <a:cubicBezTo>
                    <a:pt x="18292" y="151555"/>
                    <a:pt x="17735" y="151871"/>
                    <a:pt x="16900" y="152822"/>
                  </a:cubicBezTo>
                  <a:cubicBezTo>
                    <a:pt x="15786" y="154090"/>
                    <a:pt x="198" y="226339"/>
                    <a:pt x="198" y="227290"/>
                  </a:cubicBezTo>
                  <a:cubicBezTo>
                    <a:pt x="198" y="229191"/>
                    <a:pt x="1590" y="230458"/>
                    <a:pt x="3260" y="230458"/>
                  </a:cubicBezTo>
                  <a:cubicBezTo>
                    <a:pt x="4652" y="230458"/>
                    <a:pt x="4930" y="230142"/>
                    <a:pt x="8271" y="225705"/>
                  </a:cubicBezTo>
                  <a:lnTo>
                    <a:pt x="21910" y="207643"/>
                  </a:lnTo>
                  <a:cubicBezTo>
                    <a:pt x="33880" y="226022"/>
                    <a:pt x="52808" y="230458"/>
                    <a:pt x="68952" y="230458"/>
                  </a:cubicBezTo>
                  <a:cubicBezTo>
                    <a:pt x="106809" y="230458"/>
                    <a:pt x="139655" y="188313"/>
                    <a:pt x="139655" y="149020"/>
                  </a:cubicBezTo>
                  <a:cubicBezTo>
                    <a:pt x="139655" y="127155"/>
                    <a:pt x="130191" y="116381"/>
                    <a:pt x="126016" y="111944"/>
                  </a:cubicBezTo>
                  <a:cubicBezTo>
                    <a:pt x="119613" y="104656"/>
                    <a:pt x="115438" y="103388"/>
                    <a:pt x="90664" y="96100"/>
                  </a:cubicBezTo>
                  <a:cubicBezTo>
                    <a:pt x="84540" y="94199"/>
                    <a:pt x="74520" y="91030"/>
                    <a:pt x="72014" y="90396"/>
                  </a:cubicBezTo>
                  <a:cubicBezTo>
                    <a:pt x="64499" y="87544"/>
                    <a:pt x="55035" y="78355"/>
                    <a:pt x="55035" y="61560"/>
                  </a:cubicBezTo>
                  <a:cubicBezTo>
                    <a:pt x="55035" y="35892"/>
                    <a:pt x="77303" y="8957"/>
                    <a:pt x="103747" y="8957"/>
                  </a:cubicBezTo>
                  <a:cubicBezTo>
                    <a:pt x="126851" y="8957"/>
                    <a:pt x="143830" y="22583"/>
                    <a:pt x="143830" y="58074"/>
                  </a:cubicBezTo>
                  <a:cubicBezTo>
                    <a:pt x="143830" y="68214"/>
                    <a:pt x="142717" y="73918"/>
                    <a:pt x="142717" y="75820"/>
                  </a:cubicBezTo>
                  <a:cubicBezTo>
                    <a:pt x="142717" y="76137"/>
                    <a:pt x="142717" y="78988"/>
                    <a:pt x="146057" y="78988"/>
                  </a:cubicBezTo>
                  <a:cubicBezTo>
                    <a:pt x="148841" y="78988"/>
                    <a:pt x="149119" y="78038"/>
                    <a:pt x="150232" y="72651"/>
                  </a:cubicBezTo>
                  <a:lnTo>
                    <a:pt x="165264" y="3253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638321E-A3F6-BC07-494B-7157913257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72432" y="8208889"/>
              <a:ext cx="106888" cy="143547"/>
            </a:xfrm>
            <a:custGeom>
              <a:avLst/>
              <a:gdLst>
                <a:gd name="connsiteX0" fmla="*/ 39453 w 106888"/>
                <a:gd name="connsiteY0" fmla="*/ 66947 h 143547"/>
                <a:gd name="connsiteX1" fmla="*/ 82042 w 106888"/>
                <a:gd name="connsiteY1" fmla="*/ 59659 h 143547"/>
                <a:gd name="connsiteX2" fmla="*/ 102919 w 106888"/>
                <a:gd name="connsiteY2" fmla="*/ 27020 h 143547"/>
                <a:gd name="connsiteX3" fmla="*/ 73134 w 106888"/>
                <a:gd name="connsiteY3" fmla="*/ 85 h 143547"/>
                <a:gd name="connsiteX4" fmla="*/ 205 w 106888"/>
                <a:gd name="connsiteY4" fmla="*/ 86277 h 143547"/>
                <a:gd name="connsiteX5" fmla="*/ 43907 w 106888"/>
                <a:gd name="connsiteY5" fmla="*/ 143633 h 143547"/>
                <a:gd name="connsiteX6" fmla="*/ 107094 w 106888"/>
                <a:gd name="connsiteY6" fmla="*/ 106240 h 143547"/>
                <a:gd name="connsiteX7" fmla="*/ 103754 w 106888"/>
                <a:gd name="connsiteY7" fmla="*/ 102121 h 143547"/>
                <a:gd name="connsiteX8" fmla="*/ 100135 w 106888"/>
                <a:gd name="connsiteY8" fmla="*/ 105290 h 143547"/>
                <a:gd name="connsiteX9" fmla="*/ 44464 w 106888"/>
                <a:gd name="connsiteY9" fmla="*/ 136661 h 143547"/>
                <a:gd name="connsiteX10" fmla="*/ 20247 w 106888"/>
                <a:gd name="connsiteY10" fmla="*/ 99903 h 143547"/>
                <a:gd name="connsiteX11" fmla="*/ 24700 w 106888"/>
                <a:gd name="connsiteY11" fmla="*/ 66947 h 143547"/>
                <a:gd name="connsiteX12" fmla="*/ 39453 w 106888"/>
                <a:gd name="connsiteY12" fmla="*/ 66947 h 143547"/>
                <a:gd name="connsiteX13" fmla="*/ 26371 w 106888"/>
                <a:gd name="connsiteY13" fmla="*/ 59976 h 143547"/>
                <a:gd name="connsiteX14" fmla="*/ 73134 w 106888"/>
                <a:gd name="connsiteY14" fmla="*/ 7056 h 143547"/>
                <a:gd name="connsiteX15" fmla="*/ 93733 w 106888"/>
                <a:gd name="connsiteY15" fmla="*/ 27020 h 143547"/>
                <a:gd name="connsiteX16" fmla="*/ 37783 w 106888"/>
                <a:gd name="connsiteY16" fmla="*/ 59976 h 143547"/>
                <a:gd name="connsiteX17" fmla="*/ 26371 w 106888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43547">
                  <a:moveTo>
                    <a:pt x="39453" y="66947"/>
                  </a:moveTo>
                  <a:cubicBezTo>
                    <a:pt x="47526" y="66947"/>
                    <a:pt x="68124" y="66313"/>
                    <a:pt x="82042" y="59659"/>
                  </a:cubicBezTo>
                  <a:cubicBezTo>
                    <a:pt x="101527" y="50152"/>
                    <a:pt x="102919" y="31456"/>
                    <a:pt x="102919" y="27020"/>
                  </a:cubicBezTo>
                  <a:cubicBezTo>
                    <a:pt x="102919" y="13077"/>
                    <a:pt x="92341" y="85"/>
                    <a:pt x="73134" y="85"/>
                  </a:cubicBezTo>
                  <a:cubicBezTo>
                    <a:pt x="42237" y="85"/>
                    <a:pt x="205" y="30822"/>
                    <a:pt x="205" y="86277"/>
                  </a:cubicBezTo>
                  <a:cubicBezTo>
                    <a:pt x="205" y="118599"/>
                    <a:pt x="16628" y="143633"/>
                    <a:pt x="43907" y="143633"/>
                  </a:cubicBezTo>
                  <a:cubicBezTo>
                    <a:pt x="83712" y="143633"/>
                    <a:pt x="107094" y="110043"/>
                    <a:pt x="107094" y="106240"/>
                  </a:cubicBezTo>
                  <a:cubicBezTo>
                    <a:pt x="107094" y="104339"/>
                    <a:pt x="105424" y="102121"/>
                    <a:pt x="103754" y="102121"/>
                  </a:cubicBezTo>
                  <a:cubicBezTo>
                    <a:pt x="102362" y="102121"/>
                    <a:pt x="101805" y="102755"/>
                    <a:pt x="100135" y="105290"/>
                  </a:cubicBezTo>
                  <a:cubicBezTo>
                    <a:pt x="78145" y="136661"/>
                    <a:pt x="47804" y="136661"/>
                    <a:pt x="44464" y="136661"/>
                  </a:cubicBezTo>
                  <a:cubicBezTo>
                    <a:pt x="22752" y="136661"/>
                    <a:pt x="20247" y="110043"/>
                    <a:pt x="20247" y="99903"/>
                  </a:cubicBezTo>
                  <a:cubicBezTo>
                    <a:pt x="20247" y="96100"/>
                    <a:pt x="20525" y="86277"/>
                    <a:pt x="24700" y="66947"/>
                  </a:cubicBezTo>
                  <a:lnTo>
                    <a:pt x="39453" y="66947"/>
                  </a:lnTo>
                  <a:close/>
                  <a:moveTo>
                    <a:pt x="26371" y="59976"/>
                  </a:moveTo>
                  <a:cubicBezTo>
                    <a:pt x="37227" y="11809"/>
                    <a:pt x="65897" y="7056"/>
                    <a:pt x="73134" y="7056"/>
                  </a:cubicBezTo>
                  <a:cubicBezTo>
                    <a:pt x="86217" y="7056"/>
                    <a:pt x="93733" y="16246"/>
                    <a:pt x="93733" y="27020"/>
                  </a:cubicBezTo>
                  <a:cubicBezTo>
                    <a:pt x="93733" y="59976"/>
                    <a:pt x="49196" y="59976"/>
                    <a:pt x="37783" y="59976"/>
                  </a:cubicBezTo>
                  <a:lnTo>
                    <a:pt x="26371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7C27AC6-8408-B52D-DDE1-33974AB8CA1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095640" y="8150583"/>
              <a:ext cx="85455" cy="201854"/>
            </a:xfrm>
            <a:custGeom>
              <a:avLst/>
              <a:gdLst>
                <a:gd name="connsiteX0" fmla="*/ 51149 w 85455"/>
                <a:gd name="connsiteY0" fmla="*/ 71700 h 201854"/>
                <a:gd name="connsiteX1" fmla="*/ 77314 w 85455"/>
                <a:gd name="connsiteY1" fmla="*/ 71700 h 201854"/>
                <a:gd name="connsiteX2" fmla="*/ 85665 w 85455"/>
                <a:gd name="connsiteY2" fmla="*/ 65363 h 201854"/>
                <a:gd name="connsiteX3" fmla="*/ 77871 w 85455"/>
                <a:gd name="connsiteY3" fmla="*/ 61877 h 201854"/>
                <a:gd name="connsiteX4" fmla="*/ 53376 w 85455"/>
                <a:gd name="connsiteY4" fmla="*/ 61877 h 201854"/>
                <a:gd name="connsiteX5" fmla="*/ 64788 w 85455"/>
                <a:gd name="connsiteY5" fmla="*/ 8641 h 201854"/>
                <a:gd name="connsiteX6" fmla="*/ 56716 w 85455"/>
                <a:gd name="connsiteY6" fmla="*/ 85 h 201854"/>
                <a:gd name="connsiteX7" fmla="*/ 45582 w 85455"/>
                <a:gd name="connsiteY7" fmla="*/ 11492 h 201854"/>
                <a:gd name="connsiteX8" fmla="*/ 34726 w 85455"/>
                <a:gd name="connsiteY8" fmla="*/ 61877 h 201854"/>
                <a:gd name="connsiteX9" fmla="*/ 8560 w 85455"/>
                <a:gd name="connsiteY9" fmla="*/ 61877 h 201854"/>
                <a:gd name="connsiteX10" fmla="*/ 210 w 85455"/>
                <a:gd name="connsiteY10" fmla="*/ 67898 h 201854"/>
                <a:gd name="connsiteX11" fmla="*/ 8004 w 85455"/>
                <a:gd name="connsiteY11" fmla="*/ 71700 h 201854"/>
                <a:gd name="connsiteX12" fmla="*/ 32499 w 85455"/>
                <a:gd name="connsiteY12" fmla="*/ 71700 h 201854"/>
                <a:gd name="connsiteX13" fmla="*/ 11344 w 85455"/>
                <a:gd name="connsiteY13" fmla="*/ 172786 h 201854"/>
                <a:gd name="connsiteX14" fmla="*/ 36953 w 85455"/>
                <a:gd name="connsiteY14" fmla="*/ 201939 h 201854"/>
                <a:gd name="connsiteX15" fmla="*/ 81211 w 85455"/>
                <a:gd name="connsiteY15" fmla="*/ 153139 h 201854"/>
                <a:gd name="connsiteX16" fmla="*/ 77871 w 85455"/>
                <a:gd name="connsiteY16" fmla="*/ 149970 h 201854"/>
                <a:gd name="connsiteX17" fmla="*/ 73696 w 85455"/>
                <a:gd name="connsiteY17" fmla="*/ 154407 h 201854"/>
                <a:gd name="connsiteX18" fmla="*/ 37509 w 85455"/>
                <a:gd name="connsiteY18" fmla="*/ 194968 h 201854"/>
                <a:gd name="connsiteX19" fmla="*/ 28880 w 85455"/>
                <a:gd name="connsiteY19" fmla="*/ 180391 h 201854"/>
                <a:gd name="connsiteX20" fmla="*/ 30551 w 85455"/>
                <a:gd name="connsiteY20" fmla="*/ 165181 h 201854"/>
                <a:gd name="connsiteX21" fmla="*/ 51149 w 85455"/>
                <a:gd name="connsiteY21" fmla="*/ 71700 h 20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455" h="201854">
                  <a:moveTo>
                    <a:pt x="51149" y="71700"/>
                  </a:moveTo>
                  <a:lnTo>
                    <a:pt x="77314" y="71700"/>
                  </a:lnTo>
                  <a:cubicBezTo>
                    <a:pt x="82882" y="71700"/>
                    <a:pt x="85665" y="71700"/>
                    <a:pt x="85665" y="65363"/>
                  </a:cubicBezTo>
                  <a:cubicBezTo>
                    <a:pt x="85665" y="61877"/>
                    <a:pt x="82882" y="61877"/>
                    <a:pt x="77871" y="61877"/>
                  </a:cubicBezTo>
                  <a:lnTo>
                    <a:pt x="53376" y="61877"/>
                  </a:lnTo>
                  <a:cubicBezTo>
                    <a:pt x="63397" y="16879"/>
                    <a:pt x="64788" y="10542"/>
                    <a:pt x="64788" y="8641"/>
                  </a:cubicBezTo>
                  <a:cubicBezTo>
                    <a:pt x="64788" y="3254"/>
                    <a:pt x="61448" y="85"/>
                    <a:pt x="56716" y="85"/>
                  </a:cubicBezTo>
                  <a:cubicBezTo>
                    <a:pt x="55881" y="85"/>
                    <a:pt x="48087" y="402"/>
                    <a:pt x="45582" y="11492"/>
                  </a:cubicBezTo>
                  <a:lnTo>
                    <a:pt x="34726" y="61877"/>
                  </a:lnTo>
                  <a:lnTo>
                    <a:pt x="8560" y="61877"/>
                  </a:lnTo>
                  <a:cubicBezTo>
                    <a:pt x="2993" y="61877"/>
                    <a:pt x="210" y="61877"/>
                    <a:pt x="210" y="67898"/>
                  </a:cubicBezTo>
                  <a:cubicBezTo>
                    <a:pt x="210" y="71700"/>
                    <a:pt x="2437" y="71700"/>
                    <a:pt x="8004" y="71700"/>
                  </a:cubicBezTo>
                  <a:lnTo>
                    <a:pt x="32499" y="71700"/>
                  </a:lnTo>
                  <a:cubicBezTo>
                    <a:pt x="12457" y="161695"/>
                    <a:pt x="11344" y="167082"/>
                    <a:pt x="11344" y="172786"/>
                  </a:cubicBezTo>
                  <a:cubicBezTo>
                    <a:pt x="11344" y="189897"/>
                    <a:pt x="21922" y="201939"/>
                    <a:pt x="36953" y="201939"/>
                  </a:cubicBezTo>
                  <a:cubicBezTo>
                    <a:pt x="65345" y="201939"/>
                    <a:pt x="81211" y="155674"/>
                    <a:pt x="81211" y="153139"/>
                  </a:cubicBezTo>
                  <a:cubicBezTo>
                    <a:pt x="81211" y="149970"/>
                    <a:pt x="78985" y="149970"/>
                    <a:pt x="77871" y="149970"/>
                  </a:cubicBezTo>
                  <a:cubicBezTo>
                    <a:pt x="75366" y="149970"/>
                    <a:pt x="75088" y="150921"/>
                    <a:pt x="73696" y="154407"/>
                  </a:cubicBezTo>
                  <a:cubicBezTo>
                    <a:pt x="61726" y="187362"/>
                    <a:pt x="46974" y="194968"/>
                    <a:pt x="37509" y="194968"/>
                  </a:cubicBezTo>
                  <a:cubicBezTo>
                    <a:pt x="31664" y="194968"/>
                    <a:pt x="28880" y="190848"/>
                    <a:pt x="28880" y="180391"/>
                  </a:cubicBezTo>
                  <a:cubicBezTo>
                    <a:pt x="28880" y="172786"/>
                    <a:pt x="29437" y="170568"/>
                    <a:pt x="30551" y="165181"/>
                  </a:cubicBezTo>
                  <a:lnTo>
                    <a:pt x="51149" y="7170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924CD984-0205-86D2-86DE-5B85A4D957D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200890" y="8132520"/>
              <a:ext cx="198746" cy="216430"/>
            </a:xfrm>
            <a:custGeom>
              <a:avLst/>
              <a:gdLst>
                <a:gd name="connsiteX0" fmla="*/ 73421 w 198746"/>
                <a:gd name="connsiteY0" fmla="*/ 116381 h 216430"/>
                <a:gd name="connsiteX1" fmla="*/ 120742 w 198746"/>
                <a:gd name="connsiteY1" fmla="*/ 116381 h 216430"/>
                <a:gd name="connsiteX2" fmla="*/ 198960 w 198746"/>
                <a:gd name="connsiteY2" fmla="*/ 47934 h 216430"/>
                <a:gd name="connsiteX3" fmla="*/ 144124 w 198746"/>
                <a:gd name="connsiteY3" fmla="*/ 85 h 216430"/>
                <a:gd name="connsiteX4" fmla="*/ 53936 w 198746"/>
                <a:gd name="connsiteY4" fmla="*/ 85 h 216430"/>
                <a:gd name="connsiteX5" fmla="*/ 45585 w 198746"/>
                <a:gd name="connsiteY5" fmla="*/ 6105 h 216430"/>
                <a:gd name="connsiteX6" fmla="*/ 53658 w 198746"/>
                <a:gd name="connsiteY6" fmla="*/ 9908 h 216430"/>
                <a:gd name="connsiteX7" fmla="*/ 65627 w 198746"/>
                <a:gd name="connsiteY7" fmla="*/ 10542 h 216430"/>
                <a:gd name="connsiteX8" fmla="*/ 71751 w 198746"/>
                <a:gd name="connsiteY8" fmla="*/ 15612 h 216430"/>
                <a:gd name="connsiteX9" fmla="*/ 70638 w 198746"/>
                <a:gd name="connsiteY9" fmla="*/ 21633 h 216430"/>
                <a:gd name="connsiteX10" fmla="*/ 33338 w 198746"/>
                <a:gd name="connsiteY10" fmla="*/ 191799 h 216430"/>
                <a:gd name="connsiteX11" fmla="*/ 8007 w 198746"/>
                <a:gd name="connsiteY11" fmla="*/ 206692 h 216430"/>
                <a:gd name="connsiteX12" fmla="*/ 213 w 198746"/>
                <a:gd name="connsiteY12" fmla="*/ 212713 h 216430"/>
                <a:gd name="connsiteX13" fmla="*/ 4389 w 198746"/>
                <a:gd name="connsiteY13" fmla="*/ 216516 h 216430"/>
                <a:gd name="connsiteX14" fmla="*/ 39740 w 198746"/>
                <a:gd name="connsiteY14" fmla="*/ 215565 h 216430"/>
                <a:gd name="connsiteX15" fmla="*/ 57555 w 198746"/>
                <a:gd name="connsiteY15" fmla="*/ 215882 h 216430"/>
                <a:gd name="connsiteX16" fmla="*/ 75648 w 198746"/>
                <a:gd name="connsiteY16" fmla="*/ 216516 h 216430"/>
                <a:gd name="connsiteX17" fmla="*/ 81215 w 198746"/>
                <a:gd name="connsiteY17" fmla="*/ 210178 h 216430"/>
                <a:gd name="connsiteX18" fmla="*/ 73421 w 198746"/>
                <a:gd name="connsiteY18" fmla="*/ 206692 h 216430"/>
                <a:gd name="connsiteX19" fmla="*/ 55328 w 198746"/>
                <a:gd name="connsiteY19" fmla="*/ 200988 h 216430"/>
                <a:gd name="connsiteX20" fmla="*/ 56163 w 198746"/>
                <a:gd name="connsiteY20" fmla="*/ 195601 h 216430"/>
                <a:gd name="connsiteX21" fmla="*/ 73421 w 198746"/>
                <a:gd name="connsiteY21" fmla="*/ 116381 h 216430"/>
                <a:gd name="connsiteX22" fmla="*/ 93463 w 198746"/>
                <a:gd name="connsiteY22" fmla="*/ 21950 h 216430"/>
                <a:gd name="connsiteX23" fmla="*/ 108494 w 198746"/>
                <a:gd name="connsiteY23" fmla="*/ 9908 h 216430"/>
                <a:gd name="connsiteX24" fmla="*/ 135216 w 198746"/>
                <a:gd name="connsiteY24" fmla="*/ 9908 h 216430"/>
                <a:gd name="connsiteX25" fmla="*/ 173073 w 198746"/>
                <a:gd name="connsiteY25" fmla="*/ 40329 h 216430"/>
                <a:gd name="connsiteX26" fmla="*/ 156650 w 198746"/>
                <a:gd name="connsiteY26" fmla="*/ 91347 h 216430"/>
                <a:gd name="connsiteX27" fmla="*/ 113783 w 198746"/>
                <a:gd name="connsiteY27" fmla="*/ 108142 h 216430"/>
                <a:gd name="connsiteX28" fmla="*/ 74534 w 198746"/>
                <a:gd name="connsiteY28" fmla="*/ 108142 h 216430"/>
                <a:gd name="connsiteX29" fmla="*/ 93463 w 198746"/>
                <a:gd name="connsiteY29" fmla="*/ 21950 h 21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8746" h="216430">
                  <a:moveTo>
                    <a:pt x="73421" y="116381"/>
                  </a:moveTo>
                  <a:lnTo>
                    <a:pt x="120742" y="116381"/>
                  </a:lnTo>
                  <a:cubicBezTo>
                    <a:pt x="160268" y="116381"/>
                    <a:pt x="198960" y="83425"/>
                    <a:pt x="198960" y="47934"/>
                  </a:cubicBezTo>
                  <a:cubicBezTo>
                    <a:pt x="198960" y="23534"/>
                    <a:pt x="180588" y="85"/>
                    <a:pt x="144124" y="85"/>
                  </a:cubicBezTo>
                  <a:lnTo>
                    <a:pt x="53936" y="85"/>
                  </a:lnTo>
                  <a:cubicBezTo>
                    <a:pt x="48647" y="85"/>
                    <a:pt x="45585" y="85"/>
                    <a:pt x="45585" y="6105"/>
                  </a:cubicBezTo>
                  <a:cubicBezTo>
                    <a:pt x="45585" y="9908"/>
                    <a:pt x="48091" y="9908"/>
                    <a:pt x="53658" y="9908"/>
                  </a:cubicBezTo>
                  <a:cubicBezTo>
                    <a:pt x="57276" y="9908"/>
                    <a:pt x="62287" y="10225"/>
                    <a:pt x="65627" y="10542"/>
                  </a:cubicBezTo>
                  <a:cubicBezTo>
                    <a:pt x="70081" y="11176"/>
                    <a:pt x="71751" y="12126"/>
                    <a:pt x="71751" y="15612"/>
                  </a:cubicBezTo>
                  <a:cubicBezTo>
                    <a:pt x="71751" y="16879"/>
                    <a:pt x="71473" y="17830"/>
                    <a:pt x="70638" y="21633"/>
                  </a:cubicBezTo>
                  <a:lnTo>
                    <a:pt x="33338" y="191799"/>
                  </a:lnTo>
                  <a:cubicBezTo>
                    <a:pt x="30554" y="204157"/>
                    <a:pt x="29997" y="206692"/>
                    <a:pt x="8007" y="206692"/>
                  </a:cubicBezTo>
                  <a:cubicBezTo>
                    <a:pt x="3275" y="206692"/>
                    <a:pt x="213" y="206692"/>
                    <a:pt x="213" y="212713"/>
                  </a:cubicBezTo>
                  <a:cubicBezTo>
                    <a:pt x="213" y="216516"/>
                    <a:pt x="3554" y="216516"/>
                    <a:pt x="4389" y="216516"/>
                  </a:cubicBezTo>
                  <a:cubicBezTo>
                    <a:pt x="12183" y="216516"/>
                    <a:pt x="31946" y="215565"/>
                    <a:pt x="39740" y="215565"/>
                  </a:cubicBezTo>
                  <a:cubicBezTo>
                    <a:pt x="45585" y="215565"/>
                    <a:pt x="51709" y="215882"/>
                    <a:pt x="57555" y="215882"/>
                  </a:cubicBezTo>
                  <a:cubicBezTo>
                    <a:pt x="63679" y="215882"/>
                    <a:pt x="69802" y="216516"/>
                    <a:pt x="75648" y="216516"/>
                  </a:cubicBezTo>
                  <a:cubicBezTo>
                    <a:pt x="77596" y="216516"/>
                    <a:pt x="81215" y="216516"/>
                    <a:pt x="81215" y="210178"/>
                  </a:cubicBezTo>
                  <a:cubicBezTo>
                    <a:pt x="81215" y="206692"/>
                    <a:pt x="78710" y="206692"/>
                    <a:pt x="73421" y="206692"/>
                  </a:cubicBezTo>
                  <a:cubicBezTo>
                    <a:pt x="63122" y="206692"/>
                    <a:pt x="55328" y="206692"/>
                    <a:pt x="55328" y="200988"/>
                  </a:cubicBezTo>
                  <a:cubicBezTo>
                    <a:pt x="55328" y="199087"/>
                    <a:pt x="55885" y="197503"/>
                    <a:pt x="56163" y="195601"/>
                  </a:cubicBezTo>
                  <a:lnTo>
                    <a:pt x="73421" y="116381"/>
                  </a:lnTo>
                  <a:close/>
                  <a:moveTo>
                    <a:pt x="93463" y="21950"/>
                  </a:moveTo>
                  <a:cubicBezTo>
                    <a:pt x="95968" y="10859"/>
                    <a:pt x="96525" y="9908"/>
                    <a:pt x="108494" y="9908"/>
                  </a:cubicBezTo>
                  <a:lnTo>
                    <a:pt x="135216" y="9908"/>
                  </a:lnTo>
                  <a:cubicBezTo>
                    <a:pt x="158320" y="9908"/>
                    <a:pt x="173073" y="18464"/>
                    <a:pt x="173073" y="40329"/>
                  </a:cubicBezTo>
                  <a:cubicBezTo>
                    <a:pt x="173073" y="52687"/>
                    <a:pt x="167505" y="79939"/>
                    <a:pt x="156650" y="91347"/>
                  </a:cubicBezTo>
                  <a:cubicBezTo>
                    <a:pt x="142732" y="105607"/>
                    <a:pt x="126030" y="108142"/>
                    <a:pt x="113783" y="108142"/>
                  </a:cubicBezTo>
                  <a:lnTo>
                    <a:pt x="74534" y="108142"/>
                  </a:lnTo>
                  <a:lnTo>
                    <a:pt x="93463" y="2195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E5C424D-DEDF-1868-7AFA-6F036109F5C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418259" y="8208889"/>
              <a:ext cx="127487" cy="143547"/>
            </a:xfrm>
            <a:custGeom>
              <a:avLst/>
              <a:gdLst>
                <a:gd name="connsiteX0" fmla="*/ 92914 w 127487"/>
                <a:gd name="connsiteY0" fmla="*/ 20365 h 143547"/>
                <a:gd name="connsiteX1" fmla="*/ 67305 w 127487"/>
                <a:gd name="connsiteY1" fmla="*/ 85 h 143547"/>
                <a:gd name="connsiteX2" fmla="*/ 221 w 127487"/>
                <a:gd name="connsiteY2" fmla="*/ 92931 h 143547"/>
                <a:gd name="connsiteX3" fmla="*/ 37243 w 127487"/>
                <a:gd name="connsiteY3" fmla="*/ 143633 h 143547"/>
                <a:gd name="connsiteX4" fmla="*/ 73429 w 127487"/>
                <a:gd name="connsiteY4" fmla="*/ 119866 h 143547"/>
                <a:gd name="connsiteX5" fmla="*/ 98759 w 127487"/>
                <a:gd name="connsiteY5" fmla="*/ 143633 h 143547"/>
                <a:gd name="connsiteX6" fmla="*/ 119358 w 127487"/>
                <a:gd name="connsiteY6" fmla="*/ 126204 h 143547"/>
                <a:gd name="connsiteX7" fmla="*/ 127708 w 127487"/>
                <a:gd name="connsiteY7" fmla="*/ 94833 h 143547"/>
                <a:gd name="connsiteX8" fmla="*/ 124368 w 127487"/>
                <a:gd name="connsiteY8" fmla="*/ 91664 h 143547"/>
                <a:gd name="connsiteX9" fmla="*/ 120471 w 127487"/>
                <a:gd name="connsiteY9" fmla="*/ 97368 h 143547"/>
                <a:gd name="connsiteX10" fmla="*/ 99316 w 127487"/>
                <a:gd name="connsiteY10" fmla="*/ 136661 h 143547"/>
                <a:gd name="connsiteX11" fmla="*/ 90965 w 127487"/>
                <a:gd name="connsiteY11" fmla="*/ 122085 h 143547"/>
                <a:gd name="connsiteX12" fmla="*/ 94584 w 127487"/>
                <a:gd name="connsiteY12" fmla="*/ 98635 h 143547"/>
                <a:gd name="connsiteX13" fmla="*/ 100708 w 127487"/>
                <a:gd name="connsiteY13" fmla="*/ 70116 h 143547"/>
                <a:gd name="connsiteX14" fmla="*/ 110729 w 127487"/>
                <a:gd name="connsiteY14" fmla="*/ 25752 h 143547"/>
                <a:gd name="connsiteX15" fmla="*/ 112677 w 127487"/>
                <a:gd name="connsiteY15" fmla="*/ 14978 h 143547"/>
                <a:gd name="connsiteX16" fmla="*/ 104605 w 127487"/>
                <a:gd name="connsiteY16" fmla="*/ 6422 h 143547"/>
                <a:gd name="connsiteX17" fmla="*/ 92914 w 127487"/>
                <a:gd name="connsiteY17" fmla="*/ 20365 h 143547"/>
                <a:gd name="connsiteX18" fmla="*/ 74821 w 127487"/>
                <a:gd name="connsiteY18" fmla="*/ 102438 h 143547"/>
                <a:gd name="connsiteX19" fmla="*/ 69253 w 127487"/>
                <a:gd name="connsiteY19" fmla="*/ 114162 h 143547"/>
                <a:gd name="connsiteX20" fmla="*/ 37799 w 127487"/>
                <a:gd name="connsiteY20" fmla="*/ 136661 h 143547"/>
                <a:gd name="connsiteX21" fmla="*/ 19984 w 127487"/>
                <a:gd name="connsiteY21" fmla="*/ 106874 h 143547"/>
                <a:gd name="connsiteX22" fmla="*/ 35294 w 127487"/>
                <a:gd name="connsiteY22" fmla="*/ 37477 h 143547"/>
                <a:gd name="connsiteX23" fmla="*/ 67583 w 127487"/>
                <a:gd name="connsiteY23" fmla="*/ 7056 h 143547"/>
                <a:gd name="connsiteX24" fmla="*/ 89574 w 127487"/>
                <a:gd name="connsiteY24" fmla="*/ 34942 h 143547"/>
                <a:gd name="connsiteX25" fmla="*/ 88738 w 127487"/>
                <a:gd name="connsiteY25" fmla="*/ 40329 h 143547"/>
                <a:gd name="connsiteX26" fmla="*/ 74821 w 127487"/>
                <a:gd name="connsiteY26" fmla="*/ 102438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7487" h="143547">
                  <a:moveTo>
                    <a:pt x="92914" y="20365"/>
                  </a:moveTo>
                  <a:cubicBezTo>
                    <a:pt x="87903" y="8641"/>
                    <a:pt x="79831" y="85"/>
                    <a:pt x="67305" y="85"/>
                  </a:cubicBezTo>
                  <a:cubicBezTo>
                    <a:pt x="34737" y="85"/>
                    <a:pt x="221" y="46666"/>
                    <a:pt x="221" y="92931"/>
                  </a:cubicBezTo>
                  <a:cubicBezTo>
                    <a:pt x="221" y="122718"/>
                    <a:pt x="15531" y="143633"/>
                    <a:pt x="37243" y="143633"/>
                  </a:cubicBezTo>
                  <a:cubicBezTo>
                    <a:pt x="42810" y="143633"/>
                    <a:pt x="56727" y="142365"/>
                    <a:pt x="73429" y="119866"/>
                  </a:cubicBezTo>
                  <a:cubicBezTo>
                    <a:pt x="75656" y="133175"/>
                    <a:pt x="85398" y="143633"/>
                    <a:pt x="98759" y="143633"/>
                  </a:cubicBezTo>
                  <a:cubicBezTo>
                    <a:pt x="108502" y="143633"/>
                    <a:pt x="114904" y="136344"/>
                    <a:pt x="119358" y="126204"/>
                  </a:cubicBezTo>
                  <a:cubicBezTo>
                    <a:pt x="124090" y="114796"/>
                    <a:pt x="127708" y="95466"/>
                    <a:pt x="127708" y="94833"/>
                  </a:cubicBezTo>
                  <a:cubicBezTo>
                    <a:pt x="127708" y="91664"/>
                    <a:pt x="125203" y="91664"/>
                    <a:pt x="124368" y="91664"/>
                  </a:cubicBezTo>
                  <a:cubicBezTo>
                    <a:pt x="121584" y="91664"/>
                    <a:pt x="121306" y="92931"/>
                    <a:pt x="120471" y="97368"/>
                  </a:cubicBezTo>
                  <a:cubicBezTo>
                    <a:pt x="115739" y="117965"/>
                    <a:pt x="110729" y="136661"/>
                    <a:pt x="99316" y="136661"/>
                  </a:cubicBezTo>
                  <a:cubicBezTo>
                    <a:pt x="91800" y="136661"/>
                    <a:pt x="90965" y="128422"/>
                    <a:pt x="90965" y="122085"/>
                  </a:cubicBezTo>
                  <a:cubicBezTo>
                    <a:pt x="90965" y="115113"/>
                    <a:pt x="91522" y="112578"/>
                    <a:pt x="94584" y="98635"/>
                  </a:cubicBezTo>
                  <a:cubicBezTo>
                    <a:pt x="97646" y="85326"/>
                    <a:pt x="98203" y="82157"/>
                    <a:pt x="100708" y="70116"/>
                  </a:cubicBezTo>
                  <a:lnTo>
                    <a:pt x="110729" y="25752"/>
                  </a:lnTo>
                  <a:cubicBezTo>
                    <a:pt x="112677" y="16879"/>
                    <a:pt x="112677" y="16246"/>
                    <a:pt x="112677" y="14978"/>
                  </a:cubicBezTo>
                  <a:cubicBezTo>
                    <a:pt x="112677" y="9591"/>
                    <a:pt x="109337" y="6422"/>
                    <a:pt x="104605" y="6422"/>
                  </a:cubicBezTo>
                  <a:cubicBezTo>
                    <a:pt x="97924" y="6422"/>
                    <a:pt x="93749" y="13394"/>
                    <a:pt x="92914" y="20365"/>
                  </a:cubicBezTo>
                  <a:close/>
                  <a:moveTo>
                    <a:pt x="74821" y="102438"/>
                  </a:moveTo>
                  <a:cubicBezTo>
                    <a:pt x="73429" y="108142"/>
                    <a:pt x="73429" y="108775"/>
                    <a:pt x="69253" y="114162"/>
                  </a:cubicBezTo>
                  <a:cubicBezTo>
                    <a:pt x="57006" y="131591"/>
                    <a:pt x="45593" y="136661"/>
                    <a:pt x="37799" y="136661"/>
                  </a:cubicBezTo>
                  <a:cubicBezTo>
                    <a:pt x="23881" y="136661"/>
                    <a:pt x="19984" y="119233"/>
                    <a:pt x="19984" y="106874"/>
                  </a:cubicBezTo>
                  <a:cubicBezTo>
                    <a:pt x="19984" y="91030"/>
                    <a:pt x="28892" y="52053"/>
                    <a:pt x="35294" y="37477"/>
                  </a:cubicBezTo>
                  <a:cubicBezTo>
                    <a:pt x="43923" y="18781"/>
                    <a:pt x="56449" y="7056"/>
                    <a:pt x="67583" y="7056"/>
                  </a:cubicBezTo>
                  <a:cubicBezTo>
                    <a:pt x="85677" y="7056"/>
                    <a:pt x="89574" y="33041"/>
                    <a:pt x="89574" y="34942"/>
                  </a:cubicBezTo>
                  <a:cubicBezTo>
                    <a:pt x="89574" y="36843"/>
                    <a:pt x="89017" y="38744"/>
                    <a:pt x="88738" y="40329"/>
                  </a:cubicBezTo>
                  <a:lnTo>
                    <a:pt x="74821" y="102438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CDFDB95F-C5FD-FBC4-8059-D8EE3EAAFAC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568736" y="8208889"/>
              <a:ext cx="102435" cy="143547"/>
            </a:xfrm>
            <a:custGeom>
              <a:avLst/>
              <a:gdLst>
                <a:gd name="connsiteX0" fmla="*/ 94589 w 102435"/>
                <a:gd name="connsiteY0" fmla="*/ 21633 h 143547"/>
                <a:gd name="connsiteX1" fmla="*/ 81228 w 102435"/>
                <a:gd name="connsiteY1" fmla="*/ 35892 h 143547"/>
                <a:gd name="connsiteX2" fmla="*/ 89857 w 102435"/>
                <a:gd name="connsiteY2" fmla="*/ 45082 h 143547"/>
                <a:gd name="connsiteX3" fmla="*/ 102662 w 102435"/>
                <a:gd name="connsiteY3" fmla="*/ 27337 h 143547"/>
                <a:gd name="connsiteX4" fmla="*/ 69537 w 102435"/>
                <a:gd name="connsiteY4" fmla="*/ 85 h 143547"/>
                <a:gd name="connsiteX5" fmla="*/ 22495 w 102435"/>
                <a:gd name="connsiteY5" fmla="*/ 46350 h 143547"/>
                <a:gd name="connsiteX6" fmla="*/ 51166 w 102435"/>
                <a:gd name="connsiteY6" fmla="*/ 77721 h 143547"/>
                <a:gd name="connsiteX7" fmla="*/ 80115 w 102435"/>
                <a:gd name="connsiteY7" fmla="*/ 101804 h 143547"/>
                <a:gd name="connsiteX8" fmla="*/ 40310 w 102435"/>
                <a:gd name="connsiteY8" fmla="*/ 136661 h 143547"/>
                <a:gd name="connsiteX9" fmla="*/ 8577 w 102435"/>
                <a:gd name="connsiteY9" fmla="*/ 119866 h 143547"/>
                <a:gd name="connsiteX10" fmla="*/ 26114 w 102435"/>
                <a:gd name="connsiteY10" fmla="*/ 103072 h 143547"/>
                <a:gd name="connsiteX11" fmla="*/ 15814 w 102435"/>
                <a:gd name="connsiteY11" fmla="*/ 91981 h 143547"/>
                <a:gd name="connsiteX12" fmla="*/ 226 w 102435"/>
                <a:gd name="connsiteY12" fmla="*/ 112895 h 143547"/>
                <a:gd name="connsiteX13" fmla="*/ 40031 w 102435"/>
                <a:gd name="connsiteY13" fmla="*/ 143633 h 143547"/>
                <a:gd name="connsiteX14" fmla="*/ 95981 w 102435"/>
                <a:gd name="connsiteY14" fmla="*/ 91030 h 143547"/>
                <a:gd name="connsiteX15" fmla="*/ 87352 w 102435"/>
                <a:gd name="connsiteY15" fmla="*/ 67898 h 143547"/>
                <a:gd name="connsiteX16" fmla="*/ 59516 w 102435"/>
                <a:gd name="connsiteY16" fmla="*/ 54589 h 143547"/>
                <a:gd name="connsiteX17" fmla="*/ 38361 w 102435"/>
                <a:gd name="connsiteY17" fmla="*/ 35576 h 143547"/>
                <a:gd name="connsiteX18" fmla="*/ 69537 w 102435"/>
                <a:gd name="connsiteY18" fmla="*/ 7056 h 143547"/>
                <a:gd name="connsiteX19" fmla="*/ 94589 w 102435"/>
                <a:gd name="connsiteY19" fmla="*/ 21633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435" h="143547">
                  <a:moveTo>
                    <a:pt x="94589" y="21633"/>
                  </a:moveTo>
                  <a:cubicBezTo>
                    <a:pt x="86795" y="21950"/>
                    <a:pt x="81228" y="28921"/>
                    <a:pt x="81228" y="35892"/>
                  </a:cubicBezTo>
                  <a:cubicBezTo>
                    <a:pt x="81228" y="40329"/>
                    <a:pt x="83733" y="45082"/>
                    <a:pt x="89857" y="45082"/>
                  </a:cubicBezTo>
                  <a:cubicBezTo>
                    <a:pt x="95981" y="45082"/>
                    <a:pt x="102662" y="39695"/>
                    <a:pt x="102662" y="27337"/>
                  </a:cubicBezTo>
                  <a:cubicBezTo>
                    <a:pt x="102662" y="13077"/>
                    <a:pt x="90692" y="85"/>
                    <a:pt x="69537" y="85"/>
                  </a:cubicBezTo>
                  <a:cubicBezTo>
                    <a:pt x="32794" y="85"/>
                    <a:pt x="22495" y="32407"/>
                    <a:pt x="22495" y="46350"/>
                  </a:cubicBezTo>
                  <a:cubicBezTo>
                    <a:pt x="22495" y="71066"/>
                    <a:pt x="43093" y="75820"/>
                    <a:pt x="51166" y="77721"/>
                  </a:cubicBezTo>
                  <a:cubicBezTo>
                    <a:pt x="65640" y="80890"/>
                    <a:pt x="80115" y="84375"/>
                    <a:pt x="80115" y="101804"/>
                  </a:cubicBezTo>
                  <a:cubicBezTo>
                    <a:pt x="80115" y="110043"/>
                    <a:pt x="73712" y="136661"/>
                    <a:pt x="40310" y="136661"/>
                  </a:cubicBezTo>
                  <a:cubicBezTo>
                    <a:pt x="36413" y="136661"/>
                    <a:pt x="14979" y="136661"/>
                    <a:pt x="8577" y="119866"/>
                  </a:cubicBezTo>
                  <a:cubicBezTo>
                    <a:pt x="19155" y="121451"/>
                    <a:pt x="26114" y="111944"/>
                    <a:pt x="26114" y="103072"/>
                  </a:cubicBezTo>
                  <a:cubicBezTo>
                    <a:pt x="26114" y="95783"/>
                    <a:pt x="21660" y="91981"/>
                    <a:pt x="15814" y="91981"/>
                  </a:cubicBezTo>
                  <a:cubicBezTo>
                    <a:pt x="8577" y="91981"/>
                    <a:pt x="226" y="98635"/>
                    <a:pt x="226" y="112895"/>
                  </a:cubicBezTo>
                  <a:cubicBezTo>
                    <a:pt x="226" y="130957"/>
                    <a:pt x="16093" y="143633"/>
                    <a:pt x="40031" y="143633"/>
                  </a:cubicBezTo>
                  <a:cubicBezTo>
                    <a:pt x="85125" y="143633"/>
                    <a:pt x="95981" y="105290"/>
                    <a:pt x="95981" y="91030"/>
                  </a:cubicBezTo>
                  <a:cubicBezTo>
                    <a:pt x="95981" y="79622"/>
                    <a:pt x="90692" y="71700"/>
                    <a:pt x="87352" y="67898"/>
                  </a:cubicBezTo>
                  <a:cubicBezTo>
                    <a:pt x="79836" y="59025"/>
                    <a:pt x="71764" y="57440"/>
                    <a:pt x="59516" y="54589"/>
                  </a:cubicBezTo>
                  <a:cubicBezTo>
                    <a:pt x="49495" y="52053"/>
                    <a:pt x="38361" y="49835"/>
                    <a:pt x="38361" y="35576"/>
                  </a:cubicBezTo>
                  <a:cubicBezTo>
                    <a:pt x="38361" y="26386"/>
                    <a:pt x="45042" y="7056"/>
                    <a:pt x="69537" y="7056"/>
                  </a:cubicBezTo>
                  <a:cubicBezTo>
                    <a:pt x="76496" y="7056"/>
                    <a:pt x="90414" y="9274"/>
                    <a:pt x="94589" y="2163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4AAA0ACB-0C16-5C59-EE06-E6DD8EC66EE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699215" y="8208889"/>
              <a:ext cx="102435" cy="143547"/>
            </a:xfrm>
            <a:custGeom>
              <a:avLst/>
              <a:gdLst>
                <a:gd name="connsiteX0" fmla="*/ 94594 w 102435"/>
                <a:gd name="connsiteY0" fmla="*/ 21633 h 143547"/>
                <a:gd name="connsiteX1" fmla="*/ 81233 w 102435"/>
                <a:gd name="connsiteY1" fmla="*/ 35892 h 143547"/>
                <a:gd name="connsiteX2" fmla="*/ 89862 w 102435"/>
                <a:gd name="connsiteY2" fmla="*/ 45082 h 143547"/>
                <a:gd name="connsiteX3" fmla="*/ 102666 w 102435"/>
                <a:gd name="connsiteY3" fmla="*/ 27337 h 143547"/>
                <a:gd name="connsiteX4" fmla="*/ 69542 w 102435"/>
                <a:gd name="connsiteY4" fmla="*/ 85 h 143547"/>
                <a:gd name="connsiteX5" fmla="*/ 22500 w 102435"/>
                <a:gd name="connsiteY5" fmla="*/ 46350 h 143547"/>
                <a:gd name="connsiteX6" fmla="*/ 51170 w 102435"/>
                <a:gd name="connsiteY6" fmla="*/ 77721 h 143547"/>
                <a:gd name="connsiteX7" fmla="*/ 80119 w 102435"/>
                <a:gd name="connsiteY7" fmla="*/ 101804 h 143547"/>
                <a:gd name="connsiteX8" fmla="*/ 40314 w 102435"/>
                <a:gd name="connsiteY8" fmla="*/ 136661 h 143547"/>
                <a:gd name="connsiteX9" fmla="*/ 8582 w 102435"/>
                <a:gd name="connsiteY9" fmla="*/ 119866 h 143547"/>
                <a:gd name="connsiteX10" fmla="*/ 26118 w 102435"/>
                <a:gd name="connsiteY10" fmla="*/ 103072 h 143547"/>
                <a:gd name="connsiteX11" fmla="*/ 15819 w 102435"/>
                <a:gd name="connsiteY11" fmla="*/ 91981 h 143547"/>
                <a:gd name="connsiteX12" fmla="*/ 231 w 102435"/>
                <a:gd name="connsiteY12" fmla="*/ 112895 h 143547"/>
                <a:gd name="connsiteX13" fmla="*/ 40036 w 102435"/>
                <a:gd name="connsiteY13" fmla="*/ 143633 h 143547"/>
                <a:gd name="connsiteX14" fmla="*/ 95986 w 102435"/>
                <a:gd name="connsiteY14" fmla="*/ 91030 h 143547"/>
                <a:gd name="connsiteX15" fmla="*/ 87357 w 102435"/>
                <a:gd name="connsiteY15" fmla="*/ 67898 h 143547"/>
                <a:gd name="connsiteX16" fmla="*/ 59521 w 102435"/>
                <a:gd name="connsiteY16" fmla="*/ 54589 h 143547"/>
                <a:gd name="connsiteX17" fmla="*/ 38366 w 102435"/>
                <a:gd name="connsiteY17" fmla="*/ 35576 h 143547"/>
                <a:gd name="connsiteX18" fmla="*/ 69542 w 102435"/>
                <a:gd name="connsiteY18" fmla="*/ 7056 h 143547"/>
                <a:gd name="connsiteX19" fmla="*/ 94594 w 102435"/>
                <a:gd name="connsiteY19" fmla="*/ 21633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435" h="143547">
                  <a:moveTo>
                    <a:pt x="94594" y="21633"/>
                  </a:moveTo>
                  <a:cubicBezTo>
                    <a:pt x="86800" y="21950"/>
                    <a:pt x="81233" y="28921"/>
                    <a:pt x="81233" y="35892"/>
                  </a:cubicBezTo>
                  <a:cubicBezTo>
                    <a:pt x="81233" y="40329"/>
                    <a:pt x="83738" y="45082"/>
                    <a:pt x="89862" y="45082"/>
                  </a:cubicBezTo>
                  <a:cubicBezTo>
                    <a:pt x="95986" y="45082"/>
                    <a:pt x="102666" y="39695"/>
                    <a:pt x="102666" y="27337"/>
                  </a:cubicBezTo>
                  <a:cubicBezTo>
                    <a:pt x="102666" y="13077"/>
                    <a:pt x="90697" y="85"/>
                    <a:pt x="69542" y="85"/>
                  </a:cubicBezTo>
                  <a:cubicBezTo>
                    <a:pt x="32799" y="85"/>
                    <a:pt x="22500" y="32407"/>
                    <a:pt x="22500" y="46350"/>
                  </a:cubicBezTo>
                  <a:cubicBezTo>
                    <a:pt x="22500" y="71066"/>
                    <a:pt x="43098" y="75820"/>
                    <a:pt x="51170" y="77721"/>
                  </a:cubicBezTo>
                  <a:cubicBezTo>
                    <a:pt x="65645" y="80890"/>
                    <a:pt x="80119" y="84375"/>
                    <a:pt x="80119" y="101804"/>
                  </a:cubicBezTo>
                  <a:cubicBezTo>
                    <a:pt x="80119" y="110043"/>
                    <a:pt x="73717" y="136661"/>
                    <a:pt x="40314" y="136661"/>
                  </a:cubicBezTo>
                  <a:cubicBezTo>
                    <a:pt x="36417" y="136661"/>
                    <a:pt x="14984" y="136661"/>
                    <a:pt x="8582" y="119866"/>
                  </a:cubicBezTo>
                  <a:cubicBezTo>
                    <a:pt x="19159" y="121451"/>
                    <a:pt x="26118" y="111944"/>
                    <a:pt x="26118" y="103072"/>
                  </a:cubicBezTo>
                  <a:cubicBezTo>
                    <a:pt x="26118" y="95783"/>
                    <a:pt x="21665" y="91981"/>
                    <a:pt x="15819" y="91981"/>
                  </a:cubicBezTo>
                  <a:cubicBezTo>
                    <a:pt x="8582" y="91981"/>
                    <a:pt x="231" y="98635"/>
                    <a:pt x="231" y="112895"/>
                  </a:cubicBezTo>
                  <a:cubicBezTo>
                    <a:pt x="231" y="130957"/>
                    <a:pt x="16097" y="143633"/>
                    <a:pt x="40036" y="143633"/>
                  </a:cubicBezTo>
                  <a:cubicBezTo>
                    <a:pt x="85130" y="143633"/>
                    <a:pt x="95986" y="105290"/>
                    <a:pt x="95986" y="91030"/>
                  </a:cubicBezTo>
                  <a:cubicBezTo>
                    <a:pt x="95986" y="79622"/>
                    <a:pt x="90697" y="71700"/>
                    <a:pt x="87357" y="67898"/>
                  </a:cubicBezTo>
                  <a:cubicBezTo>
                    <a:pt x="79841" y="59025"/>
                    <a:pt x="71769" y="57440"/>
                    <a:pt x="59521" y="54589"/>
                  </a:cubicBezTo>
                  <a:cubicBezTo>
                    <a:pt x="49500" y="52053"/>
                    <a:pt x="38366" y="49835"/>
                    <a:pt x="38366" y="35576"/>
                  </a:cubicBezTo>
                  <a:cubicBezTo>
                    <a:pt x="38366" y="26386"/>
                    <a:pt x="45046" y="7056"/>
                    <a:pt x="69542" y="7056"/>
                  </a:cubicBezTo>
                  <a:cubicBezTo>
                    <a:pt x="76501" y="7056"/>
                    <a:pt x="90419" y="9274"/>
                    <a:pt x="94594" y="21633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3D7711C7-9259-71E2-27A5-60EB28D5ABD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23293" y="8139492"/>
              <a:ext cx="73486" cy="212945"/>
            </a:xfrm>
            <a:custGeom>
              <a:avLst/>
              <a:gdLst>
                <a:gd name="connsiteX0" fmla="*/ 71217 w 73486"/>
                <a:gd name="connsiteY0" fmla="*/ 11492 h 212945"/>
                <a:gd name="connsiteX1" fmla="*/ 60917 w 73486"/>
                <a:gd name="connsiteY1" fmla="*/ 85 h 212945"/>
                <a:gd name="connsiteX2" fmla="*/ 45886 w 73486"/>
                <a:gd name="connsiteY2" fmla="*/ 16879 h 212945"/>
                <a:gd name="connsiteX3" fmla="*/ 56464 w 73486"/>
                <a:gd name="connsiteY3" fmla="*/ 28287 h 212945"/>
                <a:gd name="connsiteX4" fmla="*/ 71217 w 73486"/>
                <a:gd name="connsiteY4" fmla="*/ 11492 h 212945"/>
                <a:gd name="connsiteX5" fmla="*/ 50062 w 73486"/>
                <a:gd name="connsiteY5" fmla="*/ 130640 h 212945"/>
                <a:gd name="connsiteX6" fmla="*/ 56185 w 73486"/>
                <a:gd name="connsiteY6" fmla="*/ 112261 h 212945"/>
                <a:gd name="connsiteX7" fmla="*/ 59804 w 73486"/>
                <a:gd name="connsiteY7" fmla="*/ 95466 h 212945"/>
                <a:gd name="connsiteX8" fmla="*/ 36979 w 73486"/>
                <a:gd name="connsiteY8" fmla="*/ 69482 h 212945"/>
                <a:gd name="connsiteX9" fmla="*/ 236 w 73486"/>
                <a:gd name="connsiteY9" fmla="*/ 118282 h 212945"/>
                <a:gd name="connsiteX10" fmla="*/ 3576 w 73486"/>
                <a:gd name="connsiteY10" fmla="*/ 121451 h 212945"/>
                <a:gd name="connsiteX11" fmla="*/ 8030 w 73486"/>
                <a:gd name="connsiteY11" fmla="*/ 115747 h 212945"/>
                <a:gd name="connsiteX12" fmla="*/ 36144 w 73486"/>
                <a:gd name="connsiteY12" fmla="*/ 76453 h 212945"/>
                <a:gd name="connsiteX13" fmla="*/ 43103 w 73486"/>
                <a:gd name="connsiteY13" fmla="*/ 86594 h 212945"/>
                <a:gd name="connsiteX14" fmla="*/ 40041 w 73486"/>
                <a:gd name="connsiteY14" fmla="*/ 103072 h 212945"/>
                <a:gd name="connsiteX15" fmla="*/ 20834 w 73486"/>
                <a:gd name="connsiteY15" fmla="*/ 161695 h 212945"/>
                <a:gd name="connsiteX16" fmla="*/ 14432 w 73486"/>
                <a:gd name="connsiteY16" fmla="*/ 187045 h 212945"/>
                <a:gd name="connsiteX17" fmla="*/ 37257 w 73486"/>
                <a:gd name="connsiteY17" fmla="*/ 213030 h 212945"/>
                <a:gd name="connsiteX18" fmla="*/ 73722 w 73486"/>
                <a:gd name="connsiteY18" fmla="*/ 164230 h 212945"/>
                <a:gd name="connsiteX19" fmla="*/ 70382 w 73486"/>
                <a:gd name="connsiteY19" fmla="*/ 161061 h 212945"/>
                <a:gd name="connsiteX20" fmla="*/ 66206 w 73486"/>
                <a:gd name="connsiteY20" fmla="*/ 166765 h 212945"/>
                <a:gd name="connsiteX21" fmla="*/ 37814 w 73486"/>
                <a:gd name="connsiteY21" fmla="*/ 206058 h 212945"/>
                <a:gd name="connsiteX22" fmla="*/ 31133 w 73486"/>
                <a:gd name="connsiteY22" fmla="*/ 195601 h 212945"/>
                <a:gd name="connsiteX23" fmla="*/ 39206 w 73486"/>
                <a:gd name="connsiteY23" fmla="*/ 163913 h 212945"/>
                <a:gd name="connsiteX24" fmla="*/ 50062 w 73486"/>
                <a:gd name="connsiteY24" fmla="*/ 130640 h 21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486" h="212945">
                  <a:moveTo>
                    <a:pt x="71217" y="11492"/>
                  </a:moveTo>
                  <a:cubicBezTo>
                    <a:pt x="71217" y="5155"/>
                    <a:pt x="67320" y="85"/>
                    <a:pt x="60917" y="85"/>
                  </a:cubicBezTo>
                  <a:cubicBezTo>
                    <a:pt x="53402" y="85"/>
                    <a:pt x="45886" y="8324"/>
                    <a:pt x="45886" y="16879"/>
                  </a:cubicBezTo>
                  <a:cubicBezTo>
                    <a:pt x="45886" y="22900"/>
                    <a:pt x="49783" y="28287"/>
                    <a:pt x="56464" y="28287"/>
                  </a:cubicBezTo>
                  <a:cubicBezTo>
                    <a:pt x="62866" y="28287"/>
                    <a:pt x="71217" y="20999"/>
                    <a:pt x="71217" y="11492"/>
                  </a:cubicBezTo>
                  <a:close/>
                  <a:moveTo>
                    <a:pt x="50062" y="130640"/>
                  </a:moveTo>
                  <a:cubicBezTo>
                    <a:pt x="53402" y="121451"/>
                    <a:pt x="53402" y="120817"/>
                    <a:pt x="56185" y="112261"/>
                  </a:cubicBezTo>
                  <a:cubicBezTo>
                    <a:pt x="58412" y="105924"/>
                    <a:pt x="59804" y="101487"/>
                    <a:pt x="59804" y="95466"/>
                  </a:cubicBezTo>
                  <a:cubicBezTo>
                    <a:pt x="59804" y="81207"/>
                    <a:pt x="50897" y="69482"/>
                    <a:pt x="36979" y="69482"/>
                  </a:cubicBezTo>
                  <a:cubicBezTo>
                    <a:pt x="10813" y="69482"/>
                    <a:pt x="236" y="115430"/>
                    <a:pt x="236" y="118282"/>
                  </a:cubicBezTo>
                  <a:cubicBezTo>
                    <a:pt x="236" y="121451"/>
                    <a:pt x="3019" y="121451"/>
                    <a:pt x="3576" y="121451"/>
                  </a:cubicBezTo>
                  <a:cubicBezTo>
                    <a:pt x="6360" y="121451"/>
                    <a:pt x="6638" y="120817"/>
                    <a:pt x="8030" y="115747"/>
                  </a:cubicBezTo>
                  <a:cubicBezTo>
                    <a:pt x="15545" y="85960"/>
                    <a:pt x="26680" y="76453"/>
                    <a:pt x="36144" y="76453"/>
                  </a:cubicBezTo>
                  <a:cubicBezTo>
                    <a:pt x="38371" y="76453"/>
                    <a:pt x="43103" y="76453"/>
                    <a:pt x="43103" y="86594"/>
                  </a:cubicBezTo>
                  <a:cubicBezTo>
                    <a:pt x="43103" y="93248"/>
                    <a:pt x="41154" y="99903"/>
                    <a:pt x="40041" y="103072"/>
                  </a:cubicBezTo>
                  <a:cubicBezTo>
                    <a:pt x="37814" y="111311"/>
                    <a:pt x="25288" y="148069"/>
                    <a:pt x="20834" y="161695"/>
                  </a:cubicBezTo>
                  <a:cubicBezTo>
                    <a:pt x="18051" y="169934"/>
                    <a:pt x="14432" y="180391"/>
                    <a:pt x="14432" y="187045"/>
                  </a:cubicBezTo>
                  <a:cubicBezTo>
                    <a:pt x="14432" y="201939"/>
                    <a:pt x="23896" y="213030"/>
                    <a:pt x="37257" y="213030"/>
                  </a:cubicBezTo>
                  <a:cubicBezTo>
                    <a:pt x="63423" y="213030"/>
                    <a:pt x="73722" y="167082"/>
                    <a:pt x="73722" y="164230"/>
                  </a:cubicBezTo>
                  <a:cubicBezTo>
                    <a:pt x="73722" y="161061"/>
                    <a:pt x="71217" y="161061"/>
                    <a:pt x="70382" y="161061"/>
                  </a:cubicBezTo>
                  <a:cubicBezTo>
                    <a:pt x="67598" y="161061"/>
                    <a:pt x="67598" y="162012"/>
                    <a:pt x="66206" y="166765"/>
                  </a:cubicBezTo>
                  <a:cubicBezTo>
                    <a:pt x="61196" y="186729"/>
                    <a:pt x="52010" y="206058"/>
                    <a:pt x="37814" y="206058"/>
                  </a:cubicBezTo>
                  <a:cubicBezTo>
                    <a:pt x="33082" y="206058"/>
                    <a:pt x="31133" y="202890"/>
                    <a:pt x="31133" y="195601"/>
                  </a:cubicBezTo>
                  <a:cubicBezTo>
                    <a:pt x="31133" y="187679"/>
                    <a:pt x="32803" y="183243"/>
                    <a:pt x="39206" y="163913"/>
                  </a:cubicBezTo>
                  <a:lnTo>
                    <a:pt x="50062" y="130640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843AC27-426A-7834-0C50-C464DF889E7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919190" y="8208889"/>
              <a:ext cx="122198" cy="143547"/>
            </a:xfrm>
            <a:custGeom>
              <a:avLst/>
              <a:gdLst>
                <a:gd name="connsiteX0" fmla="*/ 122438 w 122198"/>
                <a:gd name="connsiteY0" fmla="*/ 22266 h 143547"/>
                <a:gd name="connsiteX1" fmla="*/ 110190 w 122198"/>
                <a:gd name="connsiteY1" fmla="*/ 85 h 143547"/>
                <a:gd name="connsiteX2" fmla="*/ 96550 w 122198"/>
                <a:gd name="connsiteY2" fmla="*/ 15295 h 143547"/>
                <a:gd name="connsiteX3" fmla="*/ 101004 w 122198"/>
                <a:gd name="connsiteY3" fmla="*/ 24802 h 143547"/>
                <a:gd name="connsiteX4" fmla="*/ 110468 w 122198"/>
                <a:gd name="connsiteY4" fmla="*/ 50786 h 143547"/>
                <a:gd name="connsiteX5" fmla="*/ 60921 w 122198"/>
                <a:gd name="connsiteY5" fmla="*/ 136661 h 143547"/>
                <a:gd name="connsiteX6" fmla="*/ 40322 w 122198"/>
                <a:gd name="connsiteY6" fmla="*/ 109092 h 143547"/>
                <a:gd name="connsiteX7" fmla="*/ 56467 w 122198"/>
                <a:gd name="connsiteY7" fmla="*/ 41913 h 143547"/>
                <a:gd name="connsiteX8" fmla="*/ 59807 w 122198"/>
                <a:gd name="connsiteY8" fmla="*/ 26069 h 143547"/>
                <a:gd name="connsiteX9" fmla="*/ 36982 w 122198"/>
                <a:gd name="connsiteY9" fmla="*/ 85 h 143547"/>
                <a:gd name="connsiteX10" fmla="*/ 239 w 122198"/>
                <a:gd name="connsiteY10" fmla="*/ 48885 h 143547"/>
                <a:gd name="connsiteX11" fmla="*/ 3579 w 122198"/>
                <a:gd name="connsiteY11" fmla="*/ 52053 h 143547"/>
                <a:gd name="connsiteX12" fmla="*/ 8033 w 122198"/>
                <a:gd name="connsiteY12" fmla="*/ 46350 h 143547"/>
                <a:gd name="connsiteX13" fmla="*/ 36147 w 122198"/>
                <a:gd name="connsiteY13" fmla="*/ 7056 h 143547"/>
                <a:gd name="connsiteX14" fmla="*/ 43106 w 122198"/>
                <a:gd name="connsiteY14" fmla="*/ 17196 h 143547"/>
                <a:gd name="connsiteX15" fmla="*/ 38374 w 122198"/>
                <a:gd name="connsiteY15" fmla="*/ 39378 h 143547"/>
                <a:gd name="connsiteX16" fmla="*/ 22508 w 122198"/>
                <a:gd name="connsiteY16" fmla="*/ 104339 h 143547"/>
                <a:gd name="connsiteX17" fmla="*/ 59807 w 122198"/>
                <a:gd name="connsiteY17" fmla="*/ 143633 h 143547"/>
                <a:gd name="connsiteX18" fmla="*/ 122438 w 122198"/>
                <a:gd name="connsiteY18" fmla="*/ 2226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198" h="143547">
                  <a:moveTo>
                    <a:pt x="122438" y="22266"/>
                  </a:moveTo>
                  <a:cubicBezTo>
                    <a:pt x="122438" y="5155"/>
                    <a:pt x="115200" y="85"/>
                    <a:pt x="110190" y="85"/>
                  </a:cubicBezTo>
                  <a:cubicBezTo>
                    <a:pt x="103231" y="85"/>
                    <a:pt x="96550" y="8324"/>
                    <a:pt x="96550" y="15295"/>
                  </a:cubicBezTo>
                  <a:cubicBezTo>
                    <a:pt x="96550" y="19415"/>
                    <a:pt x="97942" y="21316"/>
                    <a:pt x="101004" y="24802"/>
                  </a:cubicBezTo>
                  <a:cubicBezTo>
                    <a:pt x="106850" y="31139"/>
                    <a:pt x="110468" y="39378"/>
                    <a:pt x="110468" y="50786"/>
                  </a:cubicBezTo>
                  <a:cubicBezTo>
                    <a:pt x="110468" y="64095"/>
                    <a:pt x="93489" y="136661"/>
                    <a:pt x="60921" y="136661"/>
                  </a:cubicBezTo>
                  <a:cubicBezTo>
                    <a:pt x="46725" y="136661"/>
                    <a:pt x="40322" y="125570"/>
                    <a:pt x="40322" y="109092"/>
                  </a:cubicBezTo>
                  <a:cubicBezTo>
                    <a:pt x="40322" y="91347"/>
                    <a:pt x="47838" y="68214"/>
                    <a:pt x="56467" y="41913"/>
                  </a:cubicBezTo>
                  <a:cubicBezTo>
                    <a:pt x="58416" y="36526"/>
                    <a:pt x="59807" y="32090"/>
                    <a:pt x="59807" y="26069"/>
                  </a:cubicBezTo>
                  <a:cubicBezTo>
                    <a:pt x="59807" y="11809"/>
                    <a:pt x="50900" y="85"/>
                    <a:pt x="36982" y="85"/>
                  </a:cubicBezTo>
                  <a:cubicBezTo>
                    <a:pt x="10817" y="85"/>
                    <a:pt x="239" y="46033"/>
                    <a:pt x="239" y="48885"/>
                  </a:cubicBezTo>
                  <a:cubicBezTo>
                    <a:pt x="239" y="52053"/>
                    <a:pt x="3023" y="52053"/>
                    <a:pt x="3579" y="52053"/>
                  </a:cubicBezTo>
                  <a:cubicBezTo>
                    <a:pt x="6363" y="52053"/>
                    <a:pt x="6641" y="51420"/>
                    <a:pt x="8033" y="46350"/>
                  </a:cubicBezTo>
                  <a:cubicBezTo>
                    <a:pt x="16105" y="14344"/>
                    <a:pt x="28075" y="7056"/>
                    <a:pt x="36147" y="7056"/>
                  </a:cubicBezTo>
                  <a:cubicBezTo>
                    <a:pt x="38374" y="7056"/>
                    <a:pt x="43106" y="7056"/>
                    <a:pt x="43106" y="17196"/>
                  </a:cubicBezTo>
                  <a:cubicBezTo>
                    <a:pt x="43106" y="25118"/>
                    <a:pt x="40322" y="33674"/>
                    <a:pt x="38374" y="39378"/>
                  </a:cubicBezTo>
                  <a:cubicBezTo>
                    <a:pt x="26126" y="76137"/>
                    <a:pt x="22508" y="90713"/>
                    <a:pt x="22508" y="104339"/>
                  </a:cubicBezTo>
                  <a:cubicBezTo>
                    <a:pt x="22508" y="138562"/>
                    <a:pt x="47003" y="143633"/>
                    <a:pt x="59807" y="143633"/>
                  </a:cubicBezTo>
                  <a:cubicBezTo>
                    <a:pt x="106571" y="143633"/>
                    <a:pt x="122438" y="38744"/>
                    <a:pt x="122438" y="2226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66B1510B-4E8C-0E18-87D2-EDF69D75428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068835" y="8208889"/>
              <a:ext cx="106888" cy="143547"/>
            </a:xfrm>
            <a:custGeom>
              <a:avLst/>
              <a:gdLst>
                <a:gd name="connsiteX0" fmla="*/ 39493 w 106888"/>
                <a:gd name="connsiteY0" fmla="*/ 66947 h 143547"/>
                <a:gd name="connsiteX1" fmla="*/ 82081 w 106888"/>
                <a:gd name="connsiteY1" fmla="*/ 59659 h 143547"/>
                <a:gd name="connsiteX2" fmla="*/ 102958 w 106888"/>
                <a:gd name="connsiteY2" fmla="*/ 27020 h 143547"/>
                <a:gd name="connsiteX3" fmla="*/ 73174 w 106888"/>
                <a:gd name="connsiteY3" fmla="*/ 85 h 143547"/>
                <a:gd name="connsiteX4" fmla="*/ 244 w 106888"/>
                <a:gd name="connsiteY4" fmla="*/ 86277 h 143547"/>
                <a:gd name="connsiteX5" fmla="*/ 43946 w 106888"/>
                <a:gd name="connsiteY5" fmla="*/ 143633 h 143547"/>
                <a:gd name="connsiteX6" fmla="*/ 107133 w 106888"/>
                <a:gd name="connsiteY6" fmla="*/ 106240 h 143547"/>
                <a:gd name="connsiteX7" fmla="*/ 103793 w 106888"/>
                <a:gd name="connsiteY7" fmla="*/ 102121 h 143547"/>
                <a:gd name="connsiteX8" fmla="*/ 100174 w 106888"/>
                <a:gd name="connsiteY8" fmla="*/ 105290 h 143547"/>
                <a:gd name="connsiteX9" fmla="*/ 44503 w 106888"/>
                <a:gd name="connsiteY9" fmla="*/ 136661 h 143547"/>
                <a:gd name="connsiteX10" fmla="*/ 20286 w 106888"/>
                <a:gd name="connsiteY10" fmla="*/ 99903 h 143547"/>
                <a:gd name="connsiteX11" fmla="*/ 24740 w 106888"/>
                <a:gd name="connsiteY11" fmla="*/ 66947 h 143547"/>
                <a:gd name="connsiteX12" fmla="*/ 39493 w 106888"/>
                <a:gd name="connsiteY12" fmla="*/ 66947 h 143547"/>
                <a:gd name="connsiteX13" fmla="*/ 26410 w 106888"/>
                <a:gd name="connsiteY13" fmla="*/ 59976 h 143547"/>
                <a:gd name="connsiteX14" fmla="*/ 73174 w 106888"/>
                <a:gd name="connsiteY14" fmla="*/ 7056 h 143547"/>
                <a:gd name="connsiteX15" fmla="*/ 93772 w 106888"/>
                <a:gd name="connsiteY15" fmla="*/ 27020 h 143547"/>
                <a:gd name="connsiteX16" fmla="*/ 37822 w 106888"/>
                <a:gd name="connsiteY16" fmla="*/ 59976 h 143547"/>
                <a:gd name="connsiteX17" fmla="*/ 26410 w 106888"/>
                <a:gd name="connsiteY17" fmla="*/ 59976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888" h="143547">
                  <a:moveTo>
                    <a:pt x="39493" y="66947"/>
                  </a:moveTo>
                  <a:cubicBezTo>
                    <a:pt x="47565" y="66947"/>
                    <a:pt x="68163" y="66313"/>
                    <a:pt x="82081" y="59659"/>
                  </a:cubicBezTo>
                  <a:cubicBezTo>
                    <a:pt x="101566" y="50152"/>
                    <a:pt x="102958" y="31456"/>
                    <a:pt x="102958" y="27020"/>
                  </a:cubicBezTo>
                  <a:cubicBezTo>
                    <a:pt x="102958" y="13077"/>
                    <a:pt x="92380" y="85"/>
                    <a:pt x="73174" y="85"/>
                  </a:cubicBezTo>
                  <a:cubicBezTo>
                    <a:pt x="42276" y="85"/>
                    <a:pt x="244" y="30822"/>
                    <a:pt x="244" y="86277"/>
                  </a:cubicBezTo>
                  <a:cubicBezTo>
                    <a:pt x="244" y="118599"/>
                    <a:pt x="16667" y="143633"/>
                    <a:pt x="43946" y="143633"/>
                  </a:cubicBezTo>
                  <a:cubicBezTo>
                    <a:pt x="83751" y="143633"/>
                    <a:pt x="107133" y="110043"/>
                    <a:pt x="107133" y="106240"/>
                  </a:cubicBezTo>
                  <a:cubicBezTo>
                    <a:pt x="107133" y="104339"/>
                    <a:pt x="105463" y="102121"/>
                    <a:pt x="103793" y="102121"/>
                  </a:cubicBezTo>
                  <a:cubicBezTo>
                    <a:pt x="102401" y="102121"/>
                    <a:pt x="101844" y="102755"/>
                    <a:pt x="100174" y="105290"/>
                  </a:cubicBezTo>
                  <a:cubicBezTo>
                    <a:pt x="78184" y="136661"/>
                    <a:pt x="47843" y="136661"/>
                    <a:pt x="44503" y="136661"/>
                  </a:cubicBezTo>
                  <a:cubicBezTo>
                    <a:pt x="22791" y="136661"/>
                    <a:pt x="20286" y="110043"/>
                    <a:pt x="20286" y="99903"/>
                  </a:cubicBezTo>
                  <a:cubicBezTo>
                    <a:pt x="20286" y="96100"/>
                    <a:pt x="20564" y="86277"/>
                    <a:pt x="24740" y="66947"/>
                  </a:cubicBezTo>
                  <a:lnTo>
                    <a:pt x="39493" y="66947"/>
                  </a:lnTo>
                  <a:close/>
                  <a:moveTo>
                    <a:pt x="26410" y="59976"/>
                  </a:moveTo>
                  <a:cubicBezTo>
                    <a:pt x="37266" y="11809"/>
                    <a:pt x="65936" y="7056"/>
                    <a:pt x="73174" y="7056"/>
                  </a:cubicBezTo>
                  <a:cubicBezTo>
                    <a:pt x="86256" y="7056"/>
                    <a:pt x="93772" y="16246"/>
                    <a:pt x="93772" y="27020"/>
                  </a:cubicBezTo>
                  <a:cubicBezTo>
                    <a:pt x="93772" y="59976"/>
                    <a:pt x="49235" y="59976"/>
                    <a:pt x="37822" y="59976"/>
                  </a:cubicBezTo>
                  <a:lnTo>
                    <a:pt x="26410" y="59976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FDA5DA68-E0F9-F866-47BB-3E2D2662AF0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213198" y="8111289"/>
              <a:ext cx="64578" cy="316882"/>
            </a:xfrm>
            <a:custGeom>
              <a:avLst/>
              <a:gdLst>
                <a:gd name="connsiteX0" fmla="*/ 64828 w 64578"/>
                <a:gd name="connsiteY0" fmla="*/ 313799 h 316882"/>
                <a:gd name="connsiteX1" fmla="*/ 60096 w 64578"/>
                <a:gd name="connsiteY1" fmla="*/ 306827 h 316882"/>
                <a:gd name="connsiteX2" fmla="*/ 16394 w 64578"/>
                <a:gd name="connsiteY2" fmla="*/ 158526 h 316882"/>
                <a:gd name="connsiteX3" fmla="*/ 61209 w 64578"/>
                <a:gd name="connsiteY3" fmla="*/ 8641 h 316882"/>
                <a:gd name="connsiteX4" fmla="*/ 64828 w 64578"/>
                <a:gd name="connsiteY4" fmla="*/ 3253 h 316882"/>
                <a:gd name="connsiteX5" fmla="*/ 62044 w 64578"/>
                <a:gd name="connsiteY5" fmla="*/ 85 h 316882"/>
                <a:gd name="connsiteX6" fmla="*/ 17785 w 64578"/>
                <a:gd name="connsiteY6" fmla="*/ 61877 h 316882"/>
                <a:gd name="connsiteX7" fmla="*/ 249 w 64578"/>
                <a:gd name="connsiteY7" fmla="*/ 158526 h 316882"/>
                <a:gd name="connsiteX8" fmla="*/ 18621 w 64578"/>
                <a:gd name="connsiteY8" fmla="*/ 257393 h 316882"/>
                <a:gd name="connsiteX9" fmla="*/ 62044 w 64578"/>
                <a:gd name="connsiteY9" fmla="*/ 316967 h 316882"/>
                <a:gd name="connsiteX10" fmla="*/ 64828 w 64578"/>
                <a:gd name="connsiteY10" fmla="*/ 313799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316882">
                  <a:moveTo>
                    <a:pt x="64828" y="313799"/>
                  </a:moveTo>
                  <a:cubicBezTo>
                    <a:pt x="64828" y="312848"/>
                    <a:pt x="64828" y="312214"/>
                    <a:pt x="60096" y="306827"/>
                  </a:cubicBezTo>
                  <a:cubicBezTo>
                    <a:pt x="25301" y="266900"/>
                    <a:pt x="16394" y="207009"/>
                    <a:pt x="16394" y="158526"/>
                  </a:cubicBezTo>
                  <a:cubicBezTo>
                    <a:pt x="16394" y="103388"/>
                    <a:pt x="26971" y="48251"/>
                    <a:pt x="61209" y="8641"/>
                  </a:cubicBezTo>
                  <a:cubicBezTo>
                    <a:pt x="64828" y="4838"/>
                    <a:pt x="64828" y="4204"/>
                    <a:pt x="64828" y="3253"/>
                  </a:cubicBezTo>
                  <a:cubicBezTo>
                    <a:pt x="64828" y="1035"/>
                    <a:pt x="63714" y="85"/>
                    <a:pt x="62044" y="85"/>
                  </a:cubicBezTo>
                  <a:cubicBezTo>
                    <a:pt x="59261" y="85"/>
                    <a:pt x="34208" y="21633"/>
                    <a:pt x="17785" y="61877"/>
                  </a:cubicBezTo>
                  <a:cubicBezTo>
                    <a:pt x="3589" y="96734"/>
                    <a:pt x="249" y="131908"/>
                    <a:pt x="249" y="158526"/>
                  </a:cubicBezTo>
                  <a:cubicBezTo>
                    <a:pt x="249" y="183243"/>
                    <a:pt x="3311" y="221586"/>
                    <a:pt x="18621" y="257393"/>
                  </a:cubicBezTo>
                  <a:cubicBezTo>
                    <a:pt x="35322" y="296370"/>
                    <a:pt x="59261" y="316967"/>
                    <a:pt x="62044" y="316967"/>
                  </a:cubicBezTo>
                  <a:cubicBezTo>
                    <a:pt x="63714" y="316967"/>
                    <a:pt x="64828" y="316017"/>
                    <a:pt x="64828" y="313799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ADA2E81-482A-AD0B-2480-7954AFA2BF3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301963" y="8208889"/>
              <a:ext cx="227973" cy="143547"/>
            </a:xfrm>
            <a:custGeom>
              <a:avLst/>
              <a:gdLst>
                <a:gd name="connsiteX0" fmla="*/ 16676 w 227973"/>
                <a:gd name="connsiteY0" fmla="*/ 121451 h 143547"/>
                <a:gd name="connsiteX1" fmla="*/ 14171 w 227973"/>
                <a:gd name="connsiteY1" fmla="*/ 135077 h 143547"/>
                <a:gd name="connsiteX2" fmla="*/ 22243 w 227973"/>
                <a:gd name="connsiteY2" fmla="*/ 143633 h 143547"/>
                <a:gd name="connsiteX3" fmla="*/ 32542 w 227973"/>
                <a:gd name="connsiteY3" fmla="*/ 134760 h 143547"/>
                <a:gd name="connsiteX4" fmla="*/ 37831 w 227973"/>
                <a:gd name="connsiteY4" fmla="*/ 111311 h 143547"/>
                <a:gd name="connsiteX5" fmla="*/ 43955 w 227973"/>
                <a:gd name="connsiteY5" fmla="*/ 82791 h 143547"/>
                <a:gd name="connsiteX6" fmla="*/ 48687 w 227973"/>
                <a:gd name="connsiteY6" fmla="*/ 61560 h 143547"/>
                <a:gd name="connsiteX7" fmla="*/ 52305 w 227973"/>
                <a:gd name="connsiteY7" fmla="*/ 45716 h 143547"/>
                <a:gd name="connsiteX8" fmla="*/ 97678 w 227973"/>
                <a:gd name="connsiteY8" fmla="*/ 7056 h 143547"/>
                <a:gd name="connsiteX9" fmla="*/ 112709 w 227973"/>
                <a:gd name="connsiteY9" fmla="*/ 29238 h 143547"/>
                <a:gd name="connsiteX10" fmla="*/ 108533 w 227973"/>
                <a:gd name="connsiteY10" fmla="*/ 55539 h 143547"/>
                <a:gd name="connsiteX11" fmla="*/ 100740 w 227973"/>
                <a:gd name="connsiteY11" fmla="*/ 92298 h 143547"/>
                <a:gd name="connsiteX12" fmla="*/ 95172 w 227973"/>
                <a:gd name="connsiteY12" fmla="*/ 116381 h 143547"/>
                <a:gd name="connsiteX13" fmla="*/ 91554 w 227973"/>
                <a:gd name="connsiteY13" fmla="*/ 135077 h 143547"/>
                <a:gd name="connsiteX14" fmla="*/ 99626 w 227973"/>
                <a:gd name="connsiteY14" fmla="*/ 143633 h 143547"/>
                <a:gd name="connsiteX15" fmla="*/ 112152 w 227973"/>
                <a:gd name="connsiteY15" fmla="*/ 125570 h 143547"/>
                <a:gd name="connsiteX16" fmla="*/ 128853 w 227973"/>
                <a:gd name="connsiteY16" fmla="*/ 49202 h 143547"/>
                <a:gd name="connsiteX17" fmla="*/ 174782 w 227973"/>
                <a:gd name="connsiteY17" fmla="*/ 7056 h 143547"/>
                <a:gd name="connsiteX18" fmla="*/ 189813 w 227973"/>
                <a:gd name="connsiteY18" fmla="*/ 29238 h 143547"/>
                <a:gd name="connsiteX19" fmla="*/ 172555 w 227973"/>
                <a:gd name="connsiteY19" fmla="*/ 100220 h 143547"/>
                <a:gd name="connsiteX20" fmla="*/ 168937 w 227973"/>
                <a:gd name="connsiteY20" fmla="*/ 117648 h 143547"/>
                <a:gd name="connsiteX21" fmla="*/ 191762 w 227973"/>
                <a:gd name="connsiteY21" fmla="*/ 143633 h 143547"/>
                <a:gd name="connsiteX22" fmla="*/ 228227 w 227973"/>
                <a:gd name="connsiteY22" fmla="*/ 94833 h 143547"/>
                <a:gd name="connsiteX23" fmla="*/ 224886 w 227973"/>
                <a:gd name="connsiteY23" fmla="*/ 91664 h 143547"/>
                <a:gd name="connsiteX24" fmla="*/ 220711 w 227973"/>
                <a:gd name="connsiteY24" fmla="*/ 97368 h 143547"/>
                <a:gd name="connsiteX25" fmla="*/ 192319 w 227973"/>
                <a:gd name="connsiteY25" fmla="*/ 136661 h 143547"/>
                <a:gd name="connsiteX26" fmla="*/ 185638 w 227973"/>
                <a:gd name="connsiteY26" fmla="*/ 126204 h 143547"/>
                <a:gd name="connsiteX27" fmla="*/ 190649 w 227973"/>
                <a:gd name="connsiteY27" fmla="*/ 103705 h 143547"/>
                <a:gd name="connsiteX28" fmla="*/ 207628 w 227973"/>
                <a:gd name="connsiteY28" fmla="*/ 33991 h 143547"/>
                <a:gd name="connsiteX29" fmla="*/ 175617 w 227973"/>
                <a:gd name="connsiteY29" fmla="*/ 85 h 143547"/>
                <a:gd name="connsiteX30" fmla="*/ 130245 w 227973"/>
                <a:gd name="connsiteY30" fmla="*/ 30822 h 143547"/>
                <a:gd name="connsiteX31" fmla="*/ 121338 w 227973"/>
                <a:gd name="connsiteY31" fmla="*/ 8324 h 143547"/>
                <a:gd name="connsiteX32" fmla="*/ 98513 w 227973"/>
                <a:gd name="connsiteY32" fmla="*/ 85 h 143547"/>
                <a:gd name="connsiteX33" fmla="*/ 55089 w 227973"/>
                <a:gd name="connsiteY33" fmla="*/ 27653 h 143547"/>
                <a:gd name="connsiteX34" fmla="*/ 29480 w 227973"/>
                <a:gd name="connsiteY34" fmla="*/ 85 h 143547"/>
                <a:gd name="connsiteX35" fmla="*/ 8882 w 227973"/>
                <a:gd name="connsiteY35" fmla="*/ 18147 h 143547"/>
                <a:gd name="connsiteX36" fmla="*/ 253 w 227973"/>
                <a:gd name="connsiteY36" fmla="*/ 48885 h 143547"/>
                <a:gd name="connsiteX37" fmla="*/ 3593 w 227973"/>
                <a:gd name="connsiteY37" fmla="*/ 52053 h 143547"/>
                <a:gd name="connsiteX38" fmla="*/ 8325 w 227973"/>
                <a:gd name="connsiteY38" fmla="*/ 44765 h 143547"/>
                <a:gd name="connsiteX39" fmla="*/ 28645 w 227973"/>
                <a:gd name="connsiteY39" fmla="*/ 7056 h 143547"/>
                <a:gd name="connsiteX40" fmla="*/ 37274 w 227973"/>
                <a:gd name="connsiteY40" fmla="*/ 21633 h 143547"/>
                <a:gd name="connsiteX41" fmla="*/ 32821 w 227973"/>
                <a:gd name="connsiteY41" fmla="*/ 48251 h 143547"/>
                <a:gd name="connsiteX42" fmla="*/ 16676 w 227973"/>
                <a:gd name="connsiteY42" fmla="*/ 121451 h 14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7973" h="143547">
                  <a:moveTo>
                    <a:pt x="16676" y="121451"/>
                  </a:moveTo>
                  <a:cubicBezTo>
                    <a:pt x="15841" y="126204"/>
                    <a:pt x="14171" y="133492"/>
                    <a:pt x="14171" y="135077"/>
                  </a:cubicBezTo>
                  <a:cubicBezTo>
                    <a:pt x="14171" y="140781"/>
                    <a:pt x="18068" y="143633"/>
                    <a:pt x="22243" y="143633"/>
                  </a:cubicBezTo>
                  <a:cubicBezTo>
                    <a:pt x="25583" y="143633"/>
                    <a:pt x="30594" y="141097"/>
                    <a:pt x="32542" y="134760"/>
                  </a:cubicBezTo>
                  <a:cubicBezTo>
                    <a:pt x="32821" y="134126"/>
                    <a:pt x="36161" y="119233"/>
                    <a:pt x="37831" y="111311"/>
                  </a:cubicBezTo>
                  <a:lnTo>
                    <a:pt x="43955" y="82791"/>
                  </a:lnTo>
                  <a:cubicBezTo>
                    <a:pt x="45625" y="75820"/>
                    <a:pt x="47295" y="68848"/>
                    <a:pt x="48687" y="61560"/>
                  </a:cubicBezTo>
                  <a:cubicBezTo>
                    <a:pt x="49800" y="56173"/>
                    <a:pt x="52027" y="46983"/>
                    <a:pt x="52305" y="45716"/>
                  </a:cubicBezTo>
                  <a:cubicBezTo>
                    <a:pt x="56481" y="35892"/>
                    <a:pt x="71234" y="7056"/>
                    <a:pt x="97678" y="7056"/>
                  </a:cubicBezTo>
                  <a:cubicBezTo>
                    <a:pt x="110204" y="7056"/>
                    <a:pt x="112709" y="18781"/>
                    <a:pt x="112709" y="29238"/>
                  </a:cubicBezTo>
                  <a:cubicBezTo>
                    <a:pt x="112709" y="37160"/>
                    <a:pt x="110760" y="46033"/>
                    <a:pt x="108533" y="55539"/>
                  </a:cubicBezTo>
                  <a:lnTo>
                    <a:pt x="100740" y="92298"/>
                  </a:lnTo>
                  <a:lnTo>
                    <a:pt x="95172" y="116381"/>
                  </a:lnTo>
                  <a:cubicBezTo>
                    <a:pt x="94059" y="122718"/>
                    <a:pt x="91554" y="133492"/>
                    <a:pt x="91554" y="135077"/>
                  </a:cubicBezTo>
                  <a:cubicBezTo>
                    <a:pt x="91554" y="140781"/>
                    <a:pt x="95451" y="143633"/>
                    <a:pt x="99626" y="143633"/>
                  </a:cubicBezTo>
                  <a:cubicBezTo>
                    <a:pt x="108255" y="143633"/>
                    <a:pt x="109925" y="135710"/>
                    <a:pt x="112152" y="125570"/>
                  </a:cubicBezTo>
                  <a:cubicBezTo>
                    <a:pt x="116049" y="107825"/>
                    <a:pt x="126348" y="61560"/>
                    <a:pt x="128853" y="49202"/>
                  </a:cubicBezTo>
                  <a:cubicBezTo>
                    <a:pt x="129689" y="45082"/>
                    <a:pt x="144441" y="7056"/>
                    <a:pt x="174782" y="7056"/>
                  </a:cubicBezTo>
                  <a:cubicBezTo>
                    <a:pt x="186752" y="7056"/>
                    <a:pt x="189813" y="17830"/>
                    <a:pt x="189813" y="29238"/>
                  </a:cubicBezTo>
                  <a:cubicBezTo>
                    <a:pt x="189813" y="47300"/>
                    <a:pt x="178123" y="83425"/>
                    <a:pt x="172555" y="100220"/>
                  </a:cubicBezTo>
                  <a:cubicBezTo>
                    <a:pt x="170050" y="107825"/>
                    <a:pt x="168937" y="111311"/>
                    <a:pt x="168937" y="117648"/>
                  </a:cubicBezTo>
                  <a:cubicBezTo>
                    <a:pt x="168937" y="132542"/>
                    <a:pt x="178679" y="143633"/>
                    <a:pt x="191762" y="143633"/>
                  </a:cubicBezTo>
                  <a:cubicBezTo>
                    <a:pt x="217928" y="143633"/>
                    <a:pt x="228227" y="97368"/>
                    <a:pt x="228227" y="94833"/>
                  </a:cubicBezTo>
                  <a:cubicBezTo>
                    <a:pt x="228227" y="91664"/>
                    <a:pt x="225721" y="91664"/>
                    <a:pt x="224886" y="91664"/>
                  </a:cubicBezTo>
                  <a:cubicBezTo>
                    <a:pt x="222103" y="91664"/>
                    <a:pt x="222103" y="92614"/>
                    <a:pt x="220711" y="97368"/>
                  </a:cubicBezTo>
                  <a:cubicBezTo>
                    <a:pt x="216536" y="114162"/>
                    <a:pt x="207628" y="136661"/>
                    <a:pt x="192319" y="136661"/>
                  </a:cubicBezTo>
                  <a:cubicBezTo>
                    <a:pt x="187587" y="136661"/>
                    <a:pt x="185638" y="133492"/>
                    <a:pt x="185638" y="126204"/>
                  </a:cubicBezTo>
                  <a:cubicBezTo>
                    <a:pt x="185638" y="118282"/>
                    <a:pt x="188143" y="110677"/>
                    <a:pt x="190649" y="103705"/>
                  </a:cubicBezTo>
                  <a:cubicBezTo>
                    <a:pt x="195937" y="87227"/>
                    <a:pt x="207628" y="52053"/>
                    <a:pt x="207628" y="33991"/>
                  </a:cubicBezTo>
                  <a:cubicBezTo>
                    <a:pt x="207628" y="13394"/>
                    <a:pt x="196494" y="85"/>
                    <a:pt x="175617" y="85"/>
                  </a:cubicBezTo>
                  <a:cubicBezTo>
                    <a:pt x="154741" y="85"/>
                    <a:pt x="140544" y="14028"/>
                    <a:pt x="130245" y="30822"/>
                  </a:cubicBezTo>
                  <a:cubicBezTo>
                    <a:pt x="129967" y="26703"/>
                    <a:pt x="129132" y="15929"/>
                    <a:pt x="121338" y="8324"/>
                  </a:cubicBezTo>
                  <a:cubicBezTo>
                    <a:pt x="114379" y="1669"/>
                    <a:pt x="105472" y="85"/>
                    <a:pt x="98513" y="85"/>
                  </a:cubicBezTo>
                  <a:cubicBezTo>
                    <a:pt x="73461" y="85"/>
                    <a:pt x="59821" y="20365"/>
                    <a:pt x="55089" y="27653"/>
                  </a:cubicBezTo>
                  <a:cubicBezTo>
                    <a:pt x="53697" y="9591"/>
                    <a:pt x="42006" y="85"/>
                    <a:pt x="29480" y="85"/>
                  </a:cubicBezTo>
                  <a:cubicBezTo>
                    <a:pt x="16676" y="85"/>
                    <a:pt x="11387" y="12443"/>
                    <a:pt x="8882" y="18147"/>
                  </a:cubicBezTo>
                  <a:cubicBezTo>
                    <a:pt x="3871" y="29238"/>
                    <a:pt x="253" y="47934"/>
                    <a:pt x="253" y="48885"/>
                  </a:cubicBezTo>
                  <a:cubicBezTo>
                    <a:pt x="253" y="52053"/>
                    <a:pt x="3036" y="52053"/>
                    <a:pt x="3593" y="52053"/>
                  </a:cubicBezTo>
                  <a:cubicBezTo>
                    <a:pt x="6377" y="52053"/>
                    <a:pt x="6655" y="51737"/>
                    <a:pt x="8325" y="44765"/>
                  </a:cubicBezTo>
                  <a:cubicBezTo>
                    <a:pt x="13057" y="22266"/>
                    <a:pt x="18624" y="7056"/>
                    <a:pt x="28645" y="7056"/>
                  </a:cubicBezTo>
                  <a:cubicBezTo>
                    <a:pt x="33099" y="7056"/>
                    <a:pt x="37274" y="9591"/>
                    <a:pt x="37274" y="21633"/>
                  </a:cubicBezTo>
                  <a:cubicBezTo>
                    <a:pt x="37274" y="28287"/>
                    <a:pt x="36439" y="31773"/>
                    <a:pt x="32821" y="48251"/>
                  </a:cubicBezTo>
                  <a:lnTo>
                    <a:pt x="16676" y="121451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4D101EC-BDA8-6384-69EE-4843AAA17A3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547449" y="8249418"/>
              <a:ext cx="59039" cy="149283"/>
            </a:xfrm>
            <a:custGeom>
              <a:avLst/>
              <a:gdLst>
                <a:gd name="connsiteX0" fmla="*/ 54235 w 59039"/>
                <a:gd name="connsiteY0" fmla="*/ 8515 h 149283"/>
                <a:gd name="connsiteX1" fmla="*/ 46441 w 59039"/>
                <a:gd name="connsiteY1" fmla="*/ 86 h 149283"/>
                <a:gd name="connsiteX2" fmla="*/ 35529 w 59039"/>
                <a:gd name="connsiteY2" fmla="*/ 12286 h 149283"/>
                <a:gd name="connsiteX3" fmla="*/ 43323 w 59039"/>
                <a:gd name="connsiteY3" fmla="*/ 20715 h 149283"/>
                <a:gd name="connsiteX4" fmla="*/ 54235 w 59039"/>
                <a:gd name="connsiteY4" fmla="*/ 8515 h 149283"/>
                <a:gd name="connsiteX5" fmla="*/ 14486 w 59039"/>
                <a:gd name="connsiteY5" fmla="*/ 121199 h 149283"/>
                <a:gd name="connsiteX6" fmla="*/ 12732 w 59039"/>
                <a:gd name="connsiteY6" fmla="*/ 130515 h 149283"/>
                <a:gd name="connsiteX7" fmla="*/ 31243 w 59039"/>
                <a:gd name="connsiteY7" fmla="*/ 149370 h 149283"/>
                <a:gd name="connsiteX8" fmla="*/ 59301 w 59039"/>
                <a:gd name="connsiteY8" fmla="*/ 115431 h 149283"/>
                <a:gd name="connsiteX9" fmla="*/ 56183 w 59039"/>
                <a:gd name="connsiteY9" fmla="*/ 112548 h 149283"/>
                <a:gd name="connsiteX10" fmla="*/ 52481 w 59039"/>
                <a:gd name="connsiteY10" fmla="*/ 116319 h 149283"/>
                <a:gd name="connsiteX11" fmla="*/ 31827 w 59039"/>
                <a:gd name="connsiteY11" fmla="*/ 143159 h 149283"/>
                <a:gd name="connsiteX12" fmla="*/ 26956 w 59039"/>
                <a:gd name="connsiteY12" fmla="*/ 135395 h 149283"/>
                <a:gd name="connsiteX13" fmla="*/ 30074 w 59039"/>
                <a:gd name="connsiteY13" fmla="*/ 121199 h 149283"/>
                <a:gd name="connsiteX14" fmla="*/ 36309 w 59039"/>
                <a:gd name="connsiteY14" fmla="*/ 103453 h 149283"/>
                <a:gd name="connsiteX15" fmla="*/ 45856 w 59039"/>
                <a:gd name="connsiteY15" fmla="*/ 75282 h 149283"/>
                <a:gd name="connsiteX16" fmla="*/ 47025 w 59039"/>
                <a:gd name="connsiteY16" fmla="*/ 68184 h 149283"/>
                <a:gd name="connsiteX17" fmla="*/ 28515 w 59039"/>
                <a:gd name="connsiteY17" fmla="*/ 49330 h 149283"/>
                <a:gd name="connsiteX18" fmla="*/ 262 w 59039"/>
                <a:gd name="connsiteY18" fmla="*/ 83268 h 149283"/>
                <a:gd name="connsiteX19" fmla="*/ 3574 w 59039"/>
                <a:gd name="connsiteY19" fmla="*/ 86152 h 149283"/>
                <a:gd name="connsiteX20" fmla="*/ 7081 w 59039"/>
                <a:gd name="connsiteY20" fmla="*/ 82602 h 149283"/>
                <a:gd name="connsiteX21" fmla="*/ 27930 w 59039"/>
                <a:gd name="connsiteY21" fmla="*/ 55541 h 149283"/>
                <a:gd name="connsiteX22" fmla="*/ 32801 w 59039"/>
                <a:gd name="connsiteY22" fmla="*/ 63304 h 149283"/>
                <a:gd name="connsiteX23" fmla="*/ 26761 w 59039"/>
                <a:gd name="connsiteY23" fmla="*/ 85486 h 149283"/>
                <a:gd name="connsiteX24" fmla="*/ 14486 w 59039"/>
                <a:gd name="connsiteY24" fmla="*/ 121199 h 14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39" h="149283">
                  <a:moveTo>
                    <a:pt x="54235" y="8515"/>
                  </a:moveTo>
                  <a:cubicBezTo>
                    <a:pt x="54235" y="4966"/>
                    <a:pt x="51897" y="86"/>
                    <a:pt x="46441" y="86"/>
                  </a:cubicBezTo>
                  <a:cubicBezTo>
                    <a:pt x="41180" y="86"/>
                    <a:pt x="35529" y="5853"/>
                    <a:pt x="35529" y="12286"/>
                  </a:cubicBezTo>
                  <a:cubicBezTo>
                    <a:pt x="35529" y="16057"/>
                    <a:pt x="38062" y="20715"/>
                    <a:pt x="43323" y="20715"/>
                  </a:cubicBezTo>
                  <a:cubicBezTo>
                    <a:pt x="48974" y="20715"/>
                    <a:pt x="54235" y="14504"/>
                    <a:pt x="54235" y="8515"/>
                  </a:cubicBezTo>
                  <a:close/>
                  <a:moveTo>
                    <a:pt x="14486" y="121199"/>
                  </a:moveTo>
                  <a:cubicBezTo>
                    <a:pt x="13706" y="124082"/>
                    <a:pt x="12732" y="126744"/>
                    <a:pt x="12732" y="130515"/>
                  </a:cubicBezTo>
                  <a:cubicBezTo>
                    <a:pt x="12732" y="140941"/>
                    <a:pt x="20526" y="149370"/>
                    <a:pt x="31243" y="149370"/>
                  </a:cubicBezTo>
                  <a:cubicBezTo>
                    <a:pt x="50728" y="149370"/>
                    <a:pt x="59301" y="118759"/>
                    <a:pt x="59301" y="115431"/>
                  </a:cubicBezTo>
                  <a:cubicBezTo>
                    <a:pt x="59301" y="112548"/>
                    <a:pt x="56768" y="112548"/>
                    <a:pt x="56183" y="112548"/>
                  </a:cubicBezTo>
                  <a:cubicBezTo>
                    <a:pt x="53455" y="112548"/>
                    <a:pt x="53261" y="113879"/>
                    <a:pt x="52481" y="116319"/>
                  </a:cubicBezTo>
                  <a:cubicBezTo>
                    <a:pt x="48000" y="134064"/>
                    <a:pt x="39426" y="143159"/>
                    <a:pt x="31827" y="143159"/>
                  </a:cubicBezTo>
                  <a:cubicBezTo>
                    <a:pt x="27930" y="143159"/>
                    <a:pt x="26956" y="140275"/>
                    <a:pt x="26956" y="135395"/>
                  </a:cubicBezTo>
                  <a:cubicBezTo>
                    <a:pt x="26956" y="130293"/>
                    <a:pt x="28320" y="126079"/>
                    <a:pt x="30074" y="121199"/>
                  </a:cubicBezTo>
                  <a:cubicBezTo>
                    <a:pt x="32022" y="115210"/>
                    <a:pt x="34165" y="109221"/>
                    <a:pt x="36309" y="103453"/>
                  </a:cubicBezTo>
                  <a:cubicBezTo>
                    <a:pt x="38062" y="98130"/>
                    <a:pt x="45077" y="77944"/>
                    <a:pt x="45856" y="75282"/>
                  </a:cubicBezTo>
                  <a:cubicBezTo>
                    <a:pt x="46441" y="73064"/>
                    <a:pt x="47025" y="70402"/>
                    <a:pt x="47025" y="68184"/>
                  </a:cubicBezTo>
                  <a:cubicBezTo>
                    <a:pt x="47025" y="57759"/>
                    <a:pt x="39231" y="49330"/>
                    <a:pt x="28515" y="49330"/>
                  </a:cubicBezTo>
                  <a:cubicBezTo>
                    <a:pt x="9225" y="49330"/>
                    <a:pt x="262" y="79497"/>
                    <a:pt x="262" y="83268"/>
                  </a:cubicBezTo>
                  <a:cubicBezTo>
                    <a:pt x="262" y="86152"/>
                    <a:pt x="2990" y="86152"/>
                    <a:pt x="3574" y="86152"/>
                  </a:cubicBezTo>
                  <a:cubicBezTo>
                    <a:pt x="6302" y="86152"/>
                    <a:pt x="6497" y="85042"/>
                    <a:pt x="7081" y="82602"/>
                  </a:cubicBezTo>
                  <a:cubicBezTo>
                    <a:pt x="12147" y="63526"/>
                    <a:pt x="20721" y="55541"/>
                    <a:pt x="27930" y="55541"/>
                  </a:cubicBezTo>
                  <a:cubicBezTo>
                    <a:pt x="31048" y="55541"/>
                    <a:pt x="32801" y="57315"/>
                    <a:pt x="32801" y="63304"/>
                  </a:cubicBezTo>
                  <a:cubicBezTo>
                    <a:pt x="32801" y="68406"/>
                    <a:pt x="31632" y="71733"/>
                    <a:pt x="26761" y="85486"/>
                  </a:cubicBezTo>
                  <a:lnTo>
                    <a:pt x="14486" y="121199"/>
                  </a:ln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FD3E994E-100C-647E-9402-DF72EDBC993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646830" y="8111289"/>
              <a:ext cx="64578" cy="316882"/>
            </a:xfrm>
            <a:custGeom>
              <a:avLst/>
              <a:gdLst>
                <a:gd name="connsiteX0" fmla="*/ 64844 w 64578"/>
                <a:gd name="connsiteY0" fmla="*/ 158526 h 316882"/>
                <a:gd name="connsiteX1" fmla="*/ 46472 w 64578"/>
                <a:gd name="connsiteY1" fmla="*/ 59659 h 316882"/>
                <a:gd name="connsiteX2" fmla="*/ 3049 w 64578"/>
                <a:gd name="connsiteY2" fmla="*/ 85 h 316882"/>
                <a:gd name="connsiteX3" fmla="*/ 265 w 64578"/>
                <a:gd name="connsiteY3" fmla="*/ 3253 h 316882"/>
                <a:gd name="connsiteX4" fmla="*/ 5554 w 64578"/>
                <a:gd name="connsiteY4" fmla="*/ 10542 h 316882"/>
                <a:gd name="connsiteX5" fmla="*/ 48699 w 64578"/>
                <a:gd name="connsiteY5" fmla="*/ 158526 h 316882"/>
                <a:gd name="connsiteX6" fmla="*/ 3884 w 64578"/>
                <a:gd name="connsiteY6" fmla="*/ 308412 h 316882"/>
                <a:gd name="connsiteX7" fmla="*/ 265 w 64578"/>
                <a:gd name="connsiteY7" fmla="*/ 313799 h 316882"/>
                <a:gd name="connsiteX8" fmla="*/ 3049 w 64578"/>
                <a:gd name="connsiteY8" fmla="*/ 316967 h 316882"/>
                <a:gd name="connsiteX9" fmla="*/ 47307 w 64578"/>
                <a:gd name="connsiteY9" fmla="*/ 255175 h 316882"/>
                <a:gd name="connsiteX10" fmla="*/ 64844 w 64578"/>
                <a:gd name="connsiteY10" fmla="*/ 158526 h 31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8" h="316882">
                  <a:moveTo>
                    <a:pt x="64844" y="158526"/>
                  </a:moveTo>
                  <a:cubicBezTo>
                    <a:pt x="64844" y="133809"/>
                    <a:pt x="61782" y="95466"/>
                    <a:pt x="46472" y="59659"/>
                  </a:cubicBezTo>
                  <a:cubicBezTo>
                    <a:pt x="29771" y="20682"/>
                    <a:pt x="5832" y="85"/>
                    <a:pt x="3049" y="85"/>
                  </a:cubicBezTo>
                  <a:cubicBezTo>
                    <a:pt x="1378" y="85"/>
                    <a:pt x="265" y="1352"/>
                    <a:pt x="265" y="3253"/>
                  </a:cubicBezTo>
                  <a:cubicBezTo>
                    <a:pt x="265" y="4204"/>
                    <a:pt x="265" y="4838"/>
                    <a:pt x="5554" y="10542"/>
                  </a:cubicBezTo>
                  <a:cubicBezTo>
                    <a:pt x="32833" y="41913"/>
                    <a:pt x="48699" y="92298"/>
                    <a:pt x="48699" y="158526"/>
                  </a:cubicBezTo>
                  <a:cubicBezTo>
                    <a:pt x="48699" y="212713"/>
                    <a:pt x="38400" y="268484"/>
                    <a:pt x="3884" y="308412"/>
                  </a:cubicBezTo>
                  <a:cubicBezTo>
                    <a:pt x="265" y="312214"/>
                    <a:pt x="265" y="312848"/>
                    <a:pt x="265" y="313799"/>
                  </a:cubicBezTo>
                  <a:cubicBezTo>
                    <a:pt x="265" y="315700"/>
                    <a:pt x="1378" y="316967"/>
                    <a:pt x="3049" y="316967"/>
                  </a:cubicBezTo>
                  <a:cubicBezTo>
                    <a:pt x="5832" y="316967"/>
                    <a:pt x="30884" y="295419"/>
                    <a:pt x="47307" y="255175"/>
                  </a:cubicBezTo>
                  <a:cubicBezTo>
                    <a:pt x="61503" y="220318"/>
                    <a:pt x="64844" y="185144"/>
                    <a:pt x="64844" y="158526"/>
                  </a:cubicBezTo>
                  <a:close/>
                </a:path>
              </a:pathLst>
            </a:custGeom>
            <a:solidFill>
              <a:srgbClr val="000000"/>
            </a:solidFill>
            <a:ln w="2794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DBB21046-3627-5E35-5B74-6C407F8CEBD9}"/>
              </a:ext>
            </a:extLst>
          </p:cNvPr>
          <p:cNvSpPr txBox="1"/>
          <p:nvPr/>
        </p:nvSpPr>
        <p:spPr>
          <a:xfrm>
            <a:off x="3386415" y="5646748"/>
            <a:ext cx="3167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agent 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passive status</a:t>
            </a:r>
          </a:p>
        </p:txBody>
      </p:sp>
    </p:spTree>
    <p:extLst>
      <p:ext uri="{BB962C8B-B14F-4D97-AF65-F5344CB8AC3E}">
        <p14:creationId xmlns:p14="http://schemas.microsoft.com/office/powerpoint/2010/main" val="80492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C93F10DF-F599-C2CA-8E05-D25683CB6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90" y="1474503"/>
            <a:ext cx="11815819" cy="3908993"/>
          </a:xfrm>
        </p:spPr>
      </p:pic>
    </p:spTree>
    <p:extLst>
      <p:ext uri="{BB962C8B-B14F-4D97-AF65-F5344CB8AC3E}">
        <p14:creationId xmlns:p14="http://schemas.microsoft.com/office/powerpoint/2010/main" val="349618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064EF-F7C2-0437-005F-D4DF5690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E09297-1C34-D06A-C0BC-B528ABC8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84" y="852151"/>
            <a:ext cx="6776457" cy="60058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D3DD5-C95F-1979-7FB4-D86D0352736A}"/>
              </a:ext>
            </a:extLst>
          </p:cNvPr>
          <p:cNvSpPr txBox="1"/>
          <p:nvPr/>
        </p:nvSpPr>
        <p:spPr>
          <a:xfrm>
            <a:off x="7347858" y="1351508"/>
            <a:ext cx="43923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Select passive robots based on the score from NLM.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Check whether the selection is feasible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Update passive robots list for each robot.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After all active robots have arrived at their target position, we reactivate passive robots based on their distance to targets.</a:t>
            </a:r>
          </a:p>
        </p:txBody>
      </p:sp>
    </p:spTree>
    <p:extLst>
      <p:ext uri="{BB962C8B-B14F-4D97-AF65-F5344CB8AC3E}">
        <p14:creationId xmlns:p14="http://schemas.microsoft.com/office/powerpoint/2010/main" val="428092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0BC37-3E04-BA66-4EE5-A8678788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58F1E-E9BF-024B-E3BA-1DDC0A056519}"/>
              </a:ext>
            </a:extLst>
          </p:cNvPr>
          <p:cNvSpPr/>
          <p:nvPr/>
        </p:nvSpPr>
        <p:spPr>
          <a:xfrm>
            <a:off x="0" y="135583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574D0-CDFB-E8A2-2AB7-4A75D11620CB}"/>
              </a:ext>
            </a:extLst>
          </p:cNvPr>
          <p:cNvSpPr txBox="1"/>
          <p:nvPr/>
        </p:nvSpPr>
        <p:spPr>
          <a:xfrm>
            <a:off x="228600" y="457200"/>
            <a:ext cx="5727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the deadlock situation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93C5C9-40A6-6EAE-CE79-F4E5B7441695}"/>
              </a:ext>
            </a:extLst>
          </p:cNvPr>
          <p:cNvSpPr/>
          <p:nvPr/>
        </p:nvSpPr>
        <p:spPr>
          <a:xfrm>
            <a:off x="5958840" y="85250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07732D-28EC-4AEA-B6F8-C9598966CA9E}"/>
              </a:ext>
            </a:extLst>
          </p:cNvPr>
          <p:cNvSpPr/>
          <p:nvPr/>
        </p:nvSpPr>
        <p:spPr>
          <a:xfrm>
            <a:off x="6979922" y="135583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B5F4B-1C99-5E6E-E940-7DD1B582E419}"/>
              </a:ext>
            </a:extLst>
          </p:cNvPr>
          <p:cNvGrpSpPr/>
          <p:nvPr/>
        </p:nvGrpSpPr>
        <p:grpSpPr>
          <a:xfrm>
            <a:off x="4273970" y="1806293"/>
            <a:ext cx="3640182" cy="2834265"/>
            <a:chOff x="4273970" y="2279263"/>
            <a:chExt cx="3640182" cy="283426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5173488-E48A-E3AD-2007-9A9F2E5098FE}"/>
                </a:ext>
              </a:extLst>
            </p:cNvPr>
            <p:cNvGrpSpPr/>
            <p:nvPr/>
          </p:nvGrpSpPr>
          <p:grpSpPr>
            <a:xfrm>
              <a:off x="4641764" y="2279263"/>
              <a:ext cx="1436915" cy="1436914"/>
              <a:chOff x="3211534" y="5042262"/>
              <a:chExt cx="1436915" cy="143691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489FE5-323B-A08F-991E-41879209FE3C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BD3D721A-24F0-2C5F-E579-E546A1C84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4720" y="5303519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285DA88-1573-69D1-38AE-70B044CA96EC}"/>
                </a:ext>
              </a:extLst>
            </p:cNvPr>
            <p:cNvGrpSpPr/>
            <p:nvPr/>
          </p:nvGrpSpPr>
          <p:grpSpPr>
            <a:xfrm>
              <a:off x="6078679" y="2279263"/>
              <a:ext cx="1436915" cy="1436914"/>
              <a:chOff x="3211534" y="5042262"/>
              <a:chExt cx="1436915" cy="143691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E7E8E75-00D1-B13C-DA7A-3FCD86FA247C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4797BD33-C81A-7CD3-7F4F-2F2928547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4719" y="5303519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EDAD663-4462-0194-5F6B-7FB46295A748}"/>
                </a:ext>
              </a:extLst>
            </p:cNvPr>
            <p:cNvGrpSpPr/>
            <p:nvPr/>
          </p:nvGrpSpPr>
          <p:grpSpPr>
            <a:xfrm>
              <a:off x="4273970" y="3676613"/>
              <a:ext cx="1436915" cy="1436914"/>
              <a:chOff x="3211534" y="5042262"/>
              <a:chExt cx="1436915" cy="1436914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0BC5FAF-D7A9-FE78-B9C6-37AF63C44943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56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23A212ED-BE8E-64BA-2528-6E9C06238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4719" y="5303520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7AE0E2F-7DC6-5B47-6429-C3E7BB43EE32}"/>
                </a:ext>
              </a:extLst>
            </p:cNvPr>
            <p:cNvGrpSpPr/>
            <p:nvPr/>
          </p:nvGrpSpPr>
          <p:grpSpPr>
            <a:xfrm>
              <a:off x="6477237" y="3676614"/>
              <a:ext cx="1436915" cy="1436914"/>
              <a:chOff x="9831789" y="5042262"/>
              <a:chExt cx="1436915" cy="143691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00E9AF7-C843-C6FD-4541-5859A2E316BF}"/>
                  </a:ext>
                </a:extLst>
              </p:cNvPr>
              <p:cNvSpPr/>
              <p:nvPr/>
            </p:nvSpPr>
            <p:spPr>
              <a:xfrm>
                <a:off x="9831789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" name="Picture 59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EEF25BF6-573C-3E48-603A-2C74C8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94975" y="5303518"/>
                <a:ext cx="910542" cy="914400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8FC874-E1B1-2DCB-D858-A96AEE9E878F}"/>
              </a:ext>
            </a:extLst>
          </p:cNvPr>
          <p:cNvSpPr txBox="1"/>
          <p:nvPr/>
        </p:nvSpPr>
        <p:spPr>
          <a:xfrm>
            <a:off x="489168" y="5109103"/>
            <a:ext cx="9131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trained on a small world (involving 2 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agents?), the NLM can learn the logic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generalize to play the game over much larger worlds (involving 10 agents?) </a:t>
            </a:r>
          </a:p>
        </p:txBody>
      </p:sp>
    </p:spTree>
    <p:extLst>
      <p:ext uri="{BB962C8B-B14F-4D97-AF65-F5344CB8AC3E}">
        <p14:creationId xmlns:p14="http://schemas.microsoft.com/office/powerpoint/2010/main" val="80473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E6021-C7F4-04F1-3D22-DDB5DA45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EB7AA-BD4F-C323-69A4-72C44930C97C}"/>
              </a:ext>
            </a:extLst>
          </p:cNvPr>
          <p:cNvSpPr txBox="1"/>
          <p:nvPr/>
        </p:nvSpPr>
        <p:spPr>
          <a:xfrm>
            <a:off x="228600" y="457200"/>
            <a:ext cx="3091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D6F83-9AB7-EFF5-5863-6F1D0B09A91B}"/>
              </a:ext>
            </a:extLst>
          </p:cNvPr>
          <p:cNvSpPr txBox="1"/>
          <p:nvPr/>
        </p:nvSpPr>
        <p:spPr>
          <a:xfrm>
            <a:off x="707703" y="4267200"/>
            <a:ext cx="6493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scenario, we generate all possible selections of passive robots and recorded the arrival time of each agent.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9A770B-A195-4D4F-218E-DC56542C1517}"/>
              </a:ext>
            </a:extLst>
          </p:cNvPr>
          <p:cNvSpPr txBox="1"/>
          <p:nvPr/>
        </p:nvSpPr>
        <p:spPr>
          <a:xfrm>
            <a:off x="707701" y="5059233"/>
            <a:ext cx="608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augmented the data by including all possible orders of assigning agents to deadlock positions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EE8AF4-6D91-698B-E846-A5C3239B7FD6}"/>
              </a:ext>
            </a:extLst>
          </p:cNvPr>
          <p:cNvSpPr txBox="1"/>
          <p:nvPr/>
        </p:nvSpPr>
        <p:spPr>
          <a:xfrm>
            <a:off x="707700" y="5883137"/>
            <a:ext cx="729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augmented the data further by including 5 different random priorities by randomly assign priorities of 1 or 2 each agent.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DFE83-B4B0-E613-EE7E-705B0590EFD0}"/>
              </a:ext>
            </a:extLst>
          </p:cNvPr>
          <p:cNvGrpSpPr/>
          <p:nvPr/>
        </p:nvGrpSpPr>
        <p:grpSpPr>
          <a:xfrm>
            <a:off x="643790" y="1224827"/>
            <a:ext cx="10987923" cy="2655649"/>
            <a:chOff x="643790" y="1224827"/>
            <a:chExt cx="10987923" cy="2655649"/>
          </a:xfrm>
        </p:grpSpPr>
        <p:pic>
          <p:nvPicPr>
            <p:cNvPr id="3" name="Picture 2" descr="A video game screen with a couple of people on ice skates&#10;&#10;Description automatically generated">
              <a:extLst>
                <a:ext uri="{FF2B5EF4-FFF2-40B4-BE49-F238E27FC236}">
                  <a16:creationId xmlns:a16="http://schemas.microsoft.com/office/drawing/2014/main" id="{38222B6A-D24E-C990-2B5F-52477FE7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790" y="1224829"/>
              <a:ext cx="2612708" cy="2219820"/>
            </a:xfrm>
            <a:prstGeom prst="rect">
              <a:avLst/>
            </a:prstGeom>
          </p:spPr>
        </p:pic>
        <p:pic>
          <p:nvPicPr>
            <p:cNvPr id="4" name="Picture 3" descr="A video game screen with a couple of black squares&#10;&#10;Description automatically generated">
              <a:extLst>
                <a:ext uri="{FF2B5EF4-FFF2-40B4-BE49-F238E27FC236}">
                  <a16:creationId xmlns:a16="http://schemas.microsoft.com/office/drawing/2014/main" id="{E1B39874-6B84-45CF-2892-93AC70E9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993" y="1224828"/>
              <a:ext cx="2468672" cy="2204171"/>
            </a:xfrm>
            <a:prstGeom prst="rect">
              <a:avLst/>
            </a:prstGeom>
          </p:spPr>
        </p:pic>
        <p:pic>
          <p:nvPicPr>
            <p:cNvPr id="5" name="Picture 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8FAA9E8E-1830-C738-9D25-4E3DC03F5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159" y="1224827"/>
              <a:ext cx="2484433" cy="2219819"/>
            </a:xfrm>
            <a:prstGeom prst="rect">
              <a:avLst/>
            </a:prstGeom>
          </p:spPr>
        </p:pic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C0E989C7-D152-805B-796C-C5CF7AE7A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6086" y="1224827"/>
              <a:ext cx="2415627" cy="22198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766E3E-18D4-732A-B78D-FC4AFDA89B53}"/>
                </a:ext>
              </a:extLst>
            </p:cNvPr>
            <p:cNvSpPr txBox="1"/>
            <p:nvPr/>
          </p:nvSpPr>
          <p:spPr>
            <a:xfrm>
              <a:off x="1049096" y="3480366"/>
              <a:ext cx="1802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5626B5-EA8C-36AA-2ADF-BA816464D044}"/>
                </a:ext>
              </a:extLst>
            </p:cNvPr>
            <p:cNvSpPr txBox="1"/>
            <p:nvPr/>
          </p:nvSpPr>
          <p:spPr>
            <a:xfrm>
              <a:off x="3918067" y="3480366"/>
              <a:ext cx="18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59DD03-BC03-1139-D9A0-A93CFD47F25B}"/>
                </a:ext>
              </a:extLst>
            </p:cNvPr>
            <p:cNvSpPr txBox="1"/>
            <p:nvPr/>
          </p:nvSpPr>
          <p:spPr>
            <a:xfrm>
              <a:off x="6730113" y="3480366"/>
              <a:ext cx="18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1D3C34-613A-58D0-6C41-325EE135E61E}"/>
                </a:ext>
              </a:extLst>
            </p:cNvPr>
            <p:cNvSpPr txBox="1"/>
            <p:nvPr/>
          </p:nvSpPr>
          <p:spPr>
            <a:xfrm>
              <a:off x="9542159" y="3480366"/>
              <a:ext cx="18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16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A0B02D-6E40-000E-E1D4-BFA2FA222BA6}"/>
              </a:ext>
            </a:extLst>
          </p:cNvPr>
          <p:cNvSpPr/>
          <p:nvPr/>
        </p:nvSpPr>
        <p:spPr>
          <a:xfrm>
            <a:off x="0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02EF0-B746-F7B1-50DB-B04E6D7A1772}"/>
              </a:ext>
            </a:extLst>
          </p:cNvPr>
          <p:cNvSpPr txBox="1"/>
          <p:nvPr/>
        </p:nvSpPr>
        <p:spPr>
          <a:xfrm>
            <a:off x="228600" y="457200"/>
            <a:ext cx="6795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 situation for multi-robot systems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639B75-6EC4-7EA5-3FFF-D1856A4FA00C}"/>
              </a:ext>
            </a:extLst>
          </p:cNvPr>
          <p:cNvSpPr/>
          <p:nvPr/>
        </p:nvSpPr>
        <p:spPr>
          <a:xfrm>
            <a:off x="5958840" y="132547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D05866-7679-577F-50FA-32F5AAD72EF4}"/>
              </a:ext>
            </a:extLst>
          </p:cNvPr>
          <p:cNvGrpSpPr/>
          <p:nvPr/>
        </p:nvGrpSpPr>
        <p:grpSpPr>
          <a:xfrm>
            <a:off x="925533" y="5042262"/>
            <a:ext cx="1436915" cy="1436914"/>
            <a:chOff x="925533" y="5042262"/>
            <a:chExt cx="1436915" cy="14369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A6A37A2-AC96-F4FD-36B5-0ECA74F56F5C}"/>
                </a:ext>
              </a:extLst>
            </p:cNvPr>
            <p:cNvSpPr/>
            <p:nvPr/>
          </p:nvSpPr>
          <p:spPr>
            <a:xfrm>
              <a:off x="925533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blue and grey logo&#10;&#10;Description automatically generated">
              <a:extLst>
                <a:ext uri="{FF2B5EF4-FFF2-40B4-BE49-F238E27FC236}">
                  <a16:creationId xmlns:a16="http://schemas.microsoft.com/office/drawing/2014/main" id="{E3284796-30B3-C7A0-81D7-E3D0CA0E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720" y="5303520"/>
              <a:ext cx="910542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62E1F2-1E7D-DE08-14BE-D156D8761A10}"/>
              </a:ext>
            </a:extLst>
          </p:cNvPr>
          <p:cNvGrpSpPr/>
          <p:nvPr/>
        </p:nvGrpSpPr>
        <p:grpSpPr>
          <a:xfrm>
            <a:off x="3211534" y="5042262"/>
            <a:ext cx="1436915" cy="1436914"/>
            <a:chOff x="3211534" y="5042262"/>
            <a:chExt cx="1436915" cy="14369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410ADE-C83D-871A-E6A5-45ED0061B62B}"/>
                </a:ext>
              </a:extLst>
            </p:cNvPr>
            <p:cNvSpPr/>
            <p:nvPr/>
          </p:nvSpPr>
          <p:spPr>
            <a:xfrm>
              <a:off x="3211534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lue and grey logo&#10;&#10;Description automatically generated">
              <a:extLst>
                <a:ext uri="{FF2B5EF4-FFF2-40B4-BE49-F238E27FC236}">
                  <a16:creationId xmlns:a16="http://schemas.microsoft.com/office/drawing/2014/main" id="{A503D5EA-C891-D082-35B7-53FC36784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4721" y="5303520"/>
              <a:ext cx="910543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EF9E03-34F7-4DAA-44B3-2412D2228386}"/>
              </a:ext>
            </a:extLst>
          </p:cNvPr>
          <p:cNvGrpSpPr/>
          <p:nvPr/>
        </p:nvGrpSpPr>
        <p:grpSpPr>
          <a:xfrm>
            <a:off x="9831789" y="5042262"/>
            <a:ext cx="1436915" cy="1436914"/>
            <a:chOff x="9831789" y="5042262"/>
            <a:chExt cx="1436915" cy="143691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6633DC-A4E0-49CC-7AD6-287B4861AE73}"/>
                </a:ext>
              </a:extLst>
            </p:cNvPr>
            <p:cNvSpPr/>
            <p:nvPr/>
          </p:nvSpPr>
          <p:spPr>
            <a:xfrm>
              <a:off x="9831789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ue and grey logo&#10;&#10;Description automatically generated">
              <a:extLst>
                <a:ext uri="{FF2B5EF4-FFF2-40B4-BE49-F238E27FC236}">
                  <a16:creationId xmlns:a16="http://schemas.microsoft.com/office/drawing/2014/main" id="{91E05E49-8EA4-3FE1-3E14-8E96F28AF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4976" y="5303520"/>
              <a:ext cx="910542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CAEDF5-D77D-3DDA-EE32-5DBCB0CA4F8F}"/>
              </a:ext>
            </a:extLst>
          </p:cNvPr>
          <p:cNvGrpSpPr/>
          <p:nvPr/>
        </p:nvGrpSpPr>
        <p:grpSpPr>
          <a:xfrm>
            <a:off x="7543553" y="5062581"/>
            <a:ext cx="1436915" cy="1436914"/>
            <a:chOff x="7543553" y="5062581"/>
            <a:chExt cx="1436915" cy="14369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39173DE-A21D-CD8F-40AF-7BE689741922}"/>
                </a:ext>
              </a:extLst>
            </p:cNvPr>
            <p:cNvSpPr/>
            <p:nvPr/>
          </p:nvSpPr>
          <p:spPr>
            <a:xfrm>
              <a:off x="7543553" y="5062581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blue and grey logo&#10;&#10;Description automatically generated">
              <a:extLst>
                <a:ext uri="{FF2B5EF4-FFF2-40B4-BE49-F238E27FC236}">
                  <a16:creationId xmlns:a16="http://schemas.microsoft.com/office/drawing/2014/main" id="{A5587FC2-CB1B-2284-99C9-0BE1D1E7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8976" y="5303519"/>
              <a:ext cx="910542" cy="91440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3CC27EF-3723-9BC9-F276-2BA147FA8FCC}"/>
              </a:ext>
            </a:extLst>
          </p:cNvPr>
          <p:cNvSpPr/>
          <p:nvPr/>
        </p:nvSpPr>
        <p:spPr>
          <a:xfrm>
            <a:off x="6979922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0509 L -0.11966 -0.4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1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0579 L 0.11718 -0.4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-20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C -0.07174 0.01759 -0.14335 0.03519 -0.18906 0.00185 C -0.23489 -0.03148 -0.27486 -0.2 -0.27486 -0.19977 L -0.27486 -0.2 L -0.27486 -0.19977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-89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C 0.07213 0.01574 0.1444 0.03125 0.18997 -0.00185 C 0.23554 -0.03495 0.25455 -0.1169 0.2737 -0.19838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5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8C661-0D0C-827C-8ABC-2EE59D097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0D2A428-8FAE-2387-D51D-A9177119B0C1}"/>
              </a:ext>
            </a:extLst>
          </p:cNvPr>
          <p:cNvSpPr txBox="1"/>
          <p:nvPr/>
        </p:nvSpPr>
        <p:spPr>
          <a:xfrm>
            <a:off x="228600" y="457200"/>
            <a:ext cx="3091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Scenarios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03AB71-B7F0-8B4C-62F4-8AD05BEE7E4E}"/>
              </a:ext>
            </a:extLst>
          </p:cNvPr>
          <p:cNvGrpSpPr/>
          <p:nvPr/>
        </p:nvGrpSpPr>
        <p:grpSpPr>
          <a:xfrm>
            <a:off x="643790" y="1224827"/>
            <a:ext cx="10987923" cy="2655649"/>
            <a:chOff x="643790" y="1224827"/>
            <a:chExt cx="10987923" cy="2655649"/>
          </a:xfrm>
        </p:grpSpPr>
        <p:pic>
          <p:nvPicPr>
            <p:cNvPr id="23" name="Picture 22" descr="A video game screen with a couple of people on ice skates&#10;&#10;Description automatically generated">
              <a:extLst>
                <a:ext uri="{FF2B5EF4-FFF2-40B4-BE49-F238E27FC236}">
                  <a16:creationId xmlns:a16="http://schemas.microsoft.com/office/drawing/2014/main" id="{8C0E4888-2B2B-83C6-C8EB-305727601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790" y="1224829"/>
              <a:ext cx="2612708" cy="2219820"/>
            </a:xfrm>
            <a:prstGeom prst="rect">
              <a:avLst/>
            </a:prstGeom>
          </p:spPr>
        </p:pic>
        <p:pic>
          <p:nvPicPr>
            <p:cNvPr id="26" name="Picture 25" descr="A video game screen with a couple of black squares&#10;&#10;Description automatically generated">
              <a:extLst>
                <a:ext uri="{FF2B5EF4-FFF2-40B4-BE49-F238E27FC236}">
                  <a16:creationId xmlns:a16="http://schemas.microsoft.com/office/drawing/2014/main" id="{1F6A94E2-B40F-1150-7C32-ED7219DE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993" y="1224828"/>
              <a:ext cx="2468672" cy="2204171"/>
            </a:xfrm>
            <a:prstGeom prst="rect">
              <a:avLst/>
            </a:prstGeom>
          </p:spPr>
        </p:pic>
        <p:pic>
          <p:nvPicPr>
            <p:cNvPr id="28" name="Picture 27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D1E8F4C-4CBC-A2FF-CD4F-2DE8D11E4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159" y="1224827"/>
              <a:ext cx="2484433" cy="2219819"/>
            </a:xfrm>
            <a:prstGeom prst="rect">
              <a:avLst/>
            </a:prstGeom>
          </p:spPr>
        </p:pic>
        <p:pic>
          <p:nvPicPr>
            <p:cNvPr id="30" name="Picture 29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6416598-8806-407E-FF56-DE3E03E3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6086" y="1224827"/>
              <a:ext cx="2415627" cy="22198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463CA2-D2C4-57FD-CBB9-BA46A37FDA9E}"/>
                </a:ext>
              </a:extLst>
            </p:cNvPr>
            <p:cNvSpPr txBox="1"/>
            <p:nvPr/>
          </p:nvSpPr>
          <p:spPr>
            <a:xfrm>
              <a:off x="1049096" y="3480366"/>
              <a:ext cx="1802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27A140-657E-C7C6-0DA9-9CFB9B929739}"/>
                </a:ext>
              </a:extLst>
            </p:cNvPr>
            <p:cNvSpPr txBox="1"/>
            <p:nvPr/>
          </p:nvSpPr>
          <p:spPr>
            <a:xfrm>
              <a:off x="3918067" y="3480366"/>
              <a:ext cx="18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DBA323-F98F-B353-11FD-0C41EC33E066}"/>
                </a:ext>
              </a:extLst>
            </p:cNvPr>
            <p:cNvSpPr txBox="1"/>
            <p:nvPr/>
          </p:nvSpPr>
          <p:spPr>
            <a:xfrm>
              <a:off x="6730113" y="3480366"/>
              <a:ext cx="18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2E95F7-1E9E-87F8-B353-EF6D4D78243B}"/>
                </a:ext>
              </a:extLst>
            </p:cNvPr>
            <p:cNvSpPr txBox="1"/>
            <p:nvPr/>
          </p:nvSpPr>
          <p:spPr>
            <a:xfrm>
              <a:off x="9542159" y="3480366"/>
              <a:ext cx="18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 robots = 5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5BA10B7-A758-A31F-852B-16B570222FA8}"/>
              </a:ext>
            </a:extLst>
          </p:cNvPr>
          <p:cNvSpPr txBox="1"/>
          <p:nvPr/>
        </p:nvSpPr>
        <p:spPr>
          <a:xfrm>
            <a:off x="707703" y="4267200"/>
            <a:ext cx="10519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obtained 4299 number of different sets of predicates along with the best passive agent selected that minimized the weighted sum of arrival times of all agents based on a set of predicates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E053F0-0CFE-2357-5198-9CBB0A2A1DA5}"/>
              </a:ext>
            </a:extLst>
          </p:cNvPr>
          <p:cNvSpPr txBox="1"/>
          <p:nvPr/>
        </p:nvSpPr>
        <p:spPr>
          <a:xfrm>
            <a:off x="707701" y="5059233"/>
            <a:ext cx="608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divide the whole dataset into 5 folds and performed a supervised 5-fold cross validation training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618EEF-8433-E3CE-7D19-F888684FF478}"/>
              </a:ext>
            </a:extLst>
          </p:cNvPr>
          <p:cNvSpPr txBox="1"/>
          <p:nvPr/>
        </p:nvSpPr>
        <p:spPr>
          <a:xfrm>
            <a:off x="707700" y="5883137"/>
            <a:ext cx="6085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model can achieve 99.74% training accuracy and 99.55% 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37199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8332-5EEB-1EDC-F9C9-7F1B641E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0CB711-43AF-1BB3-F376-5456BF9CA73B}"/>
              </a:ext>
            </a:extLst>
          </p:cNvPr>
          <p:cNvSpPr txBox="1"/>
          <p:nvPr/>
        </p:nvSpPr>
        <p:spPr>
          <a:xfrm>
            <a:off x="228600" y="457200"/>
            <a:ext cx="2483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Sample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E1F5-D5D8-4798-D2E5-C19E48525BEA}"/>
              </a:ext>
            </a:extLst>
          </p:cNvPr>
          <p:cNvSpPr txBox="1"/>
          <p:nvPr/>
        </p:nvSpPr>
        <p:spPr>
          <a:xfrm>
            <a:off x="2173334" y="5662135"/>
            <a:ext cx="201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Greedy 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CF606-7347-7E2E-FBA9-C9D683FEA24A}"/>
              </a:ext>
            </a:extLst>
          </p:cNvPr>
          <p:cNvSpPr txBox="1"/>
          <p:nvPr/>
        </p:nvSpPr>
        <p:spPr>
          <a:xfrm>
            <a:off x="8254183" y="5662135"/>
            <a:ext cx="151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NLM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F4D2C-1AC4-CC45-4501-FE3DAEC6162F}"/>
              </a:ext>
            </a:extLst>
          </p:cNvPr>
          <p:cNvSpPr txBox="1"/>
          <p:nvPr/>
        </p:nvSpPr>
        <p:spPr>
          <a:xfrm>
            <a:off x="1728834" y="6103499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218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BB44C-3E52-41A8-1EC0-F255AE6ABD57}"/>
              </a:ext>
            </a:extLst>
          </p:cNvPr>
          <p:cNvSpPr txBox="1"/>
          <p:nvPr/>
        </p:nvSpPr>
        <p:spPr>
          <a:xfrm>
            <a:off x="7436666" y="6103499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209 steps 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6EAF3BE-1225-DD2A-05DA-42ED30B4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60" y="1503468"/>
            <a:ext cx="5477014" cy="4107761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BEBB52-B482-C99B-BA1E-583C7B45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86" y="1503468"/>
            <a:ext cx="5477014" cy="41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92D90-AB09-6396-627F-3592B23A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1B0454-9F76-4213-905B-44B69702B474}"/>
              </a:ext>
            </a:extLst>
          </p:cNvPr>
          <p:cNvSpPr txBox="1"/>
          <p:nvPr/>
        </p:nvSpPr>
        <p:spPr>
          <a:xfrm>
            <a:off x="228600" y="457200"/>
            <a:ext cx="2483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Sample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5DE8B-FC60-4DEF-1E87-1D5E2BFF0E58}"/>
              </a:ext>
            </a:extLst>
          </p:cNvPr>
          <p:cNvSpPr txBox="1"/>
          <p:nvPr/>
        </p:nvSpPr>
        <p:spPr>
          <a:xfrm>
            <a:off x="8254183" y="5662135"/>
            <a:ext cx="151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NLM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426CD-B88A-6DE3-421F-4D5F6887A805}"/>
              </a:ext>
            </a:extLst>
          </p:cNvPr>
          <p:cNvSpPr txBox="1"/>
          <p:nvPr/>
        </p:nvSpPr>
        <p:spPr>
          <a:xfrm>
            <a:off x="1444327" y="6097904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282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98F7D-B0ED-275D-5706-3DB10E772156}"/>
              </a:ext>
            </a:extLst>
          </p:cNvPr>
          <p:cNvSpPr txBox="1"/>
          <p:nvPr/>
        </p:nvSpPr>
        <p:spPr>
          <a:xfrm>
            <a:off x="7436666" y="6103499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221 steps 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7FF961F-8F26-BA0E-9B11-8E63662D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77569"/>
            <a:ext cx="5579420" cy="4184565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09DCD840-E6D4-9F0B-9FF4-2EFA6987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38" y="1477570"/>
            <a:ext cx="5579419" cy="418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D2A6C-C0A1-1603-8BAE-CC818E5F835F}"/>
              </a:ext>
            </a:extLst>
          </p:cNvPr>
          <p:cNvSpPr txBox="1"/>
          <p:nvPr/>
        </p:nvSpPr>
        <p:spPr>
          <a:xfrm>
            <a:off x="2173334" y="5662135"/>
            <a:ext cx="201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Method</a:t>
            </a:r>
          </a:p>
        </p:txBody>
      </p:sp>
    </p:spTree>
    <p:extLst>
      <p:ext uri="{BB962C8B-B14F-4D97-AF65-F5344CB8AC3E}">
        <p14:creationId xmlns:p14="http://schemas.microsoft.com/office/powerpoint/2010/main" val="37233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BC65-98E8-70AE-C244-76C8B4A9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BC9C5-8B9C-DB94-384A-0877818B326E}"/>
              </a:ext>
            </a:extLst>
          </p:cNvPr>
          <p:cNvSpPr txBox="1"/>
          <p:nvPr/>
        </p:nvSpPr>
        <p:spPr>
          <a:xfrm>
            <a:off x="228600" y="457200"/>
            <a:ext cx="27397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Sample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04D3E-8418-CDF0-2C70-06CE5972EC69}"/>
              </a:ext>
            </a:extLst>
          </p:cNvPr>
          <p:cNvSpPr txBox="1"/>
          <p:nvPr/>
        </p:nvSpPr>
        <p:spPr>
          <a:xfrm>
            <a:off x="8304981" y="5686502"/>
            <a:ext cx="151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NLM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119E0-C783-900B-719D-8FE91CAF4DD7}"/>
              </a:ext>
            </a:extLst>
          </p:cNvPr>
          <p:cNvSpPr txBox="1"/>
          <p:nvPr/>
        </p:nvSpPr>
        <p:spPr>
          <a:xfrm>
            <a:off x="1728834" y="6103499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230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DDF02-F0F4-E289-A8C7-B13E604EDA35}"/>
              </a:ext>
            </a:extLst>
          </p:cNvPr>
          <p:cNvSpPr txBox="1"/>
          <p:nvPr/>
        </p:nvSpPr>
        <p:spPr>
          <a:xfrm>
            <a:off x="7487466" y="6086630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202 steps 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8746EA9F-8BD4-B1DD-DE6E-D6A520D2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7750"/>
            <a:ext cx="5597825" cy="4198369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1455F69-03F4-6575-B7C5-65119960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463766"/>
            <a:ext cx="5597825" cy="4198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CD893-BD36-9185-61AB-9980AD53AF2F}"/>
              </a:ext>
            </a:extLst>
          </p:cNvPr>
          <p:cNvSpPr txBox="1"/>
          <p:nvPr/>
        </p:nvSpPr>
        <p:spPr>
          <a:xfrm>
            <a:off x="2173334" y="5662135"/>
            <a:ext cx="201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Method</a:t>
            </a:r>
          </a:p>
        </p:txBody>
      </p:sp>
    </p:spTree>
    <p:extLst>
      <p:ext uri="{BB962C8B-B14F-4D97-AF65-F5344CB8AC3E}">
        <p14:creationId xmlns:p14="http://schemas.microsoft.com/office/powerpoint/2010/main" val="237058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47DEA-A874-E76E-8A66-3F73A0A0F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9FCAC-61FD-F3A4-FAF7-F60257136D08}"/>
              </a:ext>
            </a:extLst>
          </p:cNvPr>
          <p:cNvSpPr txBox="1"/>
          <p:nvPr/>
        </p:nvSpPr>
        <p:spPr>
          <a:xfrm>
            <a:off x="228600" y="457200"/>
            <a:ext cx="27397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Sample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82A38-2845-9157-9082-184A4F330810}"/>
              </a:ext>
            </a:extLst>
          </p:cNvPr>
          <p:cNvSpPr txBox="1"/>
          <p:nvPr/>
        </p:nvSpPr>
        <p:spPr>
          <a:xfrm>
            <a:off x="8254183" y="5662135"/>
            <a:ext cx="151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NLM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0B983-6277-A02B-36B4-A8F45EEFDB2B}"/>
              </a:ext>
            </a:extLst>
          </p:cNvPr>
          <p:cNvSpPr txBox="1"/>
          <p:nvPr/>
        </p:nvSpPr>
        <p:spPr>
          <a:xfrm>
            <a:off x="1728834" y="6103499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696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32250-3563-4D9D-571C-B4EDFD021D32}"/>
              </a:ext>
            </a:extLst>
          </p:cNvPr>
          <p:cNvSpPr txBox="1"/>
          <p:nvPr/>
        </p:nvSpPr>
        <p:spPr>
          <a:xfrm>
            <a:off x="7436666" y="6103499"/>
            <a:ext cx="314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Completion Time: 573 steps 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4A55FF-8FDA-A5F7-31A2-22A59BFD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98" y="1356241"/>
            <a:ext cx="5645149" cy="4233862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1586DDB-7542-D942-B227-E9B74E4B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2" y="1312069"/>
            <a:ext cx="5645148" cy="4233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4DA71-F053-2F3D-8CFC-82E4E4AE1BC7}"/>
              </a:ext>
            </a:extLst>
          </p:cNvPr>
          <p:cNvSpPr txBox="1"/>
          <p:nvPr/>
        </p:nvSpPr>
        <p:spPr>
          <a:xfrm>
            <a:off x="2173334" y="5662135"/>
            <a:ext cx="201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Method</a:t>
            </a:r>
          </a:p>
        </p:txBody>
      </p:sp>
    </p:spTree>
    <p:extLst>
      <p:ext uri="{BB962C8B-B14F-4D97-AF65-F5344CB8AC3E}">
        <p14:creationId xmlns:p14="http://schemas.microsoft.com/office/powerpoint/2010/main" val="339315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1D9E8-DEAB-3DA9-33B1-2733C3D4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95C31B-E0D3-333A-C7DB-C79C68E3C7A2}"/>
              </a:ext>
            </a:extLst>
          </p:cNvPr>
          <p:cNvSpPr txBox="1"/>
          <p:nvPr/>
        </p:nvSpPr>
        <p:spPr>
          <a:xfrm>
            <a:off x="228600" y="457200"/>
            <a:ext cx="5115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Definition of Deadlocks</a:t>
            </a:r>
          </a:p>
        </p:txBody>
      </p:sp>
      <p:grpSp>
        <p:nvGrpSpPr>
          <p:cNvPr id="11371" name="Group 11370" descr="\documentclass{article}&#10;\usepackage{amsmath}&#10;\usepackage{amssymb}&#10;\pagestyle{empty}&#10;\begin{document}&#10;&#10;Consider a set of $M$ homogeneous robots $\mathbb{M} = \{m^i | i = 1,...,M\}$ with discrete linear dynamics&#10;\vspace{-3mm}&#10;\begin{align*}&#10;    x^i_{t+1} = \mathbf{A}x^i_{t} + \mathbf{B}u^i_{t}&#10;\end{align*}where $x^i_{t} = [\begin{smallmatrix} p^i_t \\ v^i_t \end{smallmatrix}]$ is the state (position $p^i_{t}$ and velocity $v^i_{t}$) and $u^i_{t}$ is the control input (acceleration).&#10;&#10;&#10;\end{document}" title="IguanaTex Vector Display">
            <a:extLst>
              <a:ext uri="{FF2B5EF4-FFF2-40B4-BE49-F238E27FC236}">
                <a16:creationId xmlns:a16="http://schemas.microsoft.com/office/drawing/2014/main" id="{3CF5D4CA-30BA-3F33-3D28-BDEFF242293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1500" y="1130300"/>
            <a:ext cx="10188543" cy="2299138"/>
            <a:chOff x="2409972" y="2753220"/>
            <a:chExt cx="10188543" cy="2299138"/>
          </a:xfrm>
        </p:grpSpPr>
        <p:sp>
          <p:nvSpPr>
            <p:cNvPr id="11189" name="Freeform 11188">
              <a:extLst>
                <a:ext uri="{FF2B5EF4-FFF2-40B4-BE49-F238E27FC236}">
                  <a16:creationId xmlns:a16="http://schemas.microsoft.com/office/drawing/2014/main" id="{04462D07-F7B6-5C8C-55AF-C0FBF0583881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2864711" y="2789394"/>
              <a:ext cx="180062" cy="215578"/>
            </a:xfrm>
            <a:custGeom>
              <a:avLst/>
              <a:gdLst>
                <a:gd name="connsiteX0" fmla="*/ 77 w 180062"/>
                <a:gd name="connsiteY0" fmla="*/ 107704 h 215578"/>
                <a:gd name="connsiteX1" fmla="*/ 102970 w 180062"/>
                <a:gd name="connsiteY1" fmla="*/ 215641 h 215578"/>
                <a:gd name="connsiteX2" fmla="*/ 180139 w 180062"/>
                <a:gd name="connsiteY2" fmla="*/ 140026 h 215578"/>
                <a:gd name="connsiteX3" fmla="*/ 176296 w 180062"/>
                <a:gd name="connsiteY3" fmla="*/ 134985 h 215578"/>
                <a:gd name="connsiteX4" fmla="*/ 172748 w 180062"/>
                <a:gd name="connsiteY4" fmla="*/ 139729 h 215578"/>
                <a:gd name="connsiteX5" fmla="*/ 106518 w 180062"/>
                <a:gd name="connsiteY5" fmla="*/ 206449 h 215578"/>
                <a:gd name="connsiteX6" fmla="*/ 30531 w 180062"/>
                <a:gd name="connsiteY6" fmla="*/ 108000 h 215578"/>
                <a:gd name="connsiteX7" fmla="*/ 106222 w 180062"/>
                <a:gd name="connsiteY7" fmla="*/ 9255 h 215578"/>
                <a:gd name="connsiteX8" fmla="*/ 170678 w 180062"/>
                <a:gd name="connsiteY8" fmla="*/ 79533 h 215578"/>
                <a:gd name="connsiteX9" fmla="*/ 175409 w 180062"/>
                <a:gd name="connsiteY9" fmla="*/ 84574 h 215578"/>
                <a:gd name="connsiteX10" fmla="*/ 180139 w 180062"/>
                <a:gd name="connsiteY10" fmla="*/ 77458 h 215578"/>
                <a:gd name="connsiteX11" fmla="*/ 180139 w 180062"/>
                <a:gd name="connsiteY11" fmla="*/ 7180 h 215578"/>
                <a:gd name="connsiteX12" fmla="*/ 176887 w 180062"/>
                <a:gd name="connsiteY12" fmla="*/ 63 h 215578"/>
                <a:gd name="connsiteX13" fmla="*/ 172156 w 180062"/>
                <a:gd name="connsiteY13" fmla="*/ 3621 h 215578"/>
                <a:gd name="connsiteX14" fmla="*/ 157373 w 180062"/>
                <a:gd name="connsiteY14" fmla="*/ 25564 h 215578"/>
                <a:gd name="connsiteX15" fmla="*/ 102970 w 180062"/>
                <a:gd name="connsiteY15" fmla="*/ 63 h 215578"/>
                <a:gd name="connsiteX16" fmla="*/ 77 w 180062"/>
                <a:gd name="connsiteY16" fmla="*/ 107704 h 21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062" h="215578">
                  <a:moveTo>
                    <a:pt x="77" y="107704"/>
                  </a:moveTo>
                  <a:cubicBezTo>
                    <a:pt x="77" y="169086"/>
                    <a:pt x="47975" y="215641"/>
                    <a:pt x="102970" y="215641"/>
                  </a:cubicBezTo>
                  <a:cubicBezTo>
                    <a:pt x="151164" y="215641"/>
                    <a:pt x="180139" y="174423"/>
                    <a:pt x="180139" y="140026"/>
                  </a:cubicBezTo>
                  <a:cubicBezTo>
                    <a:pt x="180139" y="137060"/>
                    <a:pt x="180139" y="134985"/>
                    <a:pt x="176296" y="134985"/>
                  </a:cubicBezTo>
                  <a:cubicBezTo>
                    <a:pt x="173043" y="134985"/>
                    <a:pt x="173043" y="136764"/>
                    <a:pt x="172748" y="139729"/>
                  </a:cubicBezTo>
                  <a:cubicBezTo>
                    <a:pt x="170382" y="182133"/>
                    <a:pt x="138746" y="206449"/>
                    <a:pt x="106518" y="206449"/>
                  </a:cubicBezTo>
                  <a:cubicBezTo>
                    <a:pt x="88482" y="206449"/>
                    <a:pt x="30531" y="196367"/>
                    <a:pt x="30531" y="108000"/>
                  </a:cubicBezTo>
                  <a:cubicBezTo>
                    <a:pt x="30531" y="19337"/>
                    <a:pt x="88186" y="9255"/>
                    <a:pt x="106222" y="9255"/>
                  </a:cubicBezTo>
                  <a:cubicBezTo>
                    <a:pt x="138450" y="9255"/>
                    <a:pt x="164765" y="36240"/>
                    <a:pt x="170678" y="79533"/>
                  </a:cubicBezTo>
                  <a:cubicBezTo>
                    <a:pt x="171269" y="83685"/>
                    <a:pt x="171269" y="84574"/>
                    <a:pt x="175409" y="84574"/>
                  </a:cubicBezTo>
                  <a:cubicBezTo>
                    <a:pt x="180139" y="84574"/>
                    <a:pt x="180139" y="83685"/>
                    <a:pt x="180139" y="77458"/>
                  </a:cubicBezTo>
                  <a:lnTo>
                    <a:pt x="180139" y="7180"/>
                  </a:lnTo>
                  <a:cubicBezTo>
                    <a:pt x="180139" y="2138"/>
                    <a:pt x="180139" y="63"/>
                    <a:pt x="176887" y="63"/>
                  </a:cubicBezTo>
                  <a:cubicBezTo>
                    <a:pt x="175704" y="63"/>
                    <a:pt x="174522" y="63"/>
                    <a:pt x="172156" y="3621"/>
                  </a:cubicBezTo>
                  <a:lnTo>
                    <a:pt x="157373" y="25564"/>
                  </a:lnTo>
                  <a:cubicBezTo>
                    <a:pt x="146433" y="14889"/>
                    <a:pt x="131354" y="63"/>
                    <a:pt x="102970" y="63"/>
                  </a:cubicBezTo>
                  <a:cubicBezTo>
                    <a:pt x="47679" y="63"/>
                    <a:pt x="77" y="47211"/>
                    <a:pt x="77" y="10770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0" name="Freeform 11189">
              <a:extLst>
                <a:ext uri="{FF2B5EF4-FFF2-40B4-BE49-F238E27FC236}">
                  <a16:creationId xmlns:a16="http://schemas.microsoft.com/office/drawing/2014/main" id="{84AE20A8-DA20-7D6C-B199-D42D3A093315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3069972" y="2865603"/>
              <a:ext cx="130981" cy="136108"/>
            </a:xfrm>
            <a:custGeom>
              <a:avLst/>
              <a:gdLst>
                <a:gd name="connsiteX0" fmla="*/ 131065 w 130981"/>
                <a:gd name="connsiteY0" fmla="*/ 69451 h 136108"/>
                <a:gd name="connsiteX1" fmla="*/ 65723 w 130981"/>
                <a:gd name="connsiteY1" fmla="*/ 63 h 136108"/>
                <a:gd name="connsiteX2" fmla="*/ 84 w 130981"/>
                <a:gd name="connsiteY2" fmla="*/ 69451 h 136108"/>
                <a:gd name="connsiteX3" fmla="*/ 65427 w 130981"/>
                <a:gd name="connsiteY3" fmla="*/ 136171 h 136108"/>
                <a:gd name="connsiteX4" fmla="*/ 131065 w 130981"/>
                <a:gd name="connsiteY4" fmla="*/ 69451 h 136108"/>
                <a:gd name="connsiteX5" fmla="*/ 65723 w 130981"/>
                <a:gd name="connsiteY5" fmla="*/ 128758 h 136108"/>
                <a:gd name="connsiteX6" fmla="*/ 32016 w 130981"/>
                <a:gd name="connsiteY6" fmla="*/ 108890 h 136108"/>
                <a:gd name="connsiteX7" fmla="*/ 24624 w 130981"/>
                <a:gd name="connsiteY7" fmla="*/ 67079 h 136108"/>
                <a:gd name="connsiteX8" fmla="*/ 31721 w 130981"/>
                <a:gd name="connsiteY8" fmla="*/ 26454 h 136108"/>
                <a:gd name="connsiteX9" fmla="*/ 65427 w 130981"/>
                <a:gd name="connsiteY9" fmla="*/ 6586 h 136108"/>
                <a:gd name="connsiteX10" fmla="*/ 98837 w 130981"/>
                <a:gd name="connsiteY10" fmla="*/ 25861 h 136108"/>
                <a:gd name="connsiteX11" fmla="*/ 106525 w 130981"/>
                <a:gd name="connsiteY11" fmla="*/ 67079 h 136108"/>
                <a:gd name="connsiteX12" fmla="*/ 100020 w 130981"/>
                <a:gd name="connsiteY12" fmla="*/ 106814 h 136108"/>
                <a:gd name="connsiteX13" fmla="*/ 65723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065" y="69451"/>
                  </a:moveTo>
                  <a:cubicBezTo>
                    <a:pt x="131065" y="31495"/>
                    <a:pt x="101498" y="63"/>
                    <a:pt x="65723" y="63"/>
                  </a:cubicBezTo>
                  <a:cubicBezTo>
                    <a:pt x="28764" y="63"/>
                    <a:pt x="84" y="32385"/>
                    <a:pt x="84" y="69451"/>
                  </a:cubicBezTo>
                  <a:cubicBezTo>
                    <a:pt x="84" y="107704"/>
                    <a:pt x="30834" y="136171"/>
                    <a:pt x="65427" y="136171"/>
                  </a:cubicBezTo>
                  <a:cubicBezTo>
                    <a:pt x="101203" y="136171"/>
                    <a:pt x="131065" y="107111"/>
                    <a:pt x="131065" y="69451"/>
                  </a:cubicBezTo>
                  <a:close/>
                  <a:moveTo>
                    <a:pt x="65723" y="128758"/>
                  </a:moveTo>
                  <a:cubicBezTo>
                    <a:pt x="53009" y="128758"/>
                    <a:pt x="39999" y="122530"/>
                    <a:pt x="32016" y="108890"/>
                  </a:cubicBezTo>
                  <a:cubicBezTo>
                    <a:pt x="24624" y="95842"/>
                    <a:pt x="24624" y="77754"/>
                    <a:pt x="24624" y="67079"/>
                  </a:cubicBezTo>
                  <a:cubicBezTo>
                    <a:pt x="24624" y="55514"/>
                    <a:pt x="24624" y="39501"/>
                    <a:pt x="31721" y="26454"/>
                  </a:cubicBezTo>
                  <a:cubicBezTo>
                    <a:pt x="39704" y="12814"/>
                    <a:pt x="53600" y="6586"/>
                    <a:pt x="65427" y="6586"/>
                  </a:cubicBezTo>
                  <a:cubicBezTo>
                    <a:pt x="78436" y="6586"/>
                    <a:pt x="91150" y="13110"/>
                    <a:pt x="98837" y="25861"/>
                  </a:cubicBezTo>
                  <a:cubicBezTo>
                    <a:pt x="106525" y="38612"/>
                    <a:pt x="106525" y="55811"/>
                    <a:pt x="106525" y="67079"/>
                  </a:cubicBezTo>
                  <a:cubicBezTo>
                    <a:pt x="106525" y="77754"/>
                    <a:pt x="106525" y="93767"/>
                    <a:pt x="100020" y="106814"/>
                  </a:cubicBezTo>
                  <a:cubicBezTo>
                    <a:pt x="93515" y="120158"/>
                    <a:pt x="80506" y="128758"/>
                    <a:pt x="65723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1" name="Freeform 11190">
              <a:extLst>
                <a:ext uri="{FF2B5EF4-FFF2-40B4-BE49-F238E27FC236}">
                  <a16:creationId xmlns:a16="http://schemas.microsoft.com/office/drawing/2014/main" id="{564F6CFE-9F92-11F3-73D5-7E5E41880BBC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3218990" y="2867382"/>
              <a:ext cx="148721" cy="131066"/>
            </a:xfrm>
            <a:custGeom>
              <a:avLst/>
              <a:gdLst>
                <a:gd name="connsiteX0" fmla="*/ 23151 w 148721"/>
                <a:gd name="connsiteY0" fmla="*/ 29123 h 131066"/>
                <a:gd name="connsiteX1" fmla="*/ 23151 w 148721"/>
                <a:gd name="connsiteY1" fmla="*/ 108593 h 131066"/>
                <a:gd name="connsiteX2" fmla="*/ 89 w 148721"/>
                <a:gd name="connsiteY2" fmla="*/ 121937 h 131066"/>
                <a:gd name="connsiteX3" fmla="*/ 89 w 148721"/>
                <a:gd name="connsiteY3" fmla="*/ 131130 h 131066"/>
                <a:gd name="connsiteX4" fmla="*/ 33500 w 148721"/>
                <a:gd name="connsiteY4" fmla="*/ 130240 h 131066"/>
                <a:gd name="connsiteX5" fmla="*/ 66615 w 148721"/>
                <a:gd name="connsiteY5" fmla="*/ 131130 h 131066"/>
                <a:gd name="connsiteX6" fmla="*/ 66615 w 148721"/>
                <a:gd name="connsiteY6" fmla="*/ 121937 h 131066"/>
                <a:gd name="connsiteX7" fmla="*/ 43552 w 148721"/>
                <a:gd name="connsiteY7" fmla="*/ 108593 h 131066"/>
                <a:gd name="connsiteX8" fmla="*/ 43552 w 148721"/>
                <a:gd name="connsiteY8" fmla="*/ 54032 h 131066"/>
                <a:gd name="connsiteX9" fmla="*/ 83468 w 148721"/>
                <a:gd name="connsiteY9" fmla="*/ 6586 h 131066"/>
                <a:gd name="connsiteX10" fmla="*/ 105347 w 148721"/>
                <a:gd name="connsiteY10" fmla="*/ 39501 h 131066"/>
                <a:gd name="connsiteX11" fmla="*/ 105347 w 148721"/>
                <a:gd name="connsiteY11" fmla="*/ 108593 h 131066"/>
                <a:gd name="connsiteX12" fmla="*/ 82285 w 148721"/>
                <a:gd name="connsiteY12" fmla="*/ 121937 h 131066"/>
                <a:gd name="connsiteX13" fmla="*/ 82285 w 148721"/>
                <a:gd name="connsiteY13" fmla="*/ 131130 h 131066"/>
                <a:gd name="connsiteX14" fmla="*/ 115696 w 148721"/>
                <a:gd name="connsiteY14" fmla="*/ 130240 h 131066"/>
                <a:gd name="connsiteX15" fmla="*/ 148811 w 148721"/>
                <a:gd name="connsiteY15" fmla="*/ 131130 h 131066"/>
                <a:gd name="connsiteX16" fmla="*/ 148811 w 148721"/>
                <a:gd name="connsiteY16" fmla="*/ 121937 h 131066"/>
                <a:gd name="connsiteX17" fmla="*/ 125748 w 148721"/>
                <a:gd name="connsiteY17" fmla="*/ 113041 h 131066"/>
                <a:gd name="connsiteX18" fmla="*/ 125748 w 148721"/>
                <a:gd name="connsiteY18" fmla="*/ 56404 h 131066"/>
                <a:gd name="connsiteX19" fmla="*/ 116583 w 148721"/>
                <a:gd name="connsiteY19" fmla="*/ 11034 h 131066"/>
                <a:gd name="connsiteX20" fmla="*/ 85537 w 148721"/>
                <a:gd name="connsiteY20" fmla="*/ 63 h 131066"/>
                <a:gd name="connsiteX21" fmla="*/ 41778 w 148721"/>
                <a:gd name="connsiteY21" fmla="*/ 31199 h 131066"/>
                <a:gd name="connsiteX22" fmla="*/ 41778 w 148721"/>
                <a:gd name="connsiteY22" fmla="*/ 63 h 131066"/>
                <a:gd name="connsiteX23" fmla="*/ 89 w 148721"/>
                <a:gd name="connsiteY23" fmla="*/ 3325 h 131066"/>
                <a:gd name="connsiteX24" fmla="*/ 89 w 148721"/>
                <a:gd name="connsiteY24" fmla="*/ 12517 h 131066"/>
                <a:gd name="connsiteX25" fmla="*/ 23151 w 148721"/>
                <a:gd name="connsiteY25" fmla="*/ 2912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151" y="29123"/>
                  </a:moveTo>
                  <a:lnTo>
                    <a:pt x="23151" y="108593"/>
                  </a:lnTo>
                  <a:cubicBezTo>
                    <a:pt x="23151" y="121937"/>
                    <a:pt x="19899" y="121937"/>
                    <a:pt x="89" y="121937"/>
                  </a:cubicBezTo>
                  <a:lnTo>
                    <a:pt x="89" y="131130"/>
                  </a:lnTo>
                  <a:cubicBezTo>
                    <a:pt x="10437" y="130833"/>
                    <a:pt x="25516" y="130240"/>
                    <a:pt x="33500" y="130240"/>
                  </a:cubicBezTo>
                  <a:cubicBezTo>
                    <a:pt x="41187" y="130240"/>
                    <a:pt x="56562" y="130833"/>
                    <a:pt x="66615" y="131130"/>
                  </a:cubicBezTo>
                  <a:lnTo>
                    <a:pt x="66615" y="121937"/>
                  </a:lnTo>
                  <a:cubicBezTo>
                    <a:pt x="46805" y="121937"/>
                    <a:pt x="43552" y="121937"/>
                    <a:pt x="43552" y="108593"/>
                  </a:cubicBezTo>
                  <a:lnTo>
                    <a:pt x="43552" y="54032"/>
                  </a:lnTo>
                  <a:cubicBezTo>
                    <a:pt x="43552" y="23192"/>
                    <a:pt x="64545" y="6586"/>
                    <a:pt x="83468" y="6586"/>
                  </a:cubicBezTo>
                  <a:cubicBezTo>
                    <a:pt x="102095" y="6586"/>
                    <a:pt x="105347" y="22599"/>
                    <a:pt x="105347" y="39501"/>
                  </a:cubicBezTo>
                  <a:lnTo>
                    <a:pt x="105347" y="108593"/>
                  </a:lnTo>
                  <a:cubicBezTo>
                    <a:pt x="105347" y="121937"/>
                    <a:pt x="102095" y="121937"/>
                    <a:pt x="82285" y="121937"/>
                  </a:cubicBezTo>
                  <a:lnTo>
                    <a:pt x="82285" y="131130"/>
                  </a:lnTo>
                  <a:cubicBezTo>
                    <a:pt x="92633" y="130833"/>
                    <a:pt x="107713" y="130240"/>
                    <a:pt x="115696" y="130240"/>
                  </a:cubicBezTo>
                  <a:cubicBezTo>
                    <a:pt x="123383" y="130240"/>
                    <a:pt x="138758" y="130833"/>
                    <a:pt x="148811" y="131130"/>
                  </a:cubicBezTo>
                  <a:lnTo>
                    <a:pt x="148811" y="121937"/>
                  </a:lnTo>
                  <a:cubicBezTo>
                    <a:pt x="133436" y="121937"/>
                    <a:pt x="126044" y="121937"/>
                    <a:pt x="125748" y="113041"/>
                  </a:cubicBezTo>
                  <a:lnTo>
                    <a:pt x="125748" y="56404"/>
                  </a:lnTo>
                  <a:cubicBezTo>
                    <a:pt x="125748" y="30902"/>
                    <a:pt x="125748" y="21710"/>
                    <a:pt x="116583" y="11034"/>
                  </a:cubicBezTo>
                  <a:cubicBezTo>
                    <a:pt x="112443" y="5993"/>
                    <a:pt x="102686" y="63"/>
                    <a:pt x="85537" y="63"/>
                  </a:cubicBezTo>
                  <a:cubicBezTo>
                    <a:pt x="63953" y="63"/>
                    <a:pt x="50057" y="12814"/>
                    <a:pt x="41778" y="31199"/>
                  </a:cubicBezTo>
                  <a:lnTo>
                    <a:pt x="41778" y="63"/>
                  </a:lnTo>
                  <a:lnTo>
                    <a:pt x="89" y="3325"/>
                  </a:lnTo>
                  <a:lnTo>
                    <a:pt x="89" y="12517"/>
                  </a:lnTo>
                  <a:cubicBezTo>
                    <a:pt x="20786" y="12517"/>
                    <a:pt x="23151" y="14593"/>
                    <a:pt x="23151" y="2912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2" name="Freeform 11191">
              <a:extLst>
                <a:ext uri="{FF2B5EF4-FFF2-40B4-BE49-F238E27FC236}">
                  <a16:creationId xmlns:a16="http://schemas.microsoft.com/office/drawing/2014/main" id="{E52B207E-4036-6BED-E6DA-29EBECB45DBB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3383547" y="2865603"/>
              <a:ext cx="96683" cy="136108"/>
            </a:xfrm>
            <a:custGeom>
              <a:avLst/>
              <a:gdLst>
                <a:gd name="connsiteX0" fmla="*/ 51837 w 96683"/>
                <a:gd name="connsiteY0" fmla="*/ 75382 h 136108"/>
                <a:gd name="connsiteX1" fmla="*/ 82586 w 96683"/>
                <a:gd name="connsiteY1" fmla="*/ 102663 h 136108"/>
                <a:gd name="connsiteX2" fmla="*/ 49176 w 96683"/>
                <a:gd name="connsiteY2" fmla="*/ 129647 h 136108"/>
                <a:gd name="connsiteX3" fmla="*/ 8077 w 96683"/>
                <a:gd name="connsiteY3" fmla="*/ 87540 h 136108"/>
                <a:gd name="connsiteX4" fmla="*/ 3938 w 96683"/>
                <a:gd name="connsiteY4" fmla="*/ 82499 h 136108"/>
                <a:gd name="connsiteX5" fmla="*/ 94 w 96683"/>
                <a:gd name="connsiteY5" fmla="*/ 89912 h 136108"/>
                <a:gd name="connsiteX6" fmla="*/ 94 w 96683"/>
                <a:gd name="connsiteY6" fmla="*/ 129054 h 136108"/>
                <a:gd name="connsiteX7" fmla="*/ 3347 w 96683"/>
                <a:gd name="connsiteY7" fmla="*/ 136171 h 136108"/>
                <a:gd name="connsiteX8" fmla="*/ 10739 w 96683"/>
                <a:gd name="connsiteY8" fmla="*/ 130240 h 136108"/>
                <a:gd name="connsiteX9" fmla="*/ 16652 w 96683"/>
                <a:gd name="connsiteY9" fmla="*/ 123420 h 136108"/>
                <a:gd name="connsiteX10" fmla="*/ 49176 w 96683"/>
                <a:gd name="connsiteY10" fmla="*/ 136171 h 136108"/>
                <a:gd name="connsiteX11" fmla="*/ 96778 w 96683"/>
                <a:gd name="connsiteY11" fmla="*/ 94953 h 136108"/>
                <a:gd name="connsiteX12" fmla="*/ 84360 w 96683"/>
                <a:gd name="connsiteY12" fmla="*/ 66782 h 136108"/>
                <a:gd name="connsiteX13" fmla="*/ 50654 w 96683"/>
                <a:gd name="connsiteY13" fmla="*/ 52549 h 136108"/>
                <a:gd name="connsiteX14" fmla="*/ 14287 w 96683"/>
                <a:gd name="connsiteY14" fmla="*/ 28233 h 136108"/>
                <a:gd name="connsiteX15" fmla="*/ 47402 w 96683"/>
                <a:gd name="connsiteY15" fmla="*/ 5697 h 136108"/>
                <a:gd name="connsiteX16" fmla="*/ 81995 w 96683"/>
                <a:gd name="connsiteY16" fmla="*/ 41577 h 136108"/>
                <a:gd name="connsiteX17" fmla="*/ 85543 w 96683"/>
                <a:gd name="connsiteY17" fmla="*/ 44246 h 136108"/>
                <a:gd name="connsiteX18" fmla="*/ 89387 w 96683"/>
                <a:gd name="connsiteY18" fmla="*/ 37129 h 136108"/>
                <a:gd name="connsiteX19" fmla="*/ 89387 w 96683"/>
                <a:gd name="connsiteY19" fmla="*/ 7180 h 136108"/>
                <a:gd name="connsiteX20" fmla="*/ 86134 w 96683"/>
                <a:gd name="connsiteY20" fmla="*/ 63 h 136108"/>
                <a:gd name="connsiteX21" fmla="*/ 80221 w 96683"/>
                <a:gd name="connsiteY21" fmla="*/ 3621 h 136108"/>
                <a:gd name="connsiteX22" fmla="*/ 75194 w 96683"/>
                <a:gd name="connsiteY22" fmla="*/ 8366 h 136108"/>
                <a:gd name="connsiteX23" fmla="*/ 47402 w 96683"/>
                <a:gd name="connsiteY23" fmla="*/ 63 h 136108"/>
                <a:gd name="connsiteX24" fmla="*/ 94 w 96683"/>
                <a:gd name="connsiteY24" fmla="*/ 36536 h 136108"/>
                <a:gd name="connsiteX25" fmla="*/ 12808 w 96683"/>
                <a:gd name="connsiteY25" fmla="*/ 61741 h 136108"/>
                <a:gd name="connsiteX26" fmla="*/ 51837 w 96683"/>
                <a:gd name="connsiteY26" fmla="*/ 7538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837" y="75382"/>
                  </a:moveTo>
                  <a:cubicBezTo>
                    <a:pt x="58341" y="76568"/>
                    <a:pt x="82586" y="81312"/>
                    <a:pt x="82586" y="102663"/>
                  </a:cubicBezTo>
                  <a:cubicBezTo>
                    <a:pt x="82586" y="117786"/>
                    <a:pt x="72238" y="129647"/>
                    <a:pt x="49176" y="129647"/>
                  </a:cubicBezTo>
                  <a:cubicBezTo>
                    <a:pt x="24339" y="129647"/>
                    <a:pt x="13695" y="112745"/>
                    <a:pt x="8077" y="87540"/>
                  </a:cubicBezTo>
                  <a:cubicBezTo>
                    <a:pt x="7190" y="83685"/>
                    <a:pt x="6895" y="82499"/>
                    <a:pt x="3938" y="82499"/>
                  </a:cubicBezTo>
                  <a:cubicBezTo>
                    <a:pt x="94" y="82499"/>
                    <a:pt x="94" y="84574"/>
                    <a:pt x="94" y="89912"/>
                  </a:cubicBezTo>
                  <a:lnTo>
                    <a:pt x="94" y="129054"/>
                  </a:lnTo>
                  <a:cubicBezTo>
                    <a:pt x="94" y="134095"/>
                    <a:pt x="94" y="136171"/>
                    <a:pt x="3347" y="136171"/>
                  </a:cubicBezTo>
                  <a:cubicBezTo>
                    <a:pt x="4825" y="136171"/>
                    <a:pt x="5121" y="135874"/>
                    <a:pt x="10739" y="130240"/>
                  </a:cubicBezTo>
                  <a:cubicBezTo>
                    <a:pt x="11330" y="129647"/>
                    <a:pt x="11330" y="129054"/>
                    <a:pt x="16652" y="123420"/>
                  </a:cubicBezTo>
                  <a:cubicBezTo>
                    <a:pt x="29661" y="135874"/>
                    <a:pt x="42966" y="136171"/>
                    <a:pt x="49176" y="136171"/>
                  </a:cubicBezTo>
                  <a:cubicBezTo>
                    <a:pt x="83178" y="136171"/>
                    <a:pt x="96778" y="116303"/>
                    <a:pt x="96778" y="94953"/>
                  </a:cubicBezTo>
                  <a:cubicBezTo>
                    <a:pt x="96778" y="79237"/>
                    <a:pt x="87908" y="70341"/>
                    <a:pt x="84360" y="66782"/>
                  </a:cubicBezTo>
                  <a:cubicBezTo>
                    <a:pt x="74603" y="57293"/>
                    <a:pt x="63072" y="54921"/>
                    <a:pt x="50654" y="52549"/>
                  </a:cubicBezTo>
                  <a:cubicBezTo>
                    <a:pt x="34096" y="49287"/>
                    <a:pt x="14287" y="45432"/>
                    <a:pt x="14287" y="28233"/>
                  </a:cubicBezTo>
                  <a:cubicBezTo>
                    <a:pt x="14287" y="17855"/>
                    <a:pt x="21974" y="5697"/>
                    <a:pt x="47402" y="5697"/>
                  </a:cubicBezTo>
                  <a:cubicBezTo>
                    <a:pt x="79925" y="5697"/>
                    <a:pt x="81403" y="32385"/>
                    <a:pt x="81995" y="41577"/>
                  </a:cubicBezTo>
                  <a:cubicBezTo>
                    <a:pt x="82291" y="44246"/>
                    <a:pt x="84952" y="44246"/>
                    <a:pt x="85543" y="44246"/>
                  </a:cubicBezTo>
                  <a:cubicBezTo>
                    <a:pt x="89387" y="44246"/>
                    <a:pt x="89387" y="42763"/>
                    <a:pt x="89387" y="37129"/>
                  </a:cubicBezTo>
                  <a:lnTo>
                    <a:pt x="89387" y="7180"/>
                  </a:lnTo>
                  <a:cubicBezTo>
                    <a:pt x="89387" y="2138"/>
                    <a:pt x="89387" y="63"/>
                    <a:pt x="86134" y="63"/>
                  </a:cubicBezTo>
                  <a:cubicBezTo>
                    <a:pt x="84656" y="63"/>
                    <a:pt x="84065" y="63"/>
                    <a:pt x="80221" y="3621"/>
                  </a:cubicBezTo>
                  <a:cubicBezTo>
                    <a:pt x="79334" y="4807"/>
                    <a:pt x="76377" y="7476"/>
                    <a:pt x="75194" y="8366"/>
                  </a:cubicBezTo>
                  <a:cubicBezTo>
                    <a:pt x="63959" y="63"/>
                    <a:pt x="51837" y="63"/>
                    <a:pt x="47402" y="63"/>
                  </a:cubicBezTo>
                  <a:cubicBezTo>
                    <a:pt x="11330" y="63"/>
                    <a:pt x="94" y="19930"/>
                    <a:pt x="94" y="36536"/>
                  </a:cubicBezTo>
                  <a:cubicBezTo>
                    <a:pt x="94" y="46915"/>
                    <a:pt x="4825" y="55218"/>
                    <a:pt x="12808" y="61741"/>
                  </a:cubicBezTo>
                  <a:cubicBezTo>
                    <a:pt x="22270" y="69451"/>
                    <a:pt x="30548" y="71230"/>
                    <a:pt x="51837" y="75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3" name="Freeform 11192">
              <a:extLst>
                <a:ext uri="{FF2B5EF4-FFF2-40B4-BE49-F238E27FC236}">
                  <a16:creationId xmlns:a16="http://schemas.microsoft.com/office/drawing/2014/main" id="{34F037D8-991C-5CDD-AF80-B603F1CFE001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3500172" y="2800069"/>
              <a:ext cx="63273" cy="198379"/>
            </a:xfrm>
            <a:custGeom>
              <a:avLst/>
              <a:gdLst>
                <a:gd name="connsiteX0" fmla="*/ 42675 w 63273"/>
                <a:gd name="connsiteY0" fmla="*/ 67375 h 198379"/>
                <a:gd name="connsiteX1" fmla="*/ 1281 w 63273"/>
                <a:gd name="connsiteY1" fmla="*/ 70637 h 198379"/>
                <a:gd name="connsiteX2" fmla="*/ 1281 w 63273"/>
                <a:gd name="connsiteY2" fmla="*/ 79830 h 198379"/>
                <a:gd name="connsiteX3" fmla="*/ 23161 w 63273"/>
                <a:gd name="connsiteY3" fmla="*/ 96139 h 198379"/>
                <a:gd name="connsiteX4" fmla="*/ 23161 w 63273"/>
                <a:gd name="connsiteY4" fmla="*/ 175906 h 198379"/>
                <a:gd name="connsiteX5" fmla="*/ 98 w 63273"/>
                <a:gd name="connsiteY5" fmla="*/ 189250 h 198379"/>
                <a:gd name="connsiteX6" fmla="*/ 98 w 63273"/>
                <a:gd name="connsiteY6" fmla="*/ 198442 h 198379"/>
                <a:gd name="connsiteX7" fmla="*/ 32622 w 63273"/>
                <a:gd name="connsiteY7" fmla="*/ 197553 h 198379"/>
                <a:gd name="connsiteX8" fmla="*/ 63372 w 63273"/>
                <a:gd name="connsiteY8" fmla="*/ 198442 h 198379"/>
                <a:gd name="connsiteX9" fmla="*/ 63372 w 63273"/>
                <a:gd name="connsiteY9" fmla="*/ 189250 h 198379"/>
                <a:gd name="connsiteX10" fmla="*/ 42675 w 63273"/>
                <a:gd name="connsiteY10" fmla="*/ 176203 h 198379"/>
                <a:gd name="connsiteX11" fmla="*/ 42675 w 63273"/>
                <a:gd name="connsiteY11" fmla="*/ 67375 h 198379"/>
                <a:gd name="connsiteX12" fmla="*/ 43857 w 63273"/>
                <a:gd name="connsiteY12" fmla="*/ 15779 h 198379"/>
                <a:gd name="connsiteX13" fmla="*/ 28187 w 63273"/>
                <a:gd name="connsiteY13" fmla="*/ 63 h 198379"/>
                <a:gd name="connsiteX14" fmla="*/ 12516 w 63273"/>
                <a:gd name="connsiteY14" fmla="*/ 15779 h 198379"/>
                <a:gd name="connsiteX15" fmla="*/ 28187 w 63273"/>
                <a:gd name="connsiteY15" fmla="*/ 31495 h 198379"/>
                <a:gd name="connsiteX16" fmla="*/ 43857 w 63273"/>
                <a:gd name="connsiteY16" fmla="*/ 15779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675" y="67375"/>
                  </a:moveTo>
                  <a:lnTo>
                    <a:pt x="1281" y="70637"/>
                  </a:lnTo>
                  <a:lnTo>
                    <a:pt x="1281" y="79830"/>
                  </a:lnTo>
                  <a:cubicBezTo>
                    <a:pt x="20500" y="79830"/>
                    <a:pt x="23161" y="81609"/>
                    <a:pt x="23161" y="96139"/>
                  </a:cubicBezTo>
                  <a:lnTo>
                    <a:pt x="23161" y="175906"/>
                  </a:lnTo>
                  <a:cubicBezTo>
                    <a:pt x="23161" y="189250"/>
                    <a:pt x="19908" y="189250"/>
                    <a:pt x="98" y="189250"/>
                  </a:cubicBezTo>
                  <a:lnTo>
                    <a:pt x="98" y="198442"/>
                  </a:lnTo>
                  <a:cubicBezTo>
                    <a:pt x="9560" y="198146"/>
                    <a:pt x="25526" y="197553"/>
                    <a:pt x="32622" y="197553"/>
                  </a:cubicBezTo>
                  <a:cubicBezTo>
                    <a:pt x="42970" y="197553"/>
                    <a:pt x="53319" y="198146"/>
                    <a:pt x="63372" y="198442"/>
                  </a:cubicBezTo>
                  <a:lnTo>
                    <a:pt x="63372" y="189250"/>
                  </a:lnTo>
                  <a:cubicBezTo>
                    <a:pt x="43857" y="189250"/>
                    <a:pt x="42675" y="187767"/>
                    <a:pt x="42675" y="176203"/>
                  </a:cubicBezTo>
                  <a:lnTo>
                    <a:pt x="42675" y="67375"/>
                  </a:lnTo>
                  <a:close/>
                  <a:moveTo>
                    <a:pt x="43857" y="15779"/>
                  </a:moveTo>
                  <a:cubicBezTo>
                    <a:pt x="43857" y="6290"/>
                    <a:pt x="36466" y="63"/>
                    <a:pt x="28187" y="63"/>
                  </a:cubicBezTo>
                  <a:cubicBezTo>
                    <a:pt x="19021" y="63"/>
                    <a:pt x="12516" y="8069"/>
                    <a:pt x="12516" y="15779"/>
                  </a:cubicBezTo>
                  <a:cubicBezTo>
                    <a:pt x="12516" y="23785"/>
                    <a:pt x="19021" y="31495"/>
                    <a:pt x="28187" y="31495"/>
                  </a:cubicBezTo>
                  <a:cubicBezTo>
                    <a:pt x="36466" y="31495"/>
                    <a:pt x="43857" y="25268"/>
                    <a:pt x="43857" y="1577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4" name="Freeform 11193">
              <a:extLst>
                <a:ext uri="{FF2B5EF4-FFF2-40B4-BE49-F238E27FC236}">
                  <a16:creationId xmlns:a16="http://schemas.microsoft.com/office/drawing/2014/main" id="{650C5421-161A-D8BA-5025-2D8E40C9C673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3582598" y="2792656"/>
              <a:ext cx="145764" cy="209054"/>
            </a:xfrm>
            <a:custGeom>
              <a:avLst/>
              <a:gdLst>
                <a:gd name="connsiteX0" fmla="*/ 102403 w 145764"/>
                <a:gd name="connsiteY0" fmla="*/ 189546 h 209054"/>
                <a:gd name="connsiteX1" fmla="*/ 102403 w 145764"/>
                <a:gd name="connsiteY1" fmla="*/ 209118 h 209054"/>
                <a:gd name="connsiteX2" fmla="*/ 145866 w 145764"/>
                <a:gd name="connsiteY2" fmla="*/ 205856 h 209054"/>
                <a:gd name="connsiteX3" fmla="*/ 145866 w 145764"/>
                <a:gd name="connsiteY3" fmla="*/ 196663 h 209054"/>
                <a:gd name="connsiteX4" fmla="*/ 122804 w 145764"/>
                <a:gd name="connsiteY4" fmla="*/ 180057 h 209054"/>
                <a:gd name="connsiteX5" fmla="*/ 122804 w 145764"/>
                <a:gd name="connsiteY5" fmla="*/ 63 h 209054"/>
                <a:gd name="connsiteX6" fmla="*/ 80228 w 145764"/>
                <a:gd name="connsiteY6" fmla="*/ 3325 h 209054"/>
                <a:gd name="connsiteX7" fmla="*/ 80228 w 145764"/>
                <a:gd name="connsiteY7" fmla="*/ 12517 h 209054"/>
                <a:gd name="connsiteX8" fmla="*/ 103290 w 145764"/>
                <a:gd name="connsiteY8" fmla="*/ 29123 h 209054"/>
                <a:gd name="connsiteX9" fmla="*/ 103290 w 145764"/>
                <a:gd name="connsiteY9" fmla="*/ 93174 h 209054"/>
                <a:gd name="connsiteX10" fmla="*/ 66035 w 145764"/>
                <a:gd name="connsiteY10" fmla="*/ 74789 h 209054"/>
                <a:gd name="connsiteX11" fmla="*/ 101 w 145764"/>
                <a:gd name="connsiteY11" fmla="*/ 142101 h 209054"/>
                <a:gd name="connsiteX12" fmla="*/ 62783 w 145764"/>
                <a:gd name="connsiteY12" fmla="*/ 209118 h 209054"/>
                <a:gd name="connsiteX13" fmla="*/ 102403 w 145764"/>
                <a:gd name="connsiteY13" fmla="*/ 189546 h 209054"/>
                <a:gd name="connsiteX14" fmla="*/ 102403 w 145764"/>
                <a:gd name="connsiteY14" fmla="*/ 110076 h 209054"/>
                <a:gd name="connsiteX15" fmla="*/ 102403 w 145764"/>
                <a:gd name="connsiteY15" fmla="*/ 170865 h 209054"/>
                <a:gd name="connsiteX16" fmla="*/ 99150 w 145764"/>
                <a:gd name="connsiteY16" fmla="*/ 181837 h 209054"/>
                <a:gd name="connsiteX17" fmla="*/ 64261 w 145764"/>
                <a:gd name="connsiteY17" fmla="*/ 202594 h 209054"/>
                <a:gd name="connsiteX18" fmla="*/ 33216 w 145764"/>
                <a:gd name="connsiteY18" fmla="*/ 183616 h 209054"/>
                <a:gd name="connsiteX19" fmla="*/ 24642 w 145764"/>
                <a:gd name="connsiteY19" fmla="*/ 142398 h 209054"/>
                <a:gd name="connsiteX20" fmla="*/ 33807 w 145764"/>
                <a:gd name="connsiteY20" fmla="*/ 100290 h 209054"/>
                <a:gd name="connsiteX21" fmla="*/ 67218 w 145764"/>
                <a:gd name="connsiteY21" fmla="*/ 81312 h 209054"/>
                <a:gd name="connsiteX22" fmla="*/ 99150 w 145764"/>
                <a:gd name="connsiteY22" fmla="*/ 99104 h 209054"/>
                <a:gd name="connsiteX23" fmla="*/ 102403 w 145764"/>
                <a:gd name="connsiteY23" fmla="*/ 110076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764" h="209054">
                  <a:moveTo>
                    <a:pt x="102403" y="189546"/>
                  </a:moveTo>
                  <a:lnTo>
                    <a:pt x="102403" y="209118"/>
                  </a:lnTo>
                  <a:lnTo>
                    <a:pt x="145866" y="205856"/>
                  </a:lnTo>
                  <a:lnTo>
                    <a:pt x="145866" y="196663"/>
                  </a:lnTo>
                  <a:cubicBezTo>
                    <a:pt x="125169" y="196663"/>
                    <a:pt x="122804" y="194588"/>
                    <a:pt x="122804" y="180057"/>
                  </a:cubicBezTo>
                  <a:lnTo>
                    <a:pt x="122804" y="63"/>
                  </a:lnTo>
                  <a:lnTo>
                    <a:pt x="80228" y="3325"/>
                  </a:lnTo>
                  <a:lnTo>
                    <a:pt x="80228" y="12517"/>
                  </a:lnTo>
                  <a:cubicBezTo>
                    <a:pt x="100924" y="12517"/>
                    <a:pt x="103290" y="14593"/>
                    <a:pt x="103290" y="29123"/>
                  </a:cubicBezTo>
                  <a:lnTo>
                    <a:pt x="103290" y="93174"/>
                  </a:lnTo>
                  <a:cubicBezTo>
                    <a:pt x="94715" y="82499"/>
                    <a:pt x="82002" y="74789"/>
                    <a:pt x="66035" y="74789"/>
                  </a:cubicBezTo>
                  <a:cubicBezTo>
                    <a:pt x="31146" y="74789"/>
                    <a:pt x="101" y="103849"/>
                    <a:pt x="101" y="142101"/>
                  </a:cubicBezTo>
                  <a:cubicBezTo>
                    <a:pt x="101" y="179761"/>
                    <a:pt x="29077" y="209118"/>
                    <a:pt x="62783" y="209118"/>
                  </a:cubicBezTo>
                  <a:cubicBezTo>
                    <a:pt x="81706" y="209118"/>
                    <a:pt x="95011" y="199035"/>
                    <a:pt x="102403" y="189546"/>
                  </a:cubicBezTo>
                  <a:close/>
                  <a:moveTo>
                    <a:pt x="102403" y="110076"/>
                  </a:moveTo>
                  <a:lnTo>
                    <a:pt x="102403" y="170865"/>
                  </a:lnTo>
                  <a:cubicBezTo>
                    <a:pt x="102403" y="176203"/>
                    <a:pt x="102403" y="176796"/>
                    <a:pt x="99150" y="181837"/>
                  </a:cubicBezTo>
                  <a:cubicBezTo>
                    <a:pt x="90280" y="196070"/>
                    <a:pt x="76975" y="202594"/>
                    <a:pt x="64261" y="202594"/>
                  </a:cubicBezTo>
                  <a:cubicBezTo>
                    <a:pt x="50956" y="202594"/>
                    <a:pt x="40312" y="194884"/>
                    <a:pt x="33216" y="183616"/>
                  </a:cubicBezTo>
                  <a:cubicBezTo>
                    <a:pt x="25529" y="171458"/>
                    <a:pt x="24642" y="154556"/>
                    <a:pt x="24642" y="142398"/>
                  </a:cubicBezTo>
                  <a:cubicBezTo>
                    <a:pt x="24642" y="131426"/>
                    <a:pt x="25233" y="113634"/>
                    <a:pt x="33807" y="100290"/>
                  </a:cubicBezTo>
                  <a:cubicBezTo>
                    <a:pt x="40016" y="91098"/>
                    <a:pt x="51252" y="81312"/>
                    <a:pt x="67218" y="81312"/>
                  </a:cubicBezTo>
                  <a:cubicBezTo>
                    <a:pt x="77566" y="81312"/>
                    <a:pt x="89985" y="85760"/>
                    <a:pt x="99150" y="99104"/>
                  </a:cubicBezTo>
                  <a:cubicBezTo>
                    <a:pt x="102403" y="104145"/>
                    <a:pt x="102403" y="104738"/>
                    <a:pt x="102403" y="11007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5" name="Freeform 11194">
              <a:extLst>
                <a:ext uri="{FF2B5EF4-FFF2-40B4-BE49-F238E27FC236}">
                  <a16:creationId xmlns:a16="http://schemas.microsoft.com/office/drawing/2014/main" id="{C9C88B53-72DC-15A5-2E05-DFE646997F69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3745086" y="2865603"/>
              <a:ext cx="114424" cy="136108"/>
            </a:xfrm>
            <a:custGeom>
              <a:avLst/>
              <a:gdLst>
                <a:gd name="connsiteX0" fmla="*/ 24943 w 114424"/>
                <a:gd name="connsiteY0" fmla="*/ 58183 h 136108"/>
                <a:gd name="connsiteX1" fmla="*/ 61606 w 114424"/>
                <a:gd name="connsiteY1" fmla="*/ 6586 h 136108"/>
                <a:gd name="connsiteX2" fmla="*/ 95017 w 114424"/>
                <a:gd name="connsiteY2" fmla="*/ 58183 h 136108"/>
                <a:gd name="connsiteX3" fmla="*/ 24943 w 114424"/>
                <a:gd name="connsiteY3" fmla="*/ 58183 h 136108"/>
                <a:gd name="connsiteX4" fmla="*/ 24647 w 114424"/>
                <a:gd name="connsiteY4" fmla="*/ 64410 h 136108"/>
                <a:gd name="connsiteX5" fmla="*/ 107139 w 114424"/>
                <a:gd name="connsiteY5" fmla="*/ 64410 h 136108"/>
                <a:gd name="connsiteX6" fmla="*/ 114531 w 114424"/>
                <a:gd name="connsiteY6" fmla="*/ 58183 h 136108"/>
                <a:gd name="connsiteX7" fmla="*/ 61606 w 114424"/>
                <a:gd name="connsiteY7" fmla="*/ 63 h 136108"/>
                <a:gd name="connsiteX8" fmla="*/ 107 w 114424"/>
                <a:gd name="connsiteY8" fmla="*/ 67672 h 136108"/>
                <a:gd name="connsiteX9" fmla="*/ 65154 w 114424"/>
                <a:gd name="connsiteY9" fmla="*/ 136171 h 136108"/>
                <a:gd name="connsiteX10" fmla="*/ 114531 w 114424"/>
                <a:gd name="connsiteY10" fmla="*/ 97622 h 136108"/>
                <a:gd name="connsiteX11" fmla="*/ 110687 w 114424"/>
                <a:gd name="connsiteY11" fmla="*/ 94063 h 136108"/>
                <a:gd name="connsiteX12" fmla="*/ 106843 w 114424"/>
                <a:gd name="connsiteY12" fmla="*/ 98215 h 136108"/>
                <a:gd name="connsiteX13" fmla="*/ 66928 w 114424"/>
                <a:gd name="connsiteY13" fmla="*/ 128758 h 136108"/>
                <a:gd name="connsiteX14" fmla="*/ 33517 w 114424"/>
                <a:gd name="connsiteY14" fmla="*/ 108890 h 136108"/>
                <a:gd name="connsiteX15" fmla="*/ 24647 w 114424"/>
                <a:gd name="connsiteY15" fmla="*/ 64410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43" y="58183"/>
                  </a:moveTo>
                  <a:cubicBezTo>
                    <a:pt x="26717" y="14000"/>
                    <a:pt x="51553" y="6586"/>
                    <a:pt x="61606" y="6586"/>
                  </a:cubicBezTo>
                  <a:cubicBezTo>
                    <a:pt x="92060" y="6586"/>
                    <a:pt x="95017" y="46618"/>
                    <a:pt x="95017" y="58183"/>
                  </a:cubicBezTo>
                  <a:lnTo>
                    <a:pt x="24943" y="58183"/>
                  </a:lnTo>
                  <a:close/>
                  <a:moveTo>
                    <a:pt x="24647" y="64410"/>
                  </a:moveTo>
                  <a:lnTo>
                    <a:pt x="107139" y="64410"/>
                  </a:lnTo>
                  <a:cubicBezTo>
                    <a:pt x="113644" y="64410"/>
                    <a:pt x="114531" y="64410"/>
                    <a:pt x="114531" y="58183"/>
                  </a:cubicBezTo>
                  <a:cubicBezTo>
                    <a:pt x="114531" y="28826"/>
                    <a:pt x="98565" y="63"/>
                    <a:pt x="61606" y="63"/>
                  </a:cubicBezTo>
                  <a:cubicBezTo>
                    <a:pt x="27308" y="63"/>
                    <a:pt x="107" y="30606"/>
                    <a:pt x="107" y="67672"/>
                  </a:cubicBezTo>
                  <a:cubicBezTo>
                    <a:pt x="107" y="107407"/>
                    <a:pt x="31152" y="136171"/>
                    <a:pt x="65154" y="136171"/>
                  </a:cubicBezTo>
                  <a:cubicBezTo>
                    <a:pt x="101226" y="136171"/>
                    <a:pt x="114531" y="103256"/>
                    <a:pt x="114531" y="97622"/>
                  </a:cubicBezTo>
                  <a:cubicBezTo>
                    <a:pt x="114531" y="94656"/>
                    <a:pt x="112165" y="94063"/>
                    <a:pt x="110687" y="94063"/>
                  </a:cubicBezTo>
                  <a:cubicBezTo>
                    <a:pt x="108026" y="94063"/>
                    <a:pt x="107435" y="95842"/>
                    <a:pt x="106843" y="98215"/>
                  </a:cubicBezTo>
                  <a:cubicBezTo>
                    <a:pt x="96495" y="128758"/>
                    <a:pt x="69885" y="128758"/>
                    <a:pt x="66928" y="128758"/>
                  </a:cubicBezTo>
                  <a:cubicBezTo>
                    <a:pt x="52144" y="128758"/>
                    <a:pt x="40318" y="119862"/>
                    <a:pt x="33517" y="108890"/>
                  </a:cubicBezTo>
                  <a:cubicBezTo>
                    <a:pt x="24647" y="94656"/>
                    <a:pt x="24647" y="75085"/>
                    <a:pt x="24647" y="644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6" name="Freeform 11195">
              <a:extLst>
                <a:ext uri="{FF2B5EF4-FFF2-40B4-BE49-F238E27FC236}">
                  <a16:creationId xmlns:a16="http://schemas.microsoft.com/office/drawing/2014/main" id="{674694BC-372C-A547-3E3B-DAAC5B55B1B5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3876495" y="2867382"/>
              <a:ext cx="99344" cy="131066"/>
            </a:xfrm>
            <a:custGeom>
              <a:avLst/>
              <a:gdLst>
                <a:gd name="connsiteX0" fmla="*/ 41209 w 99344"/>
                <a:gd name="connsiteY0" fmla="*/ 32681 h 131066"/>
                <a:gd name="connsiteX1" fmla="*/ 41209 w 99344"/>
                <a:gd name="connsiteY1" fmla="*/ 63 h 131066"/>
                <a:gd name="connsiteX2" fmla="*/ 111 w 99344"/>
                <a:gd name="connsiteY2" fmla="*/ 3325 h 131066"/>
                <a:gd name="connsiteX3" fmla="*/ 111 w 99344"/>
                <a:gd name="connsiteY3" fmla="*/ 12517 h 131066"/>
                <a:gd name="connsiteX4" fmla="*/ 23173 w 99344"/>
                <a:gd name="connsiteY4" fmla="*/ 29123 h 131066"/>
                <a:gd name="connsiteX5" fmla="*/ 23173 w 99344"/>
                <a:gd name="connsiteY5" fmla="*/ 108593 h 131066"/>
                <a:gd name="connsiteX6" fmla="*/ 111 w 99344"/>
                <a:gd name="connsiteY6" fmla="*/ 121937 h 131066"/>
                <a:gd name="connsiteX7" fmla="*/ 111 w 99344"/>
                <a:gd name="connsiteY7" fmla="*/ 131130 h 131066"/>
                <a:gd name="connsiteX8" fmla="*/ 33817 w 99344"/>
                <a:gd name="connsiteY8" fmla="*/ 130240 h 131066"/>
                <a:gd name="connsiteX9" fmla="*/ 71367 w 99344"/>
                <a:gd name="connsiteY9" fmla="*/ 131130 h 131066"/>
                <a:gd name="connsiteX10" fmla="*/ 71367 w 99344"/>
                <a:gd name="connsiteY10" fmla="*/ 121937 h 131066"/>
                <a:gd name="connsiteX11" fmla="*/ 65158 w 99344"/>
                <a:gd name="connsiteY11" fmla="*/ 121937 h 131066"/>
                <a:gd name="connsiteX12" fmla="*/ 42687 w 99344"/>
                <a:gd name="connsiteY12" fmla="*/ 108000 h 131066"/>
                <a:gd name="connsiteX13" fmla="*/ 42687 w 99344"/>
                <a:gd name="connsiteY13" fmla="*/ 62334 h 131066"/>
                <a:gd name="connsiteX14" fmla="*/ 77576 w 99344"/>
                <a:gd name="connsiteY14" fmla="*/ 6586 h 131066"/>
                <a:gd name="connsiteX15" fmla="*/ 80829 w 99344"/>
                <a:gd name="connsiteY15" fmla="*/ 6883 h 131066"/>
                <a:gd name="connsiteX16" fmla="*/ 74028 w 99344"/>
                <a:gd name="connsiteY16" fmla="*/ 18448 h 131066"/>
                <a:gd name="connsiteX17" fmla="*/ 86742 w 99344"/>
                <a:gd name="connsiteY17" fmla="*/ 31199 h 131066"/>
                <a:gd name="connsiteX18" fmla="*/ 99456 w 99344"/>
                <a:gd name="connsiteY18" fmla="*/ 18151 h 131066"/>
                <a:gd name="connsiteX19" fmla="*/ 77576 w 99344"/>
                <a:gd name="connsiteY19" fmla="*/ 63 h 131066"/>
                <a:gd name="connsiteX20" fmla="*/ 41209 w 99344"/>
                <a:gd name="connsiteY20" fmla="*/ 32681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209" y="32681"/>
                  </a:moveTo>
                  <a:lnTo>
                    <a:pt x="41209" y="63"/>
                  </a:lnTo>
                  <a:lnTo>
                    <a:pt x="111" y="3325"/>
                  </a:lnTo>
                  <a:lnTo>
                    <a:pt x="111" y="12517"/>
                  </a:lnTo>
                  <a:cubicBezTo>
                    <a:pt x="20808" y="12517"/>
                    <a:pt x="23173" y="14593"/>
                    <a:pt x="23173" y="29123"/>
                  </a:cubicBezTo>
                  <a:lnTo>
                    <a:pt x="23173" y="108593"/>
                  </a:lnTo>
                  <a:cubicBezTo>
                    <a:pt x="23173" y="121937"/>
                    <a:pt x="19921" y="121937"/>
                    <a:pt x="111" y="121937"/>
                  </a:cubicBezTo>
                  <a:lnTo>
                    <a:pt x="111" y="131130"/>
                  </a:lnTo>
                  <a:cubicBezTo>
                    <a:pt x="11642" y="130833"/>
                    <a:pt x="25539" y="130240"/>
                    <a:pt x="33817" y="130240"/>
                  </a:cubicBezTo>
                  <a:cubicBezTo>
                    <a:pt x="45644" y="130240"/>
                    <a:pt x="59541" y="130240"/>
                    <a:pt x="71367" y="131130"/>
                  </a:cubicBezTo>
                  <a:lnTo>
                    <a:pt x="71367" y="121937"/>
                  </a:lnTo>
                  <a:lnTo>
                    <a:pt x="65158" y="121937"/>
                  </a:lnTo>
                  <a:cubicBezTo>
                    <a:pt x="43279" y="121937"/>
                    <a:pt x="42687" y="118675"/>
                    <a:pt x="42687" y="108000"/>
                  </a:cubicBezTo>
                  <a:lnTo>
                    <a:pt x="42687" y="62334"/>
                  </a:lnTo>
                  <a:cubicBezTo>
                    <a:pt x="42687" y="32978"/>
                    <a:pt x="55106" y="6586"/>
                    <a:pt x="77576" y="6586"/>
                  </a:cubicBezTo>
                  <a:cubicBezTo>
                    <a:pt x="79646" y="6586"/>
                    <a:pt x="80237" y="6586"/>
                    <a:pt x="80829" y="6883"/>
                  </a:cubicBezTo>
                  <a:cubicBezTo>
                    <a:pt x="79942" y="7180"/>
                    <a:pt x="74028" y="10738"/>
                    <a:pt x="74028" y="18448"/>
                  </a:cubicBezTo>
                  <a:cubicBezTo>
                    <a:pt x="74028" y="26751"/>
                    <a:pt x="80237" y="31199"/>
                    <a:pt x="86742" y="31199"/>
                  </a:cubicBezTo>
                  <a:cubicBezTo>
                    <a:pt x="92064" y="31199"/>
                    <a:pt x="99456" y="27640"/>
                    <a:pt x="99456" y="18151"/>
                  </a:cubicBezTo>
                  <a:cubicBezTo>
                    <a:pt x="99456" y="8662"/>
                    <a:pt x="90290" y="63"/>
                    <a:pt x="77576" y="63"/>
                  </a:cubicBezTo>
                  <a:cubicBezTo>
                    <a:pt x="55993" y="63"/>
                    <a:pt x="45348" y="19930"/>
                    <a:pt x="41209" y="326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7" name="Freeform 11196">
              <a:extLst>
                <a:ext uri="{FF2B5EF4-FFF2-40B4-BE49-F238E27FC236}">
                  <a16:creationId xmlns:a16="http://schemas.microsoft.com/office/drawing/2014/main" id="{04026867-7CFC-0AF3-81C8-11F83EF62644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4109203" y="2865603"/>
              <a:ext cx="133346" cy="136108"/>
            </a:xfrm>
            <a:custGeom>
              <a:avLst/>
              <a:gdLst>
                <a:gd name="connsiteX0" fmla="*/ 86159 w 133346"/>
                <a:gd name="connsiteY0" fmla="*/ 110373 h 136108"/>
                <a:gd name="connsiteX1" fmla="*/ 109221 w 133346"/>
                <a:gd name="connsiteY1" fmla="*/ 134688 h 136108"/>
                <a:gd name="connsiteX2" fmla="*/ 133466 w 133346"/>
                <a:gd name="connsiteY2" fmla="*/ 106518 h 136108"/>
                <a:gd name="connsiteX3" fmla="*/ 133466 w 133346"/>
                <a:gd name="connsiteY3" fmla="*/ 89912 h 136108"/>
                <a:gd name="connsiteX4" fmla="*/ 126074 w 133346"/>
                <a:gd name="connsiteY4" fmla="*/ 89912 h 136108"/>
                <a:gd name="connsiteX5" fmla="*/ 126074 w 133346"/>
                <a:gd name="connsiteY5" fmla="*/ 106518 h 136108"/>
                <a:gd name="connsiteX6" fmla="*/ 115430 w 133346"/>
                <a:gd name="connsiteY6" fmla="*/ 125496 h 136108"/>
                <a:gd name="connsiteX7" fmla="*/ 104490 w 133346"/>
                <a:gd name="connsiteY7" fmla="*/ 110669 h 136108"/>
                <a:gd name="connsiteX8" fmla="*/ 104490 w 133346"/>
                <a:gd name="connsiteY8" fmla="*/ 51363 h 136108"/>
                <a:gd name="connsiteX9" fmla="*/ 93846 w 133346"/>
                <a:gd name="connsiteY9" fmla="*/ 16372 h 136108"/>
                <a:gd name="connsiteX10" fmla="*/ 53339 w 133346"/>
                <a:gd name="connsiteY10" fmla="*/ 63 h 136108"/>
                <a:gd name="connsiteX11" fmla="*/ 8693 w 133346"/>
                <a:gd name="connsiteY11" fmla="*/ 33571 h 136108"/>
                <a:gd name="connsiteX12" fmla="*/ 22294 w 133346"/>
                <a:gd name="connsiteY12" fmla="*/ 47508 h 136108"/>
                <a:gd name="connsiteX13" fmla="*/ 35895 w 133346"/>
                <a:gd name="connsiteY13" fmla="*/ 33867 h 136108"/>
                <a:gd name="connsiteX14" fmla="*/ 20816 w 133346"/>
                <a:gd name="connsiteY14" fmla="*/ 20227 h 136108"/>
                <a:gd name="connsiteX15" fmla="*/ 52748 w 133346"/>
                <a:gd name="connsiteY15" fmla="*/ 6586 h 136108"/>
                <a:gd name="connsiteX16" fmla="*/ 84089 w 133346"/>
                <a:gd name="connsiteY16" fmla="*/ 44543 h 136108"/>
                <a:gd name="connsiteX17" fmla="*/ 84089 w 133346"/>
                <a:gd name="connsiteY17" fmla="*/ 55514 h 136108"/>
                <a:gd name="connsiteX18" fmla="*/ 29686 w 133346"/>
                <a:gd name="connsiteY18" fmla="*/ 66189 h 136108"/>
                <a:gd name="connsiteX19" fmla="*/ 119 w 133346"/>
                <a:gd name="connsiteY19" fmla="*/ 104738 h 136108"/>
                <a:gd name="connsiteX20" fmla="*/ 47426 w 133346"/>
                <a:gd name="connsiteY20" fmla="*/ 136171 h 136108"/>
                <a:gd name="connsiteX21" fmla="*/ 86159 w 133346"/>
                <a:gd name="connsiteY21" fmla="*/ 110373 h 136108"/>
                <a:gd name="connsiteX22" fmla="*/ 84089 w 133346"/>
                <a:gd name="connsiteY22" fmla="*/ 61741 h 136108"/>
                <a:gd name="connsiteX23" fmla="*/ 84089 w 133346"/>
                <a:gd name="connsiteY23" fmla="*/ 91395 h 136108"/>
                <a:gd name="connsiteX24" fmla="*/ 49496 w 133346"/>
                <a:gd name="connsiteY24" fmla="*/ 129647 h 136108"/>
                <a:gd name="connsiteX25" fmla="*/ 22885 w 133346"/>
                <a:gd name="connsiteY25" fmla="*/ 104442 h 136108"/>
                <a:gd name="connsiteX26" fmla="*/ 84089 w 133346"/>
                <a:gd name="connsiteY26" fmla="*/ 61741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159" y="110373"/>
                  </a:moveTo>
                  <a:cubicBezTo>
                    <a:pt x="87341" y="122234"/>
                    <a:pt x="95324" y="134688"/>
                    <a:pt x="109221" y="134688"/>
                  </a:cubicBezTo>
                  <a:cubicBezTo>
                    <a:pt x="115430" y="134688"/>
                    <a:pt x="133466" y="130537"/>
                    <a:pt x="133466" y="106518"/>
                  </a:cubicBezTo>
                  <a:lnTo>
                    <a:pt x="133466" y="89912"/>
                  </a:lnTo>
                  <a:lnTo>
                    <a:pt x="126074" y="89912"/>
                  </a:lnTo>
                  <a:lnTo>
                    <a:pt x="126074" y="106518"/>
                  </a:lnTo>
                  <a:cubicBezTo>
                    <a:pt x="126074" y="123716"/>
                    <a:pt x="118682" y="125496"/>
                    <a:pt x="115430" y="125496"/>
                  </a:cubicBezTo>
                  <a:cubicBezTo>
                    <a:pt x="105673" y="125496"/>
                    <a:pt x="104490" y="112152"/>
                    <a:pt x="104490" y="110669"/>
                  </a:cubicBezTo>
                  <a:lnTo>
                    <a:pt x="104490" y="51363"/>
                  </a:lnTo>
                  <a:cubicBezTo>
                    <a:pt x="104490" y="38908"/>
                    <a:pt x="104490" y="27344"/>
                    <a:pt x="93846" y="16372"/>
                  </a:cubicBezTo>
                  <a:cubicBezTo>
                    <a:pt x="82315" y="4807"/>
                    <a:pt x="67531" y="63"/>
                    <a:pt x="53339" y="63"/>
                  </a:cubicBezTo>
                  <a:cubicBezTo>
                    <a:pt x="29094" y="63"/>
                    <a:pt x="8693" y="14000"/>
                    <a:pt x="8693" y="33571"/>
                  </a:cubicBezTo>
                  <a:cubicBezTo>
                    <a:pt x="8693" y="42467"/>
                    <a:pt x="14607" y="47508"/>
                    <a:pt x="22294" y="47508"/>
                  </a:cubicBezTo>
                  <a:cubicBezTo>
                    <a:pt x="30573" y="47508"/>
                    <a:pt x="35895" y="41577"/>
                    <a:pt x="35895" y="33867"/>
                  </a:cubicBezTo>
                  <a:cubicBezTo>
                    <a:pt x="35895" y="30309"/>
                    <a:pt x="34416" y="20523"/>
                    <a:pt x="20816" y="20227"/>
                  </a:cubicBezTo>
                  <a:cubicBezTo>
                    <a:pt x="28799" y="9848"/>
                    <a:pt x="43286" y="6586"/>
                    <a:pt x="52748" y="6586"/>
                  </a:cubicBezTo>
                  <a:cubicBezTo>
                    <a:pt x="67236" y="6586"/>
                    <a:pt x="84089" y="18151"/>
                    <a:pt x="84089" y="44543"/>
                  </a:cubicBezTo>
                  <a:lnTo>
                    <a:pt x="84089" y="55514"/>
                  </a:lnTo>
                  <a:cubicBezTo>
                    <a:pt x="69010" y="56404"/>
                    <a:pt x="48313" y="57293"/>
                    <a:pt x="29686" y="66189"/>
                  </a:cubicBezTo>
                  <a:cubicBezTo>
                    <a:pt x="7511" y="76271"/>
                    <a:pt x="119" y="91691"/>
                    <a:pt x="119" y="104738"/>
                  </a:cubicBezTo>
                  <a:cubicBezTo>
                    <a:pt x="119" y="128758"/>
                    <a:pt x="28799" y="136171"/>
                    <a:pt x="47426" y="136171"/>
                  </a:cubicBezTo>
                  <a:cubicBezTo>
                    <a:pt x="66940" y="136171"/>
                    <a:pt x="80541" y="124310"/>
                    <a:pt x="86159" y="110373"/>
                  </a:cubicBezTo>
                  <a:close/>
                  <a:moveTo>
                    <a:pt x="84089" y="61741"/>
                  </a:moveTo>
                  <a:lnTo>
                    <a:pt x="84089" y="91395"/>
                  </a:lnTo>
                  <a:cubicBezTo>
                    <a:pt x="84089" y="119565"/>
                    <a:pt x="62801" y="129647"/>
                    <a:pt x="49496" y="129647"/>
                  </a:cubicBezTo>
                  <a:cubicBezTo>
                    <a:pt x="35008" y="129647"/>
                    <a:pt x="22885" y="119269"/>
                    <a:pt x="22885" y="104442"/>
                  </a:cubicBezTo>
                  <a:cubicBezTo>
                    <a:pt x="22885" y="88133"/>
                    <a:pt x="35303" y="63521"/>
                    <a:pt x="84089" y="6174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8" name="Freeform 11197">
              <a:extLst>
                <a:ext uri="{FF2B5EF4-FFF2-40B4-BE49-F238E27FC236}">
                  <a16:creationId xmlns:a16="http://schemas.microsoft.com/office/drawing/2014/main" id="{F2F07292-B112-F070-927A-B18D3AA6FF3E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4367142" y="2865603"/>
              <a:ext cx="96683" cy="136108"/>
            </a:xfrm>
            <a:custGeom>
              <a:avLst/>
              <a:gdLst>
                <a:gd name="connsiteX0" fmla="*/ 51870 w 96683"/>
                <a:gd name="connsiteY0" fmla="*/ 75382 h 136108"/>
                <a:gd name="connsiteX1" fmla="*/ 82619 w 96683"/>
                <a:gd name="connsiteY1" fmla="*/ 102663 h 136108"/>
                <a:gd name="connsiteX2" fmla="*/ 49209 w 96683"/>
                <a:gd name="connsiteY2" fmla="*/ 129647 h 136108"/>
                <a:gd name="connsiteX3" fmla="*/ 8111 w 96683"/>
                <a:gd name="connsiteY3" fmla="*/ 87540 h 136108"/>
                <a:gd name="connsiteX4" fmla="*/ 3971 w 96683"/>
                <a:gd name="connsiteY4" fmla="*/ 82499 h 136108"/>
                <a:gd name="connsiteX5" fmla="*/ 128 w 96683"/>
                <a:gd name="connsiteY5" fmla="*/ 89912 h 136108"/>
                <a:gd name="connsiteX6" fmla="*/ 128 w 96683"/>
                <a:gd name="connsiteY6" fmla="*/ 129054 h 136108"/>
                <a:gd name="connsiteX7" fmla="*/ 3380 w 96683"/>
                <a:gd name="connsiteY7" fmla="*/ 136171 h 136108"/>
                <a:gd name="connsiteX8" fmla="*/ 10772 w 96683"/>
                <a:gd name="connsiteY8" fmla="*/ 130240 h 136108"/>
                <a:gd name="connsiteX9" fmla="*/ 16685 w 96683"/>
                <a:gd name="connsiteY9" fmla="*/ 123420 h 136108"/>
                <a:gd name="connsiteX10" fmla="*/ 49209 w 96683"/>
                <a:gd name="connsiteY10" fmla="*/ 136171 h 136108"/>
                <a:gd name="connsiteX11" fmla="*/ 96811 w 96683"/>
                <a:gd name="connsiteY11" fmla="*/ 94953 h 136108"/>
                <a:gd name="connsiteX12" fmla="*/ 84393 w 96683"/>
                <a:gd name="connsiteY12" fmla="*/ 66782 h 136108"/>
                <a:gd name="connsiteX13" fmla="*/ 50687 w 96683"/>
                <a:gd name="connsiteY13" fmla="*/ 52549 h 136108"/>
                <a:gd name="connsiteX14" fmla="*/ 14320 w 96683"/>
                <a:gd name="connsiteY14" fmla="*/ 28233 h 136108"/>
                <a:gd name="connsiteX15" fmla="*/ 47435 w 96683"/>
                <a:gd name="connsiteY15" fmla="*/ 5697 h 136108"/>
                <a:gd name="connsiteX16" fmla="*/ 82028 w 96683"/>
                <a:gd name="connsiteY16" fmla="*/ 41577 h 136108"/>
                <a:gd name="connsiteX17" fmla="*/ 85576 w 96683"/>
                <a:gd name="connsiteY17" fmla="*/ 44246 h 136108"/>
                <a:gd name="connsiteX18" fmla="*/ 89420 w 96683"/>
                <a:gd name="connsiteY18" fmla="*/ 37129 h 136108"/>
                <a:gd name="connsiteX19" fmla="*/ 89420 w 96683"/>
                <a:gd name="connsiteY19" fmla="*/ 7180 h 136108"/>
                <a:gd name="connsiteX20" fmla="*/ 86167 w 96683"/>
                <a:gd name="connsiteY20" fmla="*/ 63 h 136108"/>
                <a:gd name="connsiteX21" fmla="*/ 80254 w 96683"/>
                <a:gd name="connsiteY21" fmla="*/ 3621 h 136108"/>
                <a:gd name="connsiteX22" fmla="*/ 75228 w 96683"/>
                <a:gd name="connsiteY22" fmla="*/ 8366 h 136108"/>
                <a:gd name="connsiteX23" fmla="*/ 47435 w 96683"/>
                <a:gd name="connsiteY23" fmla="*/ 63 h 136108"/>
                <a:gd name="connsiteX24" fmla="*/ 128 w 96683"/>
                <a:gd name="connsiteY24" fmla="*/ 36536 h 136108"/>
                <a:gd name="connsiteX25" fmla="*/ 12841 w 96683"/>
                <a:gd name="connsiteY25" fmla="*/ 61741 h 136108"/>
                <a:gd name="connsiteX26" fmla="*/ 51870 w 96683"/>
                <a:gd name="connsiteY26" fmla="*/ 7538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870" y="75382"/>
                  </a:moveTo>
                  <a:cubicBezTo>
                    <a:pt x="58374" y="76568"/>
                    <a:pt x="82619" y="81312"/>
                    <a:pt x="82619" y="102663"/>
                  </a:cubicBezTo>
                  <a:cubicBezTo>
                    <a:pt x="82619" y="117786"/>
                    <a:pt x="72271" y="129647"/>
                    <a:pt x="49209" y="129647"/>
                  </a:cubicBezTo>
                  <a:cubicBezTo>
                    <a:pt x="24372" y="129647"/>
                    <a:pt x="13728" y="112745"/>
                    <a:pt x="8111" y="87540"/>
                  </a:cubicBezTo>
                  <a:cubicBezTo>
                    <a:pt x="7224" y="83685"/>
                    <a:pt x="6928" y="82499"/>
                    <a:pt x="3971" y="82499"/>
                  </a:cubicBezTo>
                  <a:cubicBezTo>
                    <a:pt x="128" y="82499"/>
                    <a:pt x="128" y="84574"/>
                    <a:pt x="128" y="89912"/>
                  </a:cubicBezTo>
                  <a:lnTo>
                    <a:pt x="128" y="129054"/>
                  </a:lnTo>
                  <a:cubicBezTo>
                    <a:pt x="128" y="134095"/>
                    <a:pt x="128" y="136171"/>
                    <a:pt x="3380" y="136171"/>
                  </a:cubicBezTo>
                  <a:cubicBezTo>
                    <a:pt x="4858" y="136171"/>
                    <a:pt x="5154" y="135874"/>
                    <a:pt x="10772" y="130240"/>
                  </a:cubicBezTo>
                  <a:cubicBezTo>
                    <a:pt x="11363" y="129647"/>
                    <a:pt x="11363" y="129054"/>
                    <a:pt x="16685" y="123420"/>
                  </a:cubicBezTo>
                  <a:cubicBezTo>
                    <a:pt x="29695" y="135874"/>
                    <a:pt x="43000" y="136171"/>
                    <a:pt x="49209" y="136171"/>
                  </a:cubicBezTo>
                  <a:cubicBezTo>
                    <a:pt x="83211" y="136171"/>
                    <a:pt x="96811" y="116303"/>
                    <a:pt x="96811" y="94953"/>
                  </a:cubicBezTo>
                  <a:cubicBezTo>
                    <a:pt x="96811" y="79237"/>
                    <a:pt x="87941" y="70341"/>
                    <a:pt x="84393" y="66782"/>
                  </a:cubicBezTo>
                  <a:cubicBezTo>
                    <a:pt x="74636" y="57293"/>
                    <a:pt x="63105" y="54921"/>
                    <a:pt x="50687" y="52549"/>
                  </a:cubicBezTo>
                  <a:cubicBezTo>
                    <a:pt x="34130" y="49287"/>
                    <a:pt x="14320" y="45432"/>
                    <a:pt x="14320" y="28233"/>
                  </a:cubicBezTo>
                  <a:cubicBezTo>
                    <a:pt x="14320" y="17855"/>
                    <a:pt x="22007" y="5697"/>
                    <a:pt x="47435" y="5697"/>
                  </a:cubicBezTo>
                  <a:cubicBezTo>
                    <a:pt x="79958" y="5697"/>
                    <a:pt x="81437" y="32385"/>
                    <a:pt x="82028" y="41577"/>
                  </a:cubicBezTo>
                  <a:cubicBezTo>
                    <a:pt x="82324" y="44246"/>
                    <a:pt x="84985" y="44246"/>
                    <a:pt x="85576" y="44246"/>
                  </a:cubicBezTo>
                  <a:cubicBezTo>
                    <a:pt x="89420" y="44246"/>
                    <a:pt x="89420" y="42763"/>
                    <a:pt x="89420" y="37129"/>
                  </a:cubicBezTo>
                  <a:lnTo>
                    <a:pt x="89420" y="7180"/>
                  </a:lnTo>
                  <a:cubicBezTo>
                    <a:pt x="89420" y="2138"/>
                    <a:pt x="89420" y="63"/>
                    <a:pt x="86167" y="63"/>
                  </a:cubicBezTo>
                  <a:cubicBezTo>
                    <a:pt x="84689" y="63"/>
                    <a:pt x="84098" y="63"/>
                    <a:pt x="80254" y="3621"/>
                  </a:cubicBezTo>
                  <a:cubicBezTo>
                    <a:pt x="79367" y="4807"/>
                    <a:pt x="76410" y="7476"/>
                    <a:pt x="75228" y="8366"/>
                  </a:cubicBezTo>
                  <a:cubicBezTo>
                    <a:pt x="63992" y="63"/>
                    <a:pt x="51870" y="63"/>
                    <a:pt x="47435" y="63"/>
                  </a:cubicBezTo>
                  <a:cubicBezTo>
                    <a:pt x="11363" y="63"/>
                    <a:pt x="128" y="19930"/>
                    <a:pt x="128" y="36536"/>
                  </a:cubicBezTo>
                  <a:cubicBezTo>
                    <a:pt x="128" y="46915"/>
                    <a:pt x="4858" y="55218"/>
                    <a:pt x="12841" y="61741"/>
                  </a:cubicBezTo>
                  <a:cubicBezTo>
                    <a:pt x="22303" y="69451"/>
                    <a:pt x="30582" y="71230"/>
                    <a:pt x="51870" y="75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199" name="Freeform 11198">
              <a:extLst>
                <a:ext uri="{FF2B5EF4-FFF2-40B4-BE49-F238E27FC236}">
                  <a16:creationId xmlns:a16="http://schemas.microsoft.com/office/drawing/2014/main" id="{2147F760-A033-2C80-B818-977AC13FA926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4482289" y="2865603"/>
              <a:ext cx="114424" cy="136108"/>
            </a:xfrm>
            <a:custGeom>
              <a:avLst/>
              <a:gdLst>
                <a:gd name="connsiteX0" fmla="*/ 24968 w 114424"/>
                <a:gd name="connsiteY0" fmla="*/ 58183 h 136108"/>
                <a:gd name="connsiteX1" fmla="*/ 61631 w 114424"/>
                <a:gd name="connsiteY1" fmla="*/ 6586 h 136108"/>
                <a:gd name="connsiteX2" fmla="*/ 95041 w 114424"/>
                <a:gd name="connsiteY2" fmla="*/ 58183 h 136108"/>
                <a:gd name="connsiteX3" fmla="*/ 24968 w 114424"/>
                <a:gd name="connsiteY3" fmla="*/ 58183 h 136108"/>
                <a:gd name="connsiteX4" fmla="*/ 24672 w 114424"/>
                <a:gd name="connsiteY4" fmla="*/ 64410 h 136108"/>
                <a:gd name="connsiteX5" fmla="*/ 107164 w 114424"/>
                <a:gd name="connsiteY5" fmla="*/ 64410 h 136108"/>
                <a:gd name="connsiteX6" fmla="*/ 114556 w 114424"/>
                <a:gd name="connsiteY6" fmla="*/ 58183 h 136108"/>
                <a:gd name="connsiteX7" fmla="*/ 61631 w 114424"/>
                <a:gd name="connsiteY7" fmla="*/ 63 h 136108"/>
                <a:gd name="connsiteX8" fmla="*/ 131 w 114424"/>
                <a:gd name="connsiteY8" fmla="*/ 67672 h 136108"/>
                <a:gd name="connsiteX9" fmla="*/ 65179 w 114424"/>
                <a:gd name="connsiteY9" fmla="*/ 136171 h 136108"/>
                <a:gd name="connsiteX10" fmla="*/ 114556 w 114424"/>
                <a:gd name="connsiteY10" fmla="*/ 97622 h 136108"/>
                <a:gd name="connsiteX11" fmla="*/ 110712 w 114424"/>
                <a:gd name="connsiteY11" fmla="*/ 94063 h 136108"/>
                <a:gd name="connsiteX12" fmla="*/ 106868 w 114424"/>
                <a:gd name="connsiteY12" fmla="*/ 98215 h 136108"/>
                <a:gd name="connsiteX13" fmla="*/ 66953 w 114424"/>
                <a:gd name="connsiteY13" fmla="*/ 128758 h 136108"/>
                <a:gd name="connsiteX14" fmla="*/ 33542 w 114424"/>
                <a:gd name="connsiteY14" fmla="*/ 108890 h 136108"/>
                <a:gd name="connsiteX15" fmla="*/ 24672 w 114424"/>
                <a:gd name="connsiteY15" fmla="*/ 64410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68" y="58183"/>
                  </a:moveTo>
                  <a:cubicBezTo>
                    <a:pt x="26742" y="14000"/>
                    <a:pt x="51578" y="6586"/>
                    <a:pt x="61631" y="6586"/>
                  </a:cubicBezTo>
                  <a:cubicBezTo>
                    <a:pt x="92085" y="6586"/>
                    <a:pt x="95041" y="46618"/>
                    <a:pt x="95041" y="58183"/>
                  </a:cubicBezTo>
                  <a:lnTo>
                    <a:pt x="24968" y="58183"/>
                  </a:lnTo>
                  <a:close/>
                  <a:moveTo>
                    <a:pt x="24672" y="64410"/>
                  </a:moveTo>
                  <a:lnTo>
                    <a:pt x="107164" y="64410"/>
                  </a:lnTo>
                  <a:cubicBezTo>
                    <a:pt x="113669" y="64410"/>
                    <a:pt x="114556" y="64410"/>
                    <a:pt x="114556" y="58183"/>
                  </a:cubicBezTo>
                  <a:cubicBezTo>
                    <a:pt x="114556" y="28826"/>
                    <a:pt x="98589" y="63"/>
                    <a:pt x="61631" y="63"/>
                  </a:cubicBezTo>
                  <a:cubicBezTo>
                    <a:pt x="27333" y="63"/>
                    <a:pt x="131" y="30606"/>
                    <a:pt x="131" y="67672"/>
                  </a:cubicBezTo>
                  <a:cubicBezTo>
                    <a:pt x="131" y="107407"/>
                    <a:pt x="31177" y="136171"/>
                    <a:pt x="65179" y="136171"/>
                  </a:cubicBezTo>
                  <a:cubicBezTo>
                    <a:pt x="101250" y="136171"/>
                    <a:pt x="114556" y="103256"/>
                    <a:pt x="114556" y="97622"/>
                  </a:cubicBezTo>
                  <a:cubicBezTo>
                    <a:pt x="114556" y="94656"/>
                    <a:pt x="112190" y="94063"/>
                    <a:pt x="110712" y="94063"/>
                  </a:cubicBezTo>
                  <a:cubicBezTo>
                    <a:pt x="108051" y="94063"/>
                    <a:pt x="107459" y="95842"/>
                    <a:pt x="106868" y="98215"/>
                  </a:cubicBezTo>
                  <a:cubicBezTo>
                    <a:pt x="96520" y="128758"/>
                    <a:pt x="69909" y="128758"/>
                    <a:pt x="66953" y="128758"/>
                  </a:cubicBezTo>
                  <a:cubicBezTo>
                    <a:pt x="52169" y="128758"/>
                    <a:pt x="40343" y="119862"/>
                    <a:pt x="33542" y="108890"/>
                  </a:cubicBezTo>
                  <a:cubicBezTo>
                    <a:pt x="24672" y="94656"/>
                    <a:pt x="24672" y="75085"/>
                    <a:pt x="24672" y="644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0" name="Freeform 11199">
              <a:extLst>
                <a:ext uri="{FF2B5EF4-FFF2-40B4-BE49-F238E27FC236}">
                  <a16:creationId xmlns:a16="http://schemas.microsoft.com/office/drawing/2014/main" id="{F33EBD1B-3225-9BC8-72FA-739D4F26A831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4611037" y="2816082"/>
              <a:ext cx="92544" cy="185628"/>
            </a:xfrm>
            <a:custGeom>
              <a:avLst/>
              <a:gdLst>
                <a:gd name="connsiteX0" fmla="*/ 45669 w 92544"/>
                <a:gd name="connsiteY0" fmla="*/ 63817 h 185628"/>
                <a:gd name="connsiteX1" fmla="*/ 87950 w 92544"/>
                <a:gd name="connsiteY1" fmla="*/ 63817 h 185628"/>
                <a:gd name="connsiteX2" fmla="*/ 87950 w 92544"/>
                <a:gd name="connsiteY2" fmla="*/ 54625 h 185628"/>
                <a:gd name="connsiteX3" fmla="*/ 45669 w 92544"/>
                <a:gd name="connsiteY3" fmla="*/ 54625 h 185628"/>
                <a:gd name="connsiteX4" fmla="*/ 45669 w 92544"/>
                <a:gd name="connsiteY4" fmla="*/ 63 h 185628"/>
                <a:gd name="connsiteX5" fmla="*/ 38277 w 92544"/>
                <a:gd name="connsiteY5" fmla="*/ 63 h 185628"/>
                <a:gd name="connsiteX6" fmla="*/ 136 w 92544"/>
                <a:gd name="connsiteY6" fmla="*/ 57293 h 185628"/>
                <a:gd name="connsiteX7" fmla="*/ 136 w 92544"/>
                <a:gd name="connsiteY7" fmla="*/ 63817 h 185628"/>
                <a:gd name="connsiteX8" fmla="*/ 25268 w 92544"/>
                <a:gd name="connsiteY8" fmla="*/ 63817 h 185628"/>
                <a:gd name="connsiteX9" fmla="*/ 25268 w 92544"/>
                <a:gd name="connsiteY9" fmla="*/ 145660 h 185628"/>
                <a:gd name="connsiteX10" fmla="*/ 63409 w 92544"/>
                <a:gd name="connsiteY10" fmla="*/ 185692 h 185628"/>
                <a:gd name="connsiteX11" fmla="*/ 92680 w 92544"/>
                <a:gd name="connsiteY11" fmla="*/ 145660 h 185628"/>
                <a:gd name="connsiteX12" fmla="*/ 92680 w 92544"/>
                <a:gd name="connsiteY12" fmla="*/ 128758 h 185628"/>
                <a:gd name="connsiteX13" fmla="*/ 85289 w 92544"/>
                <a:gd name="connsiteY13" fmla="*/ 128758 h 185628"/>
                <a:gd name="connsiteX14" fmla="*/ 85289 w 92544"/>
                <a:gd name="connsiteY14" fmla="*/ 145067 h 185628"/>
                <a:gd name="connsiteX15" fmla="*/ 65479 w 92544"/>
                <a:gd name="connsiteY15" fmla="*/ 178278 h 185628"/>
                <a:gd name="connsiteX16" fmla="*/ 45669 w 92544"/>
                <a:gd name="connsiteY16" fmla="*/ 146253 h 185628"/>
                <a:gd name="connsiteX17" fmla="*/ 45669 w 92544"/>
                <a:gd name="connsiteY17" fmla="*/ 63817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669" y="63817"/>
                  </a:moveTo>
                  <a:lnTo>
                    <a:pt x="87950" y="63817"/>
                  </a:lnTo>
                  <a:lnTo>
                    <a:pt x="87950" y="54625"/>
                  </a:lnTo>
                  <a:lnTo>
                    <a:pt x="45669" y="54625"/>
                  </a:lnTo>
                  <a:lnTo>
                    <a:pt x="45669" y="63"/>
                  </a:lnTo>
                  <a:lnTo>
                    <a:pt x="38277" y="63"/>
                  </a:lnTo>
                  <a:cubicBezTo>
                    <a:pt x="37982" y="24378"/>
                    <a:pt x="29112" y="56107"/>
                    <a:pt x="136" y="57293"/>
                  </a:cubicBezTo>
                  <a:lnTo>
                    <a:pt x="136" y="63817"/>
                  </a:lnTo>
                  <a:lnTo>
                    <a:pt x="25268" y="63817"/>
                  </a:lnTo>
                  <a:lnTo>
                    <a:pt x="25268" y="145660"/>
                  </a:lnTo>
                  <a:cubicBezTo>
                    <a:pt x="25268" y="182133"/>
                    <a:pt x="52765" y="185692"/>
                    <a:pt x="63409" y="185692"/>
                  </a:cubicBezTo>
                  <a:cubicBezTo>
                    <a:pt x="84402" y="185692"/>
                    <a:pt x="92680" y="164638"/>
                    <a:pt x="92680" y="145660"/>
                  </a:cubicBezTo>
                  <a:lnTo>
                    <a:pt x="92680" y="128758"/>
                  </a:lnTo>
                  <a:lnTo>
                    <a:pt x="85289" y="128758"/>
                  </a:lnTo>
                  <a:lnTo>
                    <a:pt x="85289" y="145067"/>
                  </a:lnTo>
                  <a:cubicBezTo>
                    <a:pt x="85289" y="167010"/>
                    <a:pt x="76419" y="178278"/>
                    <a:pt x="65479" y="178278"/>
                  </a:cubicBezTo>
                  <a:cubicBezTo>
                    <a:pt x="45669" y="178278"/>
                    <a:pt x="45669" y="151294"/>
                    <a:pt x="45669" y="146253"/>
                  </a:cubicBezTo>
                  <a:lnTo>
                    <a:pt x="45669" y="6381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1" name="Freeform 11200">
              <a:extLst>
                <a:ext uri="{FF2B5EF4-FFF2-40B4-BE49-F238E27FC236}">
                  <a16:creationId xmlns:a16="http://schemas.microsoft.com/office/drawing/2014/main" id="{47CE867E-DB8C-875F-A308-ECF6DB56CFD1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4841446" y="2865603"/>
              <a:ext cx="130981" cy="136108"/>
            </a:xfrm>
            <a:custGeom>
              <a:avLst/>
              <a:gdLst>
                <a:gd name="connsiteX0" fmla="*/ 131125 w 130981"/>
                <a:gd name="connsiteY0" fmla="*/ 69451 h 136108"/>
                <a:gd name="connsiteX1" fmla="*/ 65782 w 130981"/>
                <a:gd name="connsiteY1" fmla="*/ 63 h 136108"/>
                <a:gd name="connsiteX2" fmla="*/ 144 w 130981"/>
                <a:gd name="connsiteY2" fmla="*/ 69451 h 136108"/>
                <a:gd name="connsiteX3" fmla="*/ 65487 w 130981"/>
                <a:gd name="connsiteY3" fmla="*/ 136171 h 136108"/>
                <a:gd name="connsiteX4" fmla="*/ 131125 w 130981"/>
                <a:gd name="connsiteY4" fmla="*/ 69451 h 136108"/>
                <a:gd name="connsiteX5" fmla="*/ 65782 w 130981"/>
                <a:gd name="connsiteY5" fmla="*/ 128758 h 136108"/>
                <a:gd name="connsiteX6" fmla="*/ 32076 w 130981"/>
                <a:gd name="connsiteY6" fmla="*/ 108890 h 136108"/>
                <a:gd name="connsiteX7" fmla="*/ 24684 w 130981"/>
                <a:gd name="connsiteY7" fmla="*/ 67079 h 136108"/>
                <a:gd name="connsiteX8" fmla="*/ 31780 w 130981"/>
                <a:gd name="connsiteY8" fmla="*/ 26454 h 136108"/>
                <a:gd name="connsiteX9" fmla="*/ 65487 w 130981"/>
                <a:gd name="connsiteY9" fmla="*/ 6586 h 136108"/>
                <a:gd name="connsiteX10" fmla="*/ 98897 w 130981"/>
                <a:gd name="connsiteY10" fmla="*/ 25861 h 136108"/>
                <a:gd name="connsiteX11" fmla="*/ 106585 w 130981"/>
                <a:gd name="connsiteY11" fmla="*/ 67079 h 136108"/>
                <a:gd name="connsiteX12" fmla="*/ 100080 w 130981"/>
                <a:gd name="connsiteY12" fmla="*/ 106814 h 136108"/>
                <a:gd name="connsiteX13" fmla="*/ 65782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25" y="69451"/>
                  </a:moveTo>
                  <a:cubicBezTo>
                    <a:pt x="131125" y="31495"/>
                    <a:pt x="101558" y="63"/>
                    <a:pt x="65782" y="63"/>
                  </a:cubicBezTo>
                  <a:cubicBezTo>
                    <a:pt x="28824" y="63"/>
                    <a:pt x="144" y="32385"/>
                    <a:pt x="144" y="69451"/>
                  </a:cubicBezTo>
                  <a:cubicBezTo>
                    <a:pt x="144" y="107704"/>
                    <a:pt x="30893" y="136171"/>
                    <a:pt x="65487" y="136171"/>
                  </a:cubicBezTo>
                  <a:cubicBezTo>
                    <a:pt x="101263" y="136171"/>
                    <a:pt x="131125" y="107111"/>
                    <a:pt x="131125" y="69451"/>
                  </a:cubicBezTo>
                  <a:close/>
                  <a:moveTo>
                    <a:pt x="65782" y="128758"/>
                  </a:moveTo>
                  <a:cubicBezTo>
                    <a:pt x="53068" y="128758"/>
                    <a:pt x="40059" y="122530"/>
                    <a:pt x="32076" y="108890"/>
                  </a:cubicBezTo>
                  <a:cubicBezTo>
                    <a:pt x="24684" y="95842"/>
                    <a:pt x="24684" y="77754"/>
                    <a:pt x="24684" y="67079"/>
                  </a:cubicBezTo>
                  <a:cubicBezTo>
                    <a:pt x="24684" y="55514"/>
                    <a:pt x="24684" y="39501"/>
                    <a:pt x="31780" y="26454"/>
                  </a:cubicBezTo>
                  <a:cubicBezTo>
                    <a:pt x="39763" y="12814"/>
                    <a:pt x="53660" y="6586"/>
                    <a:pt x="65487" y="6586"/>
                  </a:cubicBezTo>
                  <a:cubicBezTo>
                    <a:pt x="78496" y="6586"/>
                    <a:pt x="91210" y="13110"/>
                    <a:pt x="98897" y="25861"/>
                  </a:cubicBezTo>
                  <a:cubicBezTo>
                    <a:pt x="106585" y="38612"/>
                    <a:pt x="106585" y="55811"/>
                    <a:pt x="106585" y="67079"/>
                  </a:cubicBezTo>
                  <a:cubicBezTo>
                    <a:pt x="106585" y="77754"/>
                    <a:pt x="106585" y="93767"/>
                    <a:pt x="100080" y="106814"/>
                  </a:cubicBezTo>
                  <a:cubicBezTo>
                    <a:pt x="93575" y="120158"/>
                    <a:pt x="80566" y="128758"/>
                    <a:pt x="65782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2" name="Freeform 11201">
              <a:extLst>
                <a:ext uri="{FF2B5EF4-FFF2-40B4-BE49-F238E27FC236}">
                  <a16:creationId xmlns:a16="http://schemas.microsoft.com/office/drawing/2014/main" id="{EE689FDE-9516-C038-AAB6-5EEE17C51510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4990760" y="2789394"/>
              <a:ext cx="95796" cy="209054"/>
            </a:xfrm>
            <a:custGeom>
              <a:avLst/>
              <a:gdLst>
                <a:gd name="connsiteX0" fmla="*/ 42134 w 95796"/>
                <a:gd name="connsiteY0" fmla="*/ 81312 h 209054"/>
                <a:gd name="connsiteX1" fmla="*/ 42134 w 95796"/>
                <a:gd name="connsiteY1" fmla="*/ 46915 h 209054"/>
                <a:gd name="connsiteX2" fmla="*/ 69335 w 95796"/>
                <a:gd name="connsiteY2" fmla="*/ 6586 h 209054"/>
                <a:gd name="connsiteX3" fmla="*/ 79092 w 95796"/>
                <a:gd name="connsiteY3" fmla="*/ 8662 h 209054"/>
                <a:gd name="connsiteX4" fmla="*/ 70222 w 95796"/>
                <a:gd name="connsiteY4" fmla="*/ 21116 h 209054"/>
                <a:gd name="connsiteX5" fmla="*/ 82936 w 95796"/>
                <a:gd name="connsiteY5" fmla="*/ 33867 h 209054"/>
                <a:gd name="connsiteX6" fmla="*/ 95945 w 95796"/>
                <a:gd name="connsiteY6" fmla="*/ 20820 h 209054"/>
                <a:gd name="connsiteX7" fmla="*/ 69335 w 95796"/>
                <a:gd name="connsiteY7" fmla="*/ 63 h 209054"/>
                <a:gd name="connsiteX8" fmla="*/ 23506 w 95796"/>
                <a:gd name="connsiteY8" fmla="*/ 47211 h 209054"/>
                <a:gd name="connsiteX9" fmla="*/ 23506 w 95796"/>
                <a:gd name="connsiteY9" fmla="*/ 81312 h 209054"/>
                <a:gd name="connsiteX10" fmla="*/ 149 w 95796"/>
                <a:gd name="connsiteY10" fmla="*/ 81312 h 209054"/>
                <a:gd name="connsiteX11" fmla="*/ 149 w 95796"/>
                <a:gd name="connsiteY11" fmla="*/ 90505 h 209054"/>
                <a:gd name="connsiteX12" fmla="*/ 23506 w 95796"/>
                <a:gd name="connsiteY12" fmla="*/ 90505 h 209054"/>
                <a:gd name="connsiteX13" fmla="*/ 23506 w 95796"/>
                <a:gd name="connsiteY13" fmla="*/ 186581 h 209054"/>
                <a:gd name="connsiteX14" fmla="*/ 444 w 95796"/>
                <a:gd name="connsiteY14" fmla="*/ 199925 h 209054"/>
                <a:gd name="connsiteX15" fmla="*/ 444 w 95796"/>
                <a:gd name="connsiteY15" fmla="*/ 209118 h 209054"/>
                <a:gd name="connsiteX16" fmla="*/ 34151 w 95796"/>
                <a:gd name="connsiteY16" fmla="*/ 208228 h 209054"/>
                <a:gd name="connsiteX17" fmla="*/ 71701 w 95796"/>
                <a:gd name="connsiteY17" fmla="*/ 209118 h 209054"/>
                <a:gd name="connsiteX18" fmla="*/ 71701 w 95796"/>
                <a:gd name="connsiteY18" fmla="*/ 199925 h 209054"/>
                <a:gd name="connsiteX19" fmla="*/ 65492 w 95796"/>
                <a:gd name="connsiteY19" fmla="*/ 199925 h 209054"/>
                <a:gd name="connsiteX20" fmla="*/ 43021 w 95796"/>
                <a:gd name="connsiteY20" fmla="*/ 185988 h 209054"/>
                <a:gd name="connsiteX21" fmla="*/ 43021 w 95796"/>
                <a:gd name="connsiteY21" fmla="*/ 90505 h 209054"/>
                <a:gd name="connsiteX22" fmla="*/ 76727 w 95796"/>
                <a:gd name="connsiteY22" fmla="*/ 90505 h 209054"/>
                <a:gd name="connsiteX23" fmla="*/ 76727 w 95796"/>
                <a:gd name="connsiteY23" fmla="*/ 81312 h 209054"/>
                <a:gd name="connsiteX24" fmla="*/ 42134 w 95796"/>
                <a:gd name="connsiteY24" fmla="*/ 81312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5796" h="209054">
                  <a:moveTo>
                    <a:pt x="42134" y="81312"/>
                  </a:moveTo>
                  <a:lnTo>
                    <a:pt x="42134" y="46915"/>
                  </a:lnTo>
                  <a:cubicBezTo>
                    <a:pt x="42134" y="20820"/>
                    <a:pt x="56326" y="6586"/>
                    <a:pt x="69335" y="6586"/>
                  </a:cubicBezTo>
                  <a:cubicBezTo>
                    <a:pt x="70222" y="6586"/>
                    <a:pt x="74657" y="6586"/>
                    <a:pt x="79092" y="8662"/>
                  </a:cubicBezTo>
                  <a:cubicBezTo>
                    <a:pt x="75544" y="9848"/>
                    <a:pt x="70222" y="13703"/>
                    <a:pt x="70222" y="21116"/>
                  </a:cubicBezTo>
                  <a:cubicBezTo>
                    <a:pt x="70222" y="27937"/>
                    <a:pt x="74953" y="33867"/>
                    <a:pt x="82936" y="33867"/>
                  </a:cubicBezTo>
                  <a:cubicBezTo>
                    <a:pt x="91510" y="33867"/>
                    <a:pt x="95945" y="27937"/>
                    <a:pt x="95945" y="20820"/>
                  </a:cubicBezTo>
                  <a:cubicBezTo>
                    <a:pt x="95945" y="9848"/>
                    <a:pt x="85006" y="63"/>
                    <a:pt x="69335" y="63"/>
                  </a:cubicBezTo>
                  <a:cubicBezTo>
                    <a:pt x="48638" y="63"/>
                    <a:pt x="23506" y="15779"/>
                    <a:pt x="23506" y="47211"/>
                  </a:cubicBezTo>
                  <a:lnTo>
                    <a:pt x="23506" y="81312"/>
                  </a:lnTo>
                  <a:lnTo>
                    <a:pt x="149" y="81312"/>
                  </a:lnTo>
                  <a:lnTo>
                    <a:pt x="149" y="90505"/>
                  </a:lnTo>
                  <a:lnTo>
                    <a:pt x="23506" y="90505"/>
                  </a:lnTo>
                  <a:lnTo>
                    <a:pt x="23506" y="186581"/>
                  </a:lnTo>
                  <a:cubicBezTo>
                    <a:pt x="23506" y="199925"/>
                    <a:pt x="20254" y="199925"/>
                    <a:pt x="444" y="199925"/>
                  </a:cubicBezTo>
                  <a:lnTo>
                    <a:pt x="444" y="209118"/>
                  </a:lnTo>
                  <a:cubicBezTo>
                    <a:pt x="11975" y="208821"/>
                    <a:pt x="25872" y="208228"/>
                    <a:pt x="34151" y="208228"/>
                  </a:cubicBezTo>
                  <a:cubicBezTo>
                    <a:pt x="45977" y="208228"/>
                    <a:pt x="59874" y="208228"/>
                    <a:pt x="71701" y="209118"/>
                  </a:cubicBezTo>
                  <a:lnTo>
                    <a:pt x="71701" y="199925"/>
                  </a:lnTo>
                  <a:lnTo>
                    <a:pt x="65492" y="199925"/>
                  </a:lnTo>
                  <a:cubicBezTo>
                    <a:pt x="43612" y="199925"/>
                    <a:pt x="43021" y="196663"/>
                    <a:pt x="43021" y="185988"/>
                  </a:cubicBezTo>
                  <a:lnTo>
                    <a:pt x="43021" y="90505"/>
                  </a:lnTo>
                  <a:lnTo>
                    <a:pt x="76727" y="90505"/>
                  </a:lnTo>
                  <a:lnTo>
                    <a:pt x="76727" y="81312"/>
                  </a:lnTo>
                  <a:lnTo>
                    <a:pt x="42134" y="8131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3" name="Freeform 11202">
              <a:extLst>
                <a:ext uri="{FF2B5EF4-FFF2-40B4-BE49-F238E27FC236}">
                  <a16:creationId xmlns:a16="http://schemas.microsoft.com/office/drawing/2014/main" id="{E9257B81-7B73-667F-BED9-A4C4A9B6D5C1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5196529" y="2795918"/>
              <a:ext cx="296260" cy="202531"/>
            </a:xfrm>
            <a:custGeom>
              <a:avLst/>
              <a:gdLst>
                <a:gd name="connsiteX0" fmla="*/ 261527 w 296260"/>
                <a:gd name="connsiteY0" fmla="*/ 22896 h 202531"/>
                <a:gd name="connsiteX1" fmla="*/ 286955 w 296260"/>
                <a:gd name="connsiteY1" fmla="*/ 9255 h 202531"/>
                <a:gd name="connsiteX2" fmla="*/ 296416 w 296260"/>
                <a:gd name="connsiteY2" fmla="*/ 3325 h 202531"/>
                <a:gd name="connsiteX3" fmla="*/ 288433 w 296260"/>
                <a:gd name="connsiteY3" fmla="*/ 63 h 202531"/>
                <a:gd name="connsiteX4" fmla="*/ 249405 w 296260"/>
                <a:gd name="connsiteY4" fmla="*/ 63 h 202531"/>
                <a:gd name="connsiteX5" fmla="*/ 237874 w 296260"/>
                <a:gd name="connsiteY5" fmla="*/ 5697 h 202531"/>
                <a:gd name="connsiteX6" fmla="*/ 129954 w 296260"/>
                <a:gd name="connsiteY6" fmla="*/ 174720 h 202531"/>
                <a:gd name="connsiteX7" fmla="*/ 106892 w 296260"/>
                <a:gd name="connsiteY7" fmla="*/ 6883 h 202531"/>
                <a:gd name="connsiteX8" fmla="*/ 97726 w 296260"/>
                <a:gd name="connsiteY8" fmla="*/ 63 h 202531"/>
                <a:gd name="connsiteX9" fmla="*/ 57220 w 296260"/>
                <a:gd name="connsiteY9" fmla="*/ 63 h 202531"/>
                <a:gd name="connsiteX10" fmla="*/ 48350 w 296260"/>
                <a:gd name="connsiteY10" fmla="*/ 5697 h 202531"/>
                <a:gd name="connsiteX11" fmla="*/ 56924 w 296260"/>
                <a:gd name="connsiteY11" fmla="*/ 9255 h 202531"/>
                <a:gd name="connsiteX12" fmla="*/ 69638 w 296260"/>
                <a:gd name="connsiteY12" fmla="*/ 9848 h 202531"/>
                <a:gd name="connsiteX13" fmla="*/ 76142 w 296260"/>
                <a:gd name="connsiteY13" fmla="*/ 14593 h 202531"/>
                <a:gd name="connsiteX14" fmla="*/ 74960 w 296260"/>
                <a:gd name="connsiteY14" fmla="*/ 20227 h 202531"/>
                <a:gd name="connsiteX15" fmla="*/ 37410 w 296260"/>
                <a:gd name="connsiteY15" fmla="*/ 171162 h 202531"/>
                <a:gd name="connsiteX16" fmla="*/ 5477 w 296260"/>
                <a:gd name="connsiteY16" fmla="*/ 193401 h 202531"/>
                <a:gd name="connsiteX17" fmla="*/ 155 w 296260"/>
                <a:gd name="connsiteY17" fmla="*/ 199035 h 202531"/>
                <a:gd name="connsiteX18" fmla="*/ 4295 w 296260"/>
                <a:gd name="connsiteY18" fmla="*/ 202594 h 202531"/>
                <a:gd name="connsiteX19" fmla="*/ 33862 w 296260"/>
                <a:gd name="connsiteY19" fmla="*/ 201704 h 202531"/>
                <a:gd name="connsiteX20" fmla="*/ 64316 w 296260"/>
                <a:gd name="connsiteY20" fmla="*/ 202594 h 202531"/>
                <a:gd name="connsiteX21" fmla="*/ 69638 w 296260"/>
                <a:gd name="connsiteY21" fmla="*/ 196663 h 202531"/>
                <a:gd name="connsiteX22" fmla="*/ 64316 w 296260"/>
                <a:gd name="connsiteY22" fmla="*/ 193401 h 202531"/>
                <a:gd name="connsiteX23" fmla="*/ 44210 w 296260"/>
                <a:gd name="connsiteY23" fmla="*/ 180354 h 202531"/>
                <a:gd name="connsiteX24" fmla="*/ 45393 w 296260"/>
                <a:gd name="connsiteY24" fmla="*/ 173534 h 202531"/>
                <a:gd name="connsiteX25" fmla="*/ 85604 w 296260"/>
                <a:gd name="connsiteY25" fmla="*/ 11924 h 202531"/>
                <a:gd name="connsiteX26" fmla="*/ 85900 w 296260"/>
                <a:gd name="connsiteY26" fmla="*/ 11924 h 202531"/>
                <a:gd name="connsiteX27" fmla="*/ 111327 w 296260"/>
                <a:gd name="connsiteY27" fmla="*/ 195774 h 202531"/>
                <a:gd name="connsiteX28" fmla="*/ 115762 w 296260"/>
                <a:gd name="connsiteY28" fmla="*/ 202594 h 202531"/>
                <a:gd name="connsiteX29" fmla="*/ 122267 w 296260"/>
                <a:gd name="connsiteY29" fmla="*/ 197256 h 202531"/>
                <a:gd name="connsiteX30" fmla="*/ 241717 w 296260"/>
                <a:gd name="connsiteY30" fmla="*/ 9552 h 202531"/>
                <a:gd name="connsiteX31" fmla="*/ 242013 w 296260"/>
                <a:gd name="connsiteY31" fmla="*/ 9552 h 202531"/>
                <a:gd name="connsiteX32" fmla="*/ 199732 w 296260"/>
                <a:gd name="connsiteY32" fmla="*/ 179464 h 202531"/>
                <a:gd name="connsiteX33" fmla="*/ 172826 w 296260"/>
                <a:gd name="connsiteY33" fmla="*/ 193401 h 202531"/>
                <a:gd name="connsiteX34" fmla="*/ 164548 w 296260"/>
                <a:gd name="connsiteY34" fmla="*/ 199035 h 202531"/>
                <a:gd name="connsiteX35" fmla="*/ 168983 w 296260"/>
                <a:gd name="connsiteY35" fmla="*/ 202594 h 202531"/>
                <a:gd name="connsiteX36" fmla="*/ 205646 w 296260"/>
                <a:gd name="connsiteY36" fmla="*/ 201704 h 202531"/>
                <a:gd name="connsiteX37" fmla="*/ 242604 w 296260"/>
                <a:gd name="connsiteY37" fmla="*/ 202594 h 202531"/>
                <a:gd name="connsiteX38" fmla="*/ 248222 w 296260"/>
                <a:gd name="connsiteY38" fmla="*/ 196663 h 202531"/>
                <a:gd name="connsiteX39" fmla="*/ 239943 w 296260"/>
                <a:gd name="connsiteY39" fmla="*/ 193401 h 202531"/>
                <a:gd name="connsiteX40" fmla="*/ 220725 w 296260"/>
                <a:gd name="connsiteY40" fmla="*/ 188064 h 202531"/>
                <a:gd name="connsiteX41" fmla="*/ 222203 w 296260"/>
                <a:gd name="connsiteY41" fmla="*/ 180947 h 202531"/>
                <a:gd name="connsiteX42" fmla="*/ 261527 w 296260"/>
                <a:gd name="connsiteY42" fmla="*/ 22896 h 20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6260" h="202531">
                  <a:moveTo>
                    <a:pt x="261527" y="22896"/>
                  </a:moveTo>
                  <a:cubicBezTo>
                    <a:pt x="264188" y="12221"/>
                    <a:pt x="264780" y="9255"/>
                    <a:pt x="286955" y="9255"/>
                  </a:cubicBezTo>
                  <a:cubicBezTo>
                    <a:pt x="293755" y="9255"/>
                    <a:pt x="296416" y="9255"/>
                    <a:pt x="296416" y="3325"/>
                  </a:cubicBezTo>
                  <a:cubicBezTo>
                    <a:pt x="296416" y="63"/>
                    <a:pt x="293459" y="63"/>
                    <a:pt x="288433" y="63"/>
                  </a:cubicBezTo>
                  <a:lnTo>
                    <a:pt x="249405" y="63"/>
                  </a:lnTo>
                  <a:cubicBezTo>
                    <a:pt x="241717" y="63"/>
                    <a:pt x="241422" y="63"/>
                    <a:pt x="237874" y="5697"/>
                  </a:cubicBezTo>
                  <a:lnTo>
                    <a:pt x="129954" y="174720"/>
                  </a:lnTo>
                  <a:lnTo>
                    <a:pt x="106892" y="6883"/>
                  </a:lnTo>
                  <a:cubicBezTo>
                    <a:pt x="106005" y="63"/>
                    <a:pt x="105414" y="63"/>
                    <a:pt x="97726" y="63"/>
                  </a:cubicBezTo>
                  <a:lnTo>
                    <a:pt x="57220" y="63"/>
                  </a:lnTo>
                  <a:cubicBezTo>
                    <a:pt x="51602" y="63"/>
                    <a:pt x="48350" y="63"/>
                    <a:pt x="48350" y="5697"/>
                  </a:cubicBezTo>
                  <a:cubicBezTo>
                    <a:pt x="48350" y="9255"/>
                    <a:pt x="51011" y="9255"/>
                    <a:pt x="56924" y="9255"/>
                  </a:cubicBezTo>
                  <a:cubicBezTo>
                    <a:pt x="60768" y="9255"/>
                    <a:pt x="66090" y="9552"/>
                    <a:pt x="69638" y="9848"/>
                  </a:cubicBezTo>
                  <a:cubicBezTo>
                    <a:pt x="74368" y="10441"/>
                    <a:pt x="76142" y="11331"/>
                    <a:pt x="76142" y="14593"/>
                  </a:cubicBezTo>
                  <a:cubicBezTo>
                    <a:pt x="76142" y="15779"/>
                    <a:pt x="75847" y="16669"/>
                    <a:pt x="74960" y="20227"/>
                  </a:cubicBezTo>
                  <a:lnTo>
                    <a:pt x="37410" y="171162"/>
                  </a:lnTo>
                  <a:cubicBezTo>
                    <a:pt x="34453" y="183023"/>
                    <a:pt x="29427" y="192512"/>
                    <a:pt x="5477" y="193401"/>
                  </a:cubicBezTo>
                  <a:cubicBezTo>
                    <a:pt x="3999" y="193401"/>
                    <a:pt x="155" y="193698"/>
                    <a:pt x="155" y="199035"/>
                  </a:cubicBezTo>
                  <a:cubicBezTo>
                    <a:pt x="155" y="201704"/>
                    <a:pt x="1929" y="202594"/>
                    <a:pt x="4295" y="202594"/>
                  </a:cubicBezTo>
                  <a:cubicBezTo>
                    <a:pt x="13756" y="202594"/>
                    <a:pt x="24105" y="201704"/>
                    <a:pt x="33862" y="201704"/>
                  </a:cubicBezTo>
                  <a:cubicBezTo>
                    <a:pt x="43914" y="201704"/>
                    <a:pt x="54559" y="202594"/>
                    <a:pt x="64316" y="202594"/>
                  </a:cubicBezTo>
                  <a:cubicBezTo>
                    <a:pt x="65794" y="202594"/>
                    <a:pt x="69638" y="202594"/>
                    <a:pt x="69638" y="196663"/>
                  </a:cubicBezTo>
                  <a:cubicBezTo>
                    <a:pt x="69638" y="193401"/>
                    <a:pt x="66385" y="193401"/>
                    <a:pt x="64316" y="193401"/>
                  </a:cubicBezTo>
                  <a:cubicBezTo>
                    <a:pt x="47463" y="193105"/>
                    <a:pt x="44210" y="187174"/>
                    <a:pt x="44210" y="180354"/>
                  </a:cubicBezTo>
                  <a:cubicBezTo>
                    <a:pt x="44210" y="178278"/>
                    <a:pt x="44506" y="176796"/>
                    <a:pt x="45393" y="173534"/>
                  </a:cubicBezTo>
                  <a:lnTo>
                    <a:pt x="85604" y="11924"/>
                  </a:lnTo>
                  <a:lnTo>
                    <a:pt x="85900" y="11924"/>
                  </a:lnTo>
                  <a:lnTo>
                    <a:pt x="111327" y="195774"/>
                  </a:lnTo>
                  <a:cubicBezTo>
                    <a:pt x="111918" y="199332"/>
                    <a:pt x="112214" y="202594"/>
                    <a:pt x="115762" y="202594"/>
                  </a:cubicBezTo>
                  <a:cubicBezTo>
                    <a:pt x="119014" y="202594"/>
                    <a:pt x="120789" y="199332"/>
                    <a:pt x="122267" y="197256"/>
                  </a:cubicBezTo>
                  <a:lnTo>
                    <a:pt x="241717" y="9552"/>
                  </a:lnTo>
                  <a:lnTo>
                    <a:pt x="242013" y="9552"/>
                  </a:lnTo>
                  <a:lnTo>
                    <a:pt x="199732" y="179464"/>
                  </a:lnTo>
                  <a:cubicBezTo>
                    <a:pt x="196776" y="191029"/>
                    <a:pt x="196184" y="193401"/>
                    <a:pt x="172826" y="193401"/>
                  </a:cubicBezTo>
                  <a:cubicBezTo>
                    <a:pt x="167800" y="193401"/>
                    <a:pt x="164548" y="193401"/>
                    <a:pt x="164548" y="199035"/>
                  </a:cubicBezTo>
                  <a:cubicBezTo>
                    <a:pt x="164548" y="202594"/>
                    <a:pt x="168096" y="202594"/>
                    <a:pt x="168983" y="202594"/>
                  </a:cubicBezTo>
                  <a:cubicBezTo>
                    <a:pt x="177261" y="202594"/>
                    <a:pt x="197367" y="201704"/>
                    <a:pt x="205646" y="201704"/>
                  </a:cubicBezTo>
                  <a:cubicBezTo>
                    <a:pt x="217768" y="201704"/>
                    <a:pt x="230482" y="202594"/>
                    <a:pt x="242604" y="202594"/>
                  </a:cubicBezTo>
                  <a:cubicBezTo>
                    <a:pt x="244378" y="202594"/>
                    <a:pt x="248222" y="202594"/>
                    <a:pt x="248222" y="196663"/>
                  </a:cubicBezTo>
                  <a:cubicBezTo>
                    <a:pt x="248222" y="193401"/>
                    <a:pt x="245561" y="193401"/>
                    <a:pt x="239943" y="193401"/>
                  </a:cubicBezTo>
                  <a:cubicBezTo>
                    <a:pt x="229003" y="193401"/>
                    <a:pt x="220725" y="193401"/>
                    <a:pt x="220725" y="188064"/>
                  </a:cubicBezTo>
                  <a:cubicBezTo>
                    <a:pt x="220725" y="186878"/>
                    <a:pt x="220725" y="186285"/>
                    <a:pt x="222203" y="180947"/>
                  </a:cubicBezTo>
                  <a:lnTo>
                    <a:pt x="261527" y="2289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4" name="Freeform 11203">
              <a:extLst>
                <a:ext uri="{FF2B5EF4-FFF2-40B4-BE49-F238E27FC236}">
                  <a16:creationId xmlns:a16="http://schemas.microsoft.com/office/drawing/2014/main" id="{083F427B-EECB-18F0-2542-D705B0E5BB0F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5625414" y="2792656"/>
              <a:ext cx="148721" cy="205792"/>
            </a:xfrm>
            <a:custGeom>
              <a:avLst/>
              <a:gdLst>
                <a:gd name="connsiteX0" fmla="*/ 23232 w 148721"/>
                <a:gd name="connsiteY0" fmla="*/ 183319 h 205792"/>
                <a:gd name="connsiteX1" fmla="*/ 170 w 148721"/>
                <a:gd name="connsiteY1" fmla="*/ 196663 h 205792"/>
                <a:gd name="connsiteX2" fmla="*/ 170 w 148721"/>
                <a:gd name="connsiteY2" fmla="*/ 205856 h 205792"/>
                <a:gd name="connsiteX3" fmla="*/ 33581 w 148721"/>
                <a:gd name="connsiteY3" fmla="*/ 204966 h 205792"/>
                <a:gd name="connsiteX4" fmla="*/ 66696 w 148721"/>
                <a:gd name="connsiteY4" fmla="*/ 205856 h 205792"/>
                <a:gd name="connsiteX5" fmla="*/ 66696 w 148721"/>
                <a:gd name="connsiteY5" fmla="*/ 196663 h 205792"/>
                <a:gd name="connsiteX6" fmla="*/ 43633 w 148721"/>
                <a:gd name="connsiteY6" fmla="*/ 183319 h 205792"/>
                <a:gd name="connsiteX7" fmla="*/ 43633 w 148721"/>
                <a:gd name="connsiteY7" fmla="*/ 128758 h 205792"/>
                <a:gd name="connsiteX8" fmla="*/ 83549 w 148721"/>
                <a:gd name="connsiteY8" fmla="*/ 81312 h 205792"/>
                <a:gd name="connsiteX9" fmla="*/ 105428 w 148721"/>
                <a:gd name="connsiteY9" fmla="*/ 114227 h 205792"/>
                <a:gd name="connsiteX10" fmla="*/ 105428 w 148721"/>
                <a:gd name="connsiteY10" fmla="*/ 183319 h 205792"/>
                <a:gd name="connsiteX11" fmla="*/ 82366 w 148721"/>
                <a:gd name="connsiteY11" fmla="*/ 196663 h 205792"/>
                <a:gd name="connsiteX12" fmla="*/ 82366 w 148721"/>
                <a:gd name="connsiteY12" fmla="*/ 205856 h 205792"/>
                <a:gd name="connsiteX13" fmla="*/ 115777 w 148721"/>
                <a:gd name="connsiteY13" fmla="*/ 204966 h 205792"/>
                <a:gd name="connsiteX14" fmla="*/ 148892 w 148721"/>
                <a:gd name="connsiteY14" fmla="*/ 205856 h 205792"/>
                <a:gd name="connsiteX15" fmla="*/ 148892 w 148721"/>
                <a:gd name="connsiteY15" fmla="*/ 196663 h 205792"/>
                <a:gd name="connsiteX16" fmla="*/ 125829 w 148721"/>
                <a:gd name="connsiteY16" fmla="*/ 187767 h 205792"/>
                <a:gd name="connsiteX17" fmla="*/ 125829 w 148721"/>
                <a:gd name="connsiteY17" fmla="*/ 131130 h 205792"/>
                <a:gd name="connsiteX18" fmla="*/ 116664 w 148721"/>
                <a:gd name="connsiteY18" fmla="*/ 85760 h 205792"/>
                <a:gd name="connsiteX19" fmla="*/ 85618 w 148721"/>
                <a:gd name="connsiteY19" fmla="*/ 74789 h 205792"/>
                <a:gd name="connsiteX20" fmla="*/ 42746 w 148721"/>
                <a:gd name="connsiteY20" fmla="*/ 103849 h 205792"/>
                <a:gd name="connsiteX21" fmla="*/ 42746 w 148721"/>
                <a:gd name="connsiteY21" fmla="*/ 63 h 205792"/>
                <a:gd name="connsiteX22" fmla="*/ 170 w 148721"/>
                <a:gd name="connsiteY22" fmla="*/ 3325 h 205792"/>
                <a:gd name="connsiteX23" fmla="*/ 170 w 148721"/>
                <a:gd name="connsiteY23" fmla="*/ 12517 h 205792"/>
                <a:gd name="connsiteX24" fmla="*/ 23232 w 148721"/>
                <a:gd name="connsiteY24" fmla="*/ 29123 h 205792"/>
                <a:gd name="connsiteX25" fmla="*/ 23232 w 148721"/>
                <a:gd name="connsiteY25" fmla="*/ 183319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205792">
                  <a:moveTo>
                    <a:pt x="23232" y="183319"/>
                  </a:moveTo>
                  <a:cubicBezTo>
                    <a:pt x="23232" y="196663"/>
                    <a:pt x="19980" y="196663"/>
                    <a:pt x="170" y="196663"/>
                  </a:cubicBezTo>
                  <a:lnTo>
                    <a:pt x="170" y="205856"/>
                  </a:lnTo>
                  <a:cubicBezTo>
                    <a:pt x="10518" y="205559"/>
                    <a:pt x="25598" y="204966"/>
                    <a:pt x="33581" y="204966"/>
                  </a:cubicBezTo>
                  <a:cubicBezTo>
                    <a:pt x="41268" y="204966"/>
                    <a:pt x="56643" y="205559"/>
                    <a:pt x="66696" y="205856"/>
                  </a:cubicBezTo>
                  <a:lnTo>
                    <a:pt x="66696" y="196663"/>
                  </a:lnTo>
                  <a:cubicBezTo>
                    <a:pt x="46886" y="196663"/>
                    <a:pt x="43633" y="196663"/>
                    <a:pt x="43633" y="183319"/>
                  </a:cubicBezTo>
                  <a:lnTo>
                    <a:pt x="43633" y="128758"/>
                  </a:lnTo>
                  <a:cubicBezTo>
                    <a:pt x="43633" y="97918"/>
                    <a:pt x="64626" y="81312"/>
                    <a:pt x="83549" y="81312"/>
                  </a:cubicBezTo>
                  <a:cubicBezTo>
                    <a:pt x="102176" y="81312"/>
                    <a:pt x="105428" y="97325"/>
                    <a:pt x="105428" y="114227"/>
                  </a:cubicBezTo>
                  <a:lnTo>
                    <a:pt x="105428" y="183319"/>
                  </a:lnTo>
                  <a:cubicBezTo>
                    <a:pt x="105428" y="196663"/>
                    <a:pt x="102176" y="196663"/>
                    <a:pt x="82366" y="196663"/>
                  </a:cubicBezTo>
                  <a:lnTo>
                    <a:pt x="82366" y="205856"/>
                  </a:lnTo>
                  <a:cubicBezTo>
                    <a:pt x="92715" y="205559"/>
                    <a:pt x="107794" y="204966"/>
                    <a:pt x="115777" y="204966"/>
                  </a:cubicBezTo>
                  <a:cubicBezTo>
                    <a:pt x="123464" y="204966"/>
                    <a:pt x="138839" y="205559"/>
                    <a:pt x="148892" y="205856"/>
                  </a:cubicBezTo>
                  <a:lnTo>
                    <a:pt x="148892" y="196663"/>
                  </a:lnTo>
                  <a:cubicBezTo>
                    <a:pt x="133517" y="196663"/>
                    <a:pt x="126125" y="196663"/>
                    <a:pt x="125829" y="187767"/>
                  </a:cubicBezTo>
                  <a:lnTo>
                    <a:pt x="125829" y="131130"/>
                  </a:lnTo>
                  <a:cubicBezTo>
                    <a:pt x="125829" y="105628"/>
                    <a:pt x="125829" y="96436"/>
                    <a:pt x="116664" y="85760"/>
                  </a:cubicBezTo>
                  <a:cubicBezTo>
                    <a:pt x="112524" y="80719"/>
                    <a:pt x="102767" y="74789"/>
                    <a:pt x="85618" y="74789"/>
                  </a:cubicBezTo>
                  <a:cubicBezTo>
                    <a:pt x="60782" y="74789"/>
                    <a:pt x="47773" y="92581"/>
                    <a:pt x="42746" y="103849"/>
                  </a:cubicBezTo>
                  <a:lnTo>
                    <a:pt x="42746" y="63"/>
                  </a:lnTo>
                  <a:lnTo>
                    <a:pt x="170" y="3325"/>
                  </a:lnTo>
                  <a:lnTo>
                    <a:pt x="170" y="12517"/>
                  </a:lnTo>
                  <a:cubicBezTo>
                    <a:pt x="20867" y="12517"/>
                    <a:pt x="23232" y="14593"/>
                    <a:pt x="23232" y="29123"/>
                  </a:cubicBezTo>
                  <a:lnTo>
                    <a:pt x="23232" y="18331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5" name="Freeform 11204">
              <a:extLst>
                <a:ext uri="{FF2B5EF4-FFF2-40B4-BE49-F238E27FC236}">
                  <a16:creationId xmlns:a16="http://schemas.microsoft.com/office/drawing/2014/main" id="{B1C03E41-D888-F10E-EECC-0E676BDD7109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5788492" y="2865603"/>
              <a:ext cx="130981" cy="136108"/>
            </a:xfrm>
            <a:custGeom>
              <a:avLst/>
              <a:gdLst>
                <a:gd name="connsiteX0" fmla="*/ 131157 w 130981"/>
                <a:gd name="connsiteY0" fmla="*/ 69451 h 136108"/>
                <a:gd name="connsiteX1" fmla="*/ 65814 w 130981"/>
                <a:gd name="connsiteY1" fmla="*/ 63 h 136108"/>
                <a:gd name="connsiteX2" fmla="*/ 176 w 130981"/>
                <a:gd name="connsiteY2" fmla="*/ 69451 h 136108"/>
                <a:gd name="connsiteX3" fmla="*/ 65518 w 130981"/>
                <a:gd name="connsiteY3" fmla="*/ 136171 h 136108"/>
                <a:gd name="connsiteX4" fmla="*/ 131157 w 130981"/>
                <a:gd name="connsiteY4" fmla="*/ 69451 h 136108"/>
                <a:gd name="connsiteX5" fmla="*/ 65814 w 130981"/>
                <a:gd name="connsiteY5" fmla="*/ 128758 h 136108"/>
                <a:gd name="connsiteX6" fmla="*/ 32108 w 130981"/>
                <a:gd name="connsiteY6" fmla="*/ 108890 h 136108"/>
                <a:gd name="connsiteX7" fmla="*/ 24716 w 130981"/>
                <a:gd name="connsiteY7" fmla="*/ 67079 h 136108"/>
                <a:gd name="connsiteX8" fmla="*/ 31812 w 130981"/>
                <a:gd name="connsiteY8" fmla="*/ 26454 h 136108"/>
                <a:gd name="connsiteX9" fmla="*/ 65518 w 130981"/>
                <a:gd name="connsiteY9" fmla="*/ 6586 h 136108"/>
                <a:gd name="connsiteX10" fmla="*/ 98929 w 130981"/>
                <a:gd name="connsiteY10" fmla="*/ 25861 h 136108"/>
                <a:gd name="connsiteX11" fmla="*/ 106616 w 130981"/>
                <a:gd name="connsiteY11" fmla="*/ 67079 h 136108"/>
                <a:gd name="connsiteX12" fmla="*/ 100112 w 130981"/>
                <a:gd name="connsiteY12" fmla="*/ 106814 h 136108"/>
                <a:gd name="connsiteX13" fmla="*/ 65814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57" y="69451"/>
                  </a:moveTo>
                  <a:cubicBezTo>
                    <a:pt x="131157" y="31495"/>
                    <a:pt x="101590" y="63"/>
                    <a:pt x="65814" y="63"/>
                  </a:cubicBezTo>
                  <a:cubicBezTo>
                    <a:pt x="28855" y="63"/>
                    <a:pt x="176" y="32385"/>
                    <a:pt x="176" y="69451"/>
                  </a:cubicBezTo>
                  <a:cubicBezTo>
                    <a:pt x="176" y="107704"/>
                    <a:pt x="30925" y="136171"/>
                    <a:pt x="65518" y="136171"/>
                  </a:cubicBezTo>
                  <a:cubicBezTo>
                    <a:pt x="101294" y="136171"/>
                    <a:pt x="131157" y="107111"/>
                    <a:pt x="131157" y="69451"/>
                  </a:cubicBezTo>
                  <a:close/>
                  <a:moveTo>
                    <a:pt x="65814" y="128758"/>
                  </a:moveTo>
                  <a:cubicBezTo>
                    <a:pt x="53100" y="128758"/>
                    <a:pt x="40091" y="122530"/>
                    <a:pt x="32108" y="108890"/>
                  </a:cubicBezTo>
                  <a:cubicBezTo>
                    <a:pt x="24716" y="95842"/>
                    <a:pt x="24716" y="77754"/>
                    <a:pt x="24716" y="67079"/>
                  </a:cubicBezTo>
                  <a:cubicBezTo>
                    <a:pt x="24716" y="55514"/>
                    <a:pt x="24716" y="39501"/>
                    <a:pt x="31812" y="26454"/>
                  </a:cubicBezTo>
                  <a:cubicBezTo>
                    <a:pt x="39795" y="12814"/>
                    <a:pt x="53692" y="6586"/>
                    <a:pt x="65518" y="6586"/>
                  </a:cubicBezTo>
                  <a:cubicBezTo>
                    <a:pt x="78528" y="6586"/>
                    <a:pt x="91242" y="13110"/>
                    <a:pt x="98929" y="25861"/>
                  </a:cubicBezTo>
                  <a:cubicBezTo>
                    <a:pt x="106616" y="38612"/>
                    <a:pt x="106616" y="55811"/>
                    <a:pt x="106616" y="67079"/>
                  </a:cubicBezTo>
                  <a:cubicBezTo>
                    <a:pt x="106616" y="77754"/>
                    <a:pt x="106616" y="93767"/>
                    <a:pt x="100112" y="106814"/>
                  </a:cubicBezTo>
                  <a:cubicBezTo>
                    <a:pt x="93607" y="120158"/>
                    <a:pt x="80598" y="128758"/>
                    <a:pt x="65814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6" name="Freeform 11205">
              <a:extLst>
                <a:ext uri="{FF2B5EF4-FFF2-40B4-BE49-F238E27FC236}">
                  <a16:creationId xmlns:a16="http://schemas.microsoft.com/office/drawing/2014/main" id="{88404F14-0F38-0FF6-1C30-6C3EBAB0D197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>
              <a:off x="5937510" y="2867382"/>
              <a:ext cx="230917" cy="131066"/>
            </a:xfrm>
            <a:custGeom>
              <a:avLst/>
              <a:gdLst>
                <a:gd name="connsiteX0" fmla="*/ 23243 w 230917"/>
                <a:gd name="connsiteY0" fmla="*/ 29123 h 131066"/>
                <a:gd name="connsiteX1" fmla="*/ 23243 w 230917"/>
                <a:gd name="connsiteY1" fmla="*/ 108593 h 131066"/>
                <a:gd name="connsiteX2" fmla="*/ 180 w 230917"/>
                <a:gd name="connsiteY2" fmla="*/ 121937 h 131066"/>
                <a:gd name="connsiteX3" fmla="*/ 180 w 230917"/>
                <a:gd name="connsiteY3" fmla="*/ 131130 h 131066"/>
                <a:gd name="connsiteX4" fmla="*/ 33591 w 230917"/>
                <a:gd name="connsiteY4" fmla="*/ 130240 h 131066"/>
                <a:gd name="connsiteX5" fmla="*/ 66706 w 230917"/>
                <a:gd name="connsiteY5" fmla="*/ 131130 h 131066"/>
                <a:gd name="connsiteX6" fmla="*/ 66706 w 230917"/>
                <a:gd name="connsiteY6" fmla="*/ 121937 h 131066"/>
                <a:gd name="connsiteX7" fmla="*/ 43644 w 230917"/>
                <a:gd name="connsiteY7" fmla="*/ 108593 h 131066"/>
                <a:gd name="connsiteX8" fmla="*/ 43644 w 230917"/>
                <a:gd name="connsiteY8" fmla="*/ 54032 h 131066"/>
                <a:gd name="connsiteX9" fmla="*/ 83559 w 230917"/>
                <a:gd name="connsiteY9" fmla="*/ 6586 h 131066"/>
                <a:gd name="connsiteX10" fmla="*/ 105439 w 230917"/>
                <a:gd name="connsiteY10" fmla="*/ 39501 h 131066"/>
                <a:gd name="connsiteX11" fmla="*/ 105439 w 230917"/>
                <a:gd name="connsiteY11" fmla="*/ 108593 h 131066"/>
                <a:gd name="connsiteX12" fmla="*/ 82377 w 230917"/>
                <a:gd name="connsiteY12" fmla="*/ 121937 h 131066"/>
                <a:gd name="connsiteX13" fmla="*/ 82377 w 230917"/>
                <a:gd name="connsiteY13" fmla="*/ 131130 h 131066"/>
                <a:gd name="connsiteX14" fmla="*/ 115787 w 230917"/>
                <a:gd name="connsiteY14" fmla="*/ 130240 h 131066"/>
                <a:gd name="connsiteX15" fmla="*/ 148902 w 230917"/>
                <a:gd name="connsiteY15" fmla="*/ 131130 h 131066"/>
                <a:gd name="connsiteX16" fmla="*/ 148902 w 230917"/>
                <a:gd name="connsiteY16" fmla="*/ 121937 h 131066"/>
                <a:gd name="connsiteX17" fmla="*/ 125840 w 230917"/>
                <a:gd name="connsiteY17" fmla="*/ 108593 h 131066"/>
                <a:gd name="connsiteX18" fmla="*/ 125840 w 230917"/>
                <a:gd name="connsiteY18" fmla="*/ 54032 h 131066"/>
                <a:gd name="connsiteX19" fmla="*/ 165755 w 230917"/>
                <a:gd name="connsiteY19" fmla="*/ 6586 h 131066"/>
                <a:gd name="connsiteX20" fmla="*/ 187635 w 230917"/>
                <a:gd name="connsiteY20" fmla="*/ 39501 h 131066"/>
                <a:gd name="connsiteX21" fmla="*/ 187635 w 230917"/>
                <a:gd name="connsiteY21" fmla="*/ 108593 h 131066"/>
                <a:gd name="connsiteX22" fmla="*/ 164573 w 230917"/>
                <a:gd name="connsiteY22" fmla="*/ 121937 h 131066"/>
                <a:gd name="connsiteX23" fmla="*/ 164573 w 230917"/>
                <a:gd name="connsiteY23" fmla="*/ 131130 h 131066"/>
                <a:gd name="connsiteX24" fmla="*/ 197983 w 230917"/>
                <a:gd name="connsiteY24" fmla="*/ 130240 h 131066"/>
                <a:gd name="connsiteX25" fmla="*/ 231098 w 230917"/>
                <a:gd name="connsiteY25" fmla="*/ 131130 h 131066"/>
                <a:gd name="connsiteX26" fmla="*/ 231098 w 230917"/>
                <a:gd name="connsiteY26" fmla="*/ 121937 h 131066"/>
                <a:gd name="connsiteX27" fmla="*/ 208036 w 230917"/>
                <a:gd name="connsiteY27" fmla="*/ 113041 h 131066"/>
                <a:gd name="connsiteX28" fmla="*/ 208036 w 230917"/>
                <a:gd name="connsiteY28" fmla="*/ 56404 h 131066"/>
                <a:gd name="connsiteX29" fmla="*/ 198870 w 230917"/>
                <a:gd name="connsiteY29" fmla="*/ 11034 h 131066"/>
                <a:gd name="connsiteX30" fmla="*/ 167825 w 230917"/>
                <a:gd name="connsiteY30" fmla="*/ 63 h 131066"/>
                <a:gd name="connsiteX31" fmla="*/ 124953 w 230917"/>
                <a:gd name="connsiteY31" fmla="*/ 29123 h 131066"/>
                <a:gd name="connsiteX32" fmla="*/ 85629 w 230917"/>
                <a:gd name="connsiteY32" fmla="*/ 63 h 131066"/>
                <a:gd name="connsiteX33" fmla="*/ 41870 w 230917"/>
                <a:gd name="connsiteY33" fmla="*/ 31199 h 131066"/>
                <a:gd name="connsiteX34" fmla="*/ 41870 w 230917"/>
                <a:gd name="connsiteY34" fmla="*/ 63 h 131066"/>
                <a:gd name="connsiteX35" fmla="*/ 180 w 230917"/>
                <a:gd name="connsiteY35" fmla="*/ 3325 h 131066"/>
                <a:gd name="connsiteX36" fmla="*/ 180 w 230917"/>
                <a:gd name="connsiteY36" fmla="*/ 12517 h 131066"/>
                <a:gd name="connsiteX37" fmla="*/ 23243 w 230917"/>
                <a:gd name="connsiteY37" fmla="*/ 2912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0917" h="131066">
                  <a:moveTo>
                    <a:pt x="23243" y="29123"/>
                  </a:moveTo>
                  <a:lnTo>
                    <a:pt x="23243" y="108593"/>
                  </a:lnTo>
                  <a:cubicBezTo>
                    <a:pt x="23243" y="121937"/>
                    <a:pt x="19990" y="121937"/>
                    <a:pt x="180" y="121937"/>
                  </a:cubicBezTo>
                  <a:lnTo>
                    <a:pt x="180" y="131130"/>
                  </a:lnTo>
                  <a:cubicBezTo>
                    <a:pt x="10529" y="130833"/>
                    <a:pt x="25608" y="130240"/>
                    <a:pt x="33591" y="130240"/>
                  </a:cubicBezTo>
                  <a:cubicBezTo>
                    <a:pt x="41279" y="130240"/>
                    <a:pt x="56653" y="130833"/>
                    <a:pt x="66706" y="131130"/>
                  </a:cubicBezTo>
                  <a:lnTo>
                    <a:pt x="66706" y="121937"/>
                  </a:lnTo>
                  <a:cubicBezTo>
                    <a:pt x="46896" y="121937"/>
                    <a:pt x="43644" y="121937"/>
                    <a:pt x="43644" y="108593"/>
                  </a:cubicBezTo>
                  <a:lnTo>
                    <a:pt x="43644" y="54032"/>
                  </a:lnTo>
                  <a:cubicBezTo>
                    <a:pt x="43644" y="23192"/>
                    <a:pt x="64636" y="6586"/>
                    <a:pt x="83559" y="6586"/>
                  </a:cubicBezTo>
                  <a:cubicBezTo>
                    <a:pt x="102186" y="6586"/>
                    <a:pt x="105439" y="22599"/>
                    <a:pt x="105439" y="39501"/>
                  </a:cubicBezTo>
                  <a:lnTo>
                    <a:pt x="105439" y="108593"/>
                  </a:lnTo>
                  <a:cubicBezTo>
                    <a:pt x="105439" y="121937"/>
                    <a:pt x="102186" y="121937"/>
                    <a:pt x="82377" y="121937"/>
                  </a:cubicBezTo>
                  <a:lnTo>
                    <a:pt x="82377" y="131130"/>
                  </a:lnTo>
                  <a:cubicBezTo>
                    <a:pt x="92725" y="130833"/>
                    <a:pt x="107804" y="130240"/>
                    <a:pt x="115787" y="130240"/>
                  </a:cubicBezTo>
                  <a:cubicBezTo>
                    <a:pt x="123475" y="130240"/>
                    <a:pt x="138849" y="130833"/>
                    <a:pt x="148902" y="131130"/>
                  </a:cubicBezTo>
                  <a:lnTo>
                    <a:pt x="148902" y="121937"/>
                  </a:lnTo>
                  <a:cubicBezTo>
                    <a:pt x="129092" y="121937"/>
                    <a:pt x="125840" y="121937"/>
                    <a:pt x="125840" y="108593"/>
                  </a:cubicBezTo>
                  <a:lnTo>
                    <a:pt x="125840" y="54032"/>
                  </a:lnTo>
                  <a:cubicBezTo>
                    <a:pt x="125840" y="23192"/>
                    <a:pt x="146833" y="6586"/>
                    <a:pt x="165755" y="6586"/>
                  </a:cubicBezTo>
                  <a:cubicBezTo>
                    <a:pt x="184383" y="6586"/>
                    <a:pt x="187635" y="22599"/>
                    <a:pt x="187635" y="39501"/>
                  </a:cubicBezTo>
                  <a:lnTo>
                    <a:pt x="187635" y="108593"/>
                  </a:lnTo>
                  <a:cubicBezTo>
                    <a:pt x="187635" y="121937"/>
                    <a:pt x="184383" y="121937"/>
                    <a:pt x="164573" y="121937"/>
                  </a:cubicBezTo>
                  <a:lnTo>
                    <a:pt x="164573" y="131130"/>
                  </a:lnTo>
                  <a:cubicBezTo>
                    <a:pt x="174921" y="130833"/>
                    <a:pt x="190000" y="130240"/>
                    <a:pt x="197983" y="130240"/>
                  </a:cubicBezTo>
                  <a:cubicBezTo>
                    <a:pt x="205671" y="130240"/>
                    <a:pt x="221046" y="130833"/>
                    <a:pt x="231098" y="131130"/>
                  </a:cubicBezTo>
                  <a:lnTo>
                    <a:pt x="231098" y="121937"/>
                  </a:lnTo>
                  <a:cubicBezTo>
                    <a:pt x="215723" y="121937"/>
                    <a:pt x="208332" y="121937"/>
                    <a:pt x="208036" y="113041"/>
                  </a:cubicBezTo>
                  <a:lnTo>
                    <a:pt x="208036" y="56404"/>
                  </a:lnTo>
                  <a:cubicBezTo>
                    <a:pt x="208036" y="30902"/>
                    <a:pt x="208036" y="21710"/>
                    <a:pt x="198870" y="11034"/>
                  </a:cubicBezTo>
                  <a:cubicBezTo>
                    <a:pt x="194731" y="5993"/>
                    <a:pt x="184974" y="63"/>
                    <a:pt x="167825" y="63"/>
                  </a:cubicBezTo>
                  <a:cubicBezTo>
                    <a:pt x="142989" y="63"/>
                    <a:pt x="129979" y="17855"/>
                    <a:pt x="124953" y="29123"/>
                  </a:cubicBezTo>
                  <a:cubicBezTo>
                    <a:pt x="120814" y="3325"/>
                    <a:pt x="98934" y="63"/>
                    <a:pt x="85629" y="63"/>
                  </a:cubicBezTo>
                  <a:cubicBezTo>
                    <a:pt x="64045" y="63"/>
                    <a:pt x="50149" y="12814"/>
                    <a:pt x="41870" y="31199"/>
                  </a:cubicBezTo>
                  <a:lnTo>
                    <a:pt x="41870" y="63"/>
                  </a:lnTo>
                  <a:lnTo>
                    <a:pt x="180" y="3325"/>
                  </a:lnTo>
                  <a:lnTo>
                    <a:pt x="180" y="12517"/>
                  </a:lnTo>
                  <a:cubicBezTo>
                    <a:pt x="20877" y="12517"/>
                    <a:pt x="23243" y="14593"/>
                    <a:pt x="23243" y="2912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7" name="Freeform 11206">
              <a:extLst>
                <a:ext uri="{FF2B5EF4-FFF2-40B4-BE49-F238E27FC236}">
                  <a16:creationId xmlns:a16="http://schemas.microsoft.com/office/drawing/2014/main" id="{DE04CF00-5BD9-D056-8EEE-C3185FA6BED1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6182719" y="2865603"/>
              <a:ext cx="130981" cy="136108"/>
            </a:xfrm>
            <a:custGeom>
              <a:avLst/>
              <a:gdLst>
                <a:gd name="connsiteX0" fmla="*/ 131170 w 130981"/>
                <a:gd name="connsiteY0" fmla="*/ 69451 h 136108"/>
                <a:gd name="connsiteX1" fmla="*/ 65827 w 130981"/>
                <a:gd name="connsiteY1" fmla="*/ 63 h 136108"/>
                <a:gd name="connsiteX2" fmla="*/ 189 w 130981"/>
                <a:gd name="connsiteY2" fmla="*/ 69451 h 136108"/>
                <a:gd name="connsiteX3" fmla="*/ 65532 w 130981"/>
                <a:gd name="connsiteY3" fmla="*/ 136171 h 136108"/>
                <a:gd name="connsiteX4" fmla="*/ 131170 w 130981"/>
                <a:gd name="connsiteY4" fmla="*/ 69451 h 136108"/>
                <a:gd name="connsiteX5" fmla="*/ 65827 w 130981"/>
                <a:gd name="connsiteY5" fmla="*/ 128758 h 136108"/>
                <a:gd name="connsiteX6" fmla="*/ 32121 w 130981"/>
                <a:gd name="connsiteY6" fmla="*/ 108890 h 136108"/>
                <a:gd name="connsiteX7" fmla="*/ 24729 w 130981"/>
                <a:gd name="connsiteY7" fmla="*/ 67079 h 136108"/>
                <a:gd name="connsiteX8" fmla="*/ 31825 w 130981"/>
                <a:gd name="connsiteY8" fmla="*/ 26454 h 136108"/>
                <a:gd name="connsiteX9" fmla="*/ 65532 w 130981"/>
                <a:gd name="connsiteY9" fmla="*/ 6586 h 136108"/>
                <a:gd name="connsiteX10" fmla="*/ 98942 w 130981"/>
                <a:gd name="connsiteY10" fmla="*/ 25861 h 136108"/>
                <a:gd name="connsiteX11" fmla="*/ 106630 w 130981"/>
                <a:gd name="connsiteY11" fmla="*/ 67079 h 136108"/>
                <a:gd name="connsiteX12" fmla="*/ 100125 w 130981"/>
                <a:gd name="connsiteY12" fmla="*/ 106814 h 136108"/>
                <a:gd name="connsiteX13" fmla="*/ 65827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70" y="69451"/>
                  </a:moveTo>
                  <a:cubicBezTo>
                    <a:pt x="131170" y="31495"/>
                    <a:pt x="101603" y="63"/>
                    <a:pt x="65827" y="63"/>
                  </a:cubicBezTo>
                  <a:cubicBezTo>
                    <a:pt x="28869" y="63"/>
                    <a:pt x="189" y="32385"/>
                    <a:pt x="189" y="69451"/>
                  </a:cubicBezTo>
                  <a:cubicBezTo>
                    <a:pt x="189" y="107704"/>
                    <a:pt x="30938" y="136171"/>
                    <a:pt x="65532" y="136171"/>
                  </a:cubicBezTo>
                  <a:cubicBezTo>
                    <a:pt x="101308" y="136171"/>
                    <a:pt x="131170" y="107111"/>
                    <a:pt x="131170" y="69451"/>
                  </a:cubicBezTo>
                  <a:close/>
                  <a:moveTo>
                    <a:pt x="65827" y="128758"/>
                  </a:moveTo>
                  <a:cubicBezTo>
                    <a:pt x="53114" y="128758"/>
                    <a:pt x="40104" y="122530"/>
                    <a:pt x="32121" y="108890"/>
                  </a:cubicBezTo>
                  <a:cubicBezTo>
                    <a:pt x="24729" y="95842"/>
                    <a:pt x="24729" y="77754"/>
                    <a:pt x="24729" y="67079"/>
                  </a:cubicBezTo>
                  <a:cubicBezTo>
                    <a:pt x="24729" y="55514"/>
                    <a:pt x="24729" y="39501"/>
                    <a:pt x="31825" y="26454"/>
                  </a:cubicBezTo>
                  <a:cubicBezTo>
                    <a:pt x="39808" y="12814"/>
                    <a:pt x="53705" y="6586"/>
                    <a:pt x="65532" y="6586"/>
                  </a:cubicBezTo>
                  <a:cubicBezTo>
                    <a:pt x="78541" y="6586"/>
                    <a:pt x="91255" y="13110"/>
                    <a:pt x="98942" y="25861"/>
                  </a:cubicBezTo>
                  <a:cubicBezTo>
                    <a:pt x="106630" y="38612"/>
                    <a:pt x="106630" y="55811"/>
                    <a:pt x="106630" y="67079"/>
                  </a:cubicBezTo>
                  <a:cubicBezTo>
                    <a:pt x="106630" y="77754"/>
                    <a:pt x="106630" y="93767"/>
                    <a:pt x="100125" y="106814"/>
                  </a:cubicBezTo>
                  <a:cubicBezTo>
                    <a:pt x="93620" y="120158"/>
                    <a:pt x="80611" y="128758"/>
                    <a:pt x="65827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8" name="Freeform 11207">
              <a:extLst>
                <a:ext uri="{FF2B5EF4-FFF2-40B4-BE49-F238E27FC236}">
                  <a16:creationId xmlns:a16="http://schemas.microsoft.com/office/drawing/2014/main" id="{ADD553BF-0BB3-0D63-DBAC-AD2546CED607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>
              <a:off x="6330555" y="2864120"/>
              <a:ext cx="135120" cy="195414"/>
            </a:xfrm>
            <a:custGeom>
              <a:avLst/>
              <a:gdLst>
                <a:gd name="connsiteX0" fmla="*/ 57554 w 135120"/>
                <a:gd name="connsiteY0" fmla="*/ 83388 h 195414"/>
                <a:gd name="connsiteX1" fmla="*/ 31830 w 135120"/>
                <a:gd name="connsiteY1" fmla="*/ 46915 h 195414"/>
                <a:gd name="connsiteX2" fmla="*/ 36561 w 135120"/>
                <a:gd name="connsiteY2" fmla="*/ 22006 h 195414"/>
                <a:gd name="connsiteX3" fmla="*/ 57554 w 135120"/>
                <a:gd name="connsiteY3" fmla="*/ 10145 h 195414"/>
                <a:gd name="connsiteX4" fmla="*/ 83277 w 135120"/>
                <a:gd name="connsiteY4" fmla="*/ 46618 h 195414"/>
                <a:gd name="connsiteX5" fmla="*/ 78546 w 135120"/>
                <a:gd name="connsiteY5" fmla="*/ 71527 h 195414"/>
                <a:gd name="connsiteX6" fmla="*/ 57554 w 135120"/>
                <a:gd name="connsiteY6" fmla="*/ 83388 h 195414"/>
                <a:gd name="connsiteX7" fmla="*/ 23256 w 135120"/>
                <a:gd name="connsiteY7" fmla="*/ 94953 h 195414"/>
                <a:gd name="connsiteX8" fmla="*/ 28282 w 135120"/>
                <a:gd name="connsiteY8" fmla="*/ 81016 h 195414"/>
                <a:gd name="connsiteX9" fmla="*/ 57554 w 135120"/>
                <a:gd name="connsiteY9" fmla="*/ 90208 h 195414"/>
                <a:gd name="connsiteX10" fmla="*/ 105452 w 135120"/>
                <a:gd name="connsiteY10" fmla="*/ 46915 h 195414"/>
                <a:gd name="connsiteX11" fmla="*/ 93330 w 135120"/>
                <a:gd name="connsiteY11" fmla="*/ 18151 h 195414"/>
                <a:gd name="connsiteX12" fmla="*/ 119940 w 135120"/>
                <a:gd name="connsiteY12" fmla="*/ 6586 h 195414"/>
                <a:gd name="connsiteX13" fmla="*/ 122897 w 135120"/>
                <a:gd name="connsiteY13" fmla="*/ 6883 h 195414"/>
                <a:gd name="connsiteX14" fmla="*/ 118166 w 135120"/>
                <a:gd name="connsiteY14" fmla="*/ 14889 h 195414"/>
                <a:gd name="connsiteX15" fmla="*/ 126740 w 135120"/>
                <a:gd name="connsiteY15" fmla="*/ 23489 h 195414"/>
                <a:gd name="connsiteX16" fmla="*/ 135315 w 135120"/>
                <a:gd name="connsiteY16" fmla="*/ 14593 h 195414"/>
                <a:gd name="connsiteX17" fmla="*/ 120236 w 135120"/>
                <a:gd name="connsiteY17" fmla="*/ 63 h 195414"/>
                <a:gd name="connsiteX18" fmla="*/ 88895 w 135120"/>
                <a:gd name="connsiteY18" fmla="*/ 14000 h 195414"/>
                <a:gd name="connsiteX19" fmla="*/ 57554 w 135120"/>
                <a:gd name="connsiteY19" fmla="*/ 3325 h 195414"/>
                <a:gd name="connsiteX20" fmla="*/ 9655 w 135120"/>
                <a:gd name="connsiteY20" fmla="*/ 46618 h 195414"/>
                <a:gd name="connsiteX21" fmla="*/ 23552 w 135120"/>
                <a:gd name="connsiteY21" fmla="*/ 77161 h 195414"/>
                <a:gd name="connsiteX22" fmla="*/ 14386 w 135120"/>
                <a:gd name="connsiteY22" fmla="*/ 101773 h 195414"/>
                <a:gd name="connsiteX23" fmla="*/ 27395 w 135120"/>
                <a:gd name="connsiteY23" fmla="*/ 128164 h 195414"/>
                <a:gd name="connsiteX24" fmla="*/ 194 w 135120"/>
                <a:gd name="connsiteY24" fmla="*/ 157818 h 195414"/>
                <a:gd name="connsiteX25" fmla="*/ 65537 w 135120"/>
                <a:gd name="connsiteY25" fmla="*/ 195477 h 195414"/>
                <a:gd name="connsiteX26" fmla="*/ 131175 w 135120"/>
                <a:gd name="connsiteY26" fmla="*/ 157225 h 195414"/>
                <a:gd name="connsiteX27" fmla="*/ 111957 w 135120"/>
                <a:gd name="connsiteY27" fmla="*/ 123420 h 195414"/>
                <a:gd name="connsiteX28" fmla="*/ 61102 w 135120"/>
                <a:gd name="connsiteY28" fmla="*/ 115117 h 195414"/>
                <a:gd name="connsiteX29" fmla="*/ 38926 w 135120"/>
                <a:gd name="connsiteY29" fmla="*/ 114821 h 195414"/>
                <a:gd name="connsiteX30" fmla="*/ 23256 w 135120"/>
                <a:gd name="connsiteY30" fmla="*/ 94953 h 195414"/>
                <a:gd name="connsiteX31" fmla="*/ 65832 w 135120"/>
                <a:gd name="connsiteY31" fmla="*/ 188657 h 195414"/>
                <a:gd name="connsiteX32" fmla="*/ 15569 w 135120"/>
                <a:gd name="connsiteY32" fmla="*/ 157818 h 195414"/>
                <a:gd name="connsiteX33" fmla="*/ 39813 w 135120"/>
                <a:gd name="connsiteY33" fmla="*/ 132316 h 195414"/>
                <a:gd name="connsiteX34" fmla="*/ 57258 w 135120"/>
                <a:gd name="connsiteY34" fmla="*/ 132316 h 195414"/>
                <a:gd name="connsiteX35" fmla="*/ 115800 w 135120"/>
                <a:gd name="connsiteY35" fmla="*/ 157818 h 195414"/>
                <a:gd name="connsiteX36" fmla="*/ 65832 w 135120"/>
                <a:gd name="connsiteY36" fmla="*/ 188657 h 19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5120" h="195414">
                  <a:moveTo>
                    <a:pt x="57554" y="83388"/>
                  </a:moveTo>
                  <a:cubicBezTo>
                    <a:pt x="31830" y="83388"/>
                    <a:pt x="31830" y="53735"/>
                    <a:pt x="31830" y="46915"/>
                  </a:cubicBezTo>
                  <a:cubicBezTo>
                    <a:pt x="31830" y="38908"/>
                    <a:pt x="32126" y="29419"/>
                    <a:pt x="36561" y="22006"/>
                  </a:cubicBezTo>
                  <a:cubicBezTo>
                    <a:pt x="38926" y="18448"/>
                    <a:pt x="45727" y="10145"/>
                    <a:pt x="57554" y="10145"/>
                  </a:cubicBezTo>
                  <a:cubicBezTo>
                    <a:pt x="83277" y="10145"/>
                    <a:pt x="83277" y="39798"/>
                    <a:pt x="83277" y="46618"/>
                  </a:cubicBezTo>
                  <a:cubicBezTo>
                    <a:pt x="83277" y="54625"/>
                    <a:pt x="82981" y="64114"/>
                    <a:pt x="78546" y="71527"/>
                  </a:cubicBezTo>
                  <a:cubicBezTo>
                    <a:pt x="76181" y="75085"/>
                    <a:pt x="69380" y="83388"/>
                    <a:pt x="57554" y="83388"/>
                  </a:cubicBezTo>
                  <a:close/>
                  <a:moveTo>
                    <a:pt x="23256" y="94953"/>
                  </a:moveTo>
                  <a:cubicBezTo>
                    <a:pt x="23256" y="93767"/>
                    <a:pt x="23256" y="86947"/>
                    <a:pt x="28282" y="81016"/>
                  </a:cubicBezTo>
                  <a:cubicBezTo>
                    <a:pt x="39813" y="89319"/>
                    <a:pt x="51936" y="90208"/>
                    <a:pt x="57554" y="90208"/>
                  </a:cubicBezTo>
                  <a:cubicBezTo>
                    <a:pt x="85051" y="90208"/>
                    <a:pt x="105452" y="69748"/>
                    <a:pt x="105452" y="46915"/>
                  </a:cubicBezTo>
                  <a:cubicBezTo>
                    <a:pt x="105452" y="35943"/>
                    <a:pt x="100721" y="24971"/>
                    <a:pt x="93330" y="18151"/>
                  </a:cubicBezTo>
                  <a:cubicBezTo>
                    <a:pt x="103974" y="8069"/>
                    <a:pt x="114618" y="6586"/>
                    <a:pt x="119940" y="6586"/>
                  </a:cubicBezTo>
                  <a:cubicBezTo>
                    <a:pt x="120531" y="6586"/>
                    <a:pt x="122010" y="6586"/>
                    <a:pt x="122897" y="6883"/>
                  </a:cubicBezTo>
                  <a:cubicBezTo>
                    <a:pt x="119644" y="8069"/>
                    <a:pt x="118166" y="11331"/>
                    <a:pt x="118166" y="14889"/>
                  </a:cubicBezTo>
                  <a:cubicBezTo>
                    <a:pt x="118166" y="19930"/>
                    <a:pt x="122010" y="23489"/>
                    <a:pt x="126740" y="23489"/>
                  </a:cubicBezTo>
                  <a:cubicBezTo>
                    <a:pt x="129697" y="23489"/>
                    <a:pt x="135315" y="21413"/>
                    <a:pt x="135315" y="14593"/>
                  </a:cubicBezTo>
                  <a:cubicBezTo>
                    <a:pt x="135315" y="9552"/>
                    <a:pt x="131767" y="63"/>
                    <a:pt x="120236" y="63"/>
                  </a:cubicBezTo>
                  <a:cubicBezTo>
                    <a:pt x="114322" y="63"/>
                    <a:pt x="101313" y="1842"/>
                    <a:pt x="88895" y="14000"/>
                  </a:cubicBezTo>
                  <a:cubicBezTo>
                    <a:pt x="76476" y="4214"/>
                    <a:pt x="64058" y="3325"/>
                    <a:pt x="57554" y="3325"/>
                  </a:cubicBezTo>
                  <a:cubicBezTo>
                    <a:pt x="30056" y="3325"/>
                    <a:pt x="9655" y="23785"/>
                    <a:pt x="9655" y="46618"/>
                  </a:cubicBezTo>
                  <a:cubicBezTo>
                    <a:pt x="9655" y="59666"/>
                    <a:pt x="16160" y="70934"/>
                    <a:pt x="23552" y="77161"/>
                  </a:cubicBezTo>
                  <a:cubicBezTo>
                    <a:pt x="19708" y="81609"/>
                    <a:pt x="14386" y="91395"/>
                    <a:pt x="14386" y="101773"/>
                  </a:cubicBezTo>
                  <a:cubicBezTo>
                    <a:pt x="14386" y="110966"/>
                    <a:pt x="18230" y="122234"/>
                    <a:pt x="27395" y="128164"/>
                  </a:cubicBezTo>
                  <a:cubicBezTo>
                    <a:pt x="9655" y="133205"/>
                    <a:pt x="194" y="145956"/>
                    <a:pt x="194" y="157818"/>
                  </a:cubicBezTo>
                  <a:cubicBezTo>
                    <a:pt x="194" y="179168"/>
                    <a:pt x="29465" y="195477"/>
                    <a:pt x="65537" y="195477"/>
                  </a:cubicBezTo>
                  <a:cubicBezTo>
                    <a:pt x="100426" y="195477"/>
                    <a:pt x="131175" y="180354"/>
                    <a:pt x="131175" y="157225"/>
                  </a:cubicBezTo>
                  <a:cubicBezTo>
                    <a:pt x="131175" y="146846"/>
                    <a:pt x="127036" y="131723"/>
                    <a:pt x="111957" y="123420"/>
                  </a:cubicBezTo>
                  <a:cubicBezTo>
                    <a:pt x="96286" y="115117"/>
                    <a:pt x="79137" y="115117"/>
                    <a:pt x="61102" y="115117"/>
                  </a:cubicBezTo>
                  <a:cubicBezTo>
                    <a:pt x="53710" y="115117"/>
                    <a:pt x="40996" y="115117"/>
                    <a:pt x="38926" y="114821"/>
                  </a:cubicBezTo>
                  <a:cubicBezTo>
                    <a:pt x="29465" y="113634"/>
                    <a:pt x="23256" y="104442"/>
                    <a:pt x="23256" y="94953"/>
                  </a:cubicBezTo>
                  <a:close/>
                  <a:moveTo>
                    <a:pt x="65832" y="188657"/>
                  </a:moveTo>
                  <a:cubicBezTo>
                    <a:pt x="35970" y="188657"/>
                    <a:pt x="15569" y="173534"/>
                    <a:pt x="15569" y="157818"/>
                  </a:cubicBezTo>
                  <a:cubicBezTo>
                    <a:pt x="15569" y="144177"/>
                    <a:pt x="26804" y="133205"/>
                    <a:pt x="39813" y="132316"/>
                  </a:cubicBezTo>
                  <a:lnTo>
                    <a:pt x="57258" y="132316"/>
                  </a:lnTo>
                  <a:cubicBezTo>
                    <a:pt x="82686" y="132316"/>
                    <a:pt x="115800" y="132316"/>
                    <a:pt x="115800" y="157818"/>
                  </a:cubicBezTo>
                  <a:cubicBezTo>
                    <a:pt x="115800" y="173830"/>
                    <a:pt x="94808" y="188657"/>
                    <a:pt x="65832" y="18865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09" name="Freeform 11208">
              <a:extLst>
                <a:ext uri="{FF2B5EF4-FFF2-40B4-BE49-F238E27FC236}">
                  <a16:creationId xmlns:a16="http://schemas.microsoft.com/office/drawing/2014/main" id="{3C343609-1B91-60D9-A6C8-BE649FF7DAA2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>
              <a:off x="6478390" y="2865603"/>
              <a:ext cx="114424" cy="136108"/>
            </a:xfrm>
            <a:custGeom>
              <a:avLst/>
              <a:gdLst>
                <a:gd name="connsiteX0" fmla="*/ 25035 w 114424"/>
                <a:gd name="connsiteY0" fmla="*/ 58183 h 136108"/>
                <a:gd name="connsiteX1" fmla="*/ 61698 w 114424"/>
                <a:gd name="connsiteY1" fmla="*/ 6586 h 136108"/>
                <a:gd name="connsiteX2" fmla="*/ 95109 w 114424"/>
                <a:gd name="connsiteY2" fmla="*/ 58183 h 136108"/>
                <a:gd name="connsiteX3" fmla="*/ 25035 w 114424"/>
                <a:gd name="connsiteY3" fmla="*/ 58183 h 136108"/>
                <a:gd name="connsiteX4" fmla="*/ 24739 w 114424"/>
                <a:gd name="connsiteY4" fmla="*/ 64410 h 136108"/>
                <a:gd name="connsiteX5" fmla="*/ 107231 w 114424"/>
                <a:gd name="connsiteY5" fmla="*/ 64410 h 136108"/>
                <a:gd name="connsiteX6" fmla="*/ 114623 w 114424"/>
                <a:gd name="connsiteY6" fmla="*/ 58183 h 136108"/>
                <a:gd name="connsiteX7" fmla="*/ 61698 w 114424"/>
                <a:gd name="connsiteY7" fmla="*/ 63 h 136108"/>
                <a:gd name="connsiteX8" fmla="*/ 199 w 114424"/>
                <a:gd name="connsiteY8" fmla="*/ 67672 h 136108"/>
                <a:gd name="connsiteX9" fmla="*/ 65246 w 114424"/>
                <a:gd name="connsiteY9" fmla="*/ 136171 h 136108"/>
                <a:gd name="connsiteX10" fmla="*/ 114623 w 114424"/>
                <a:gd name="connsiteY10" fmla="*/ 97622 h 136108"/>
                <a:gd name="connsiteX11" fmla="*/ 110779 w 114424"/>
                <a:gd name="connsiteY11" fmla="*/ 94063 h 136108"/>
                <a:gd name="connsiteX12" fmla="*/ 106935 w 114424"/>
                <a:gd name="connsiteY12" fmla="*/ 98215 h 136108"/>
                <a:gd name="connsiteX13" fmla="*/ 67020 w 114424"/>
                <a:gd name="connsiteY13" fmla="*/ 128758 h 136108"/>
                <a:gd name="connsiteX14" fmla="*/ 33609 w 114424"/>
                <a:gd name="connsiteY14" fmla="*/ 108890 h 136108"/>
                <a:gd name="connsiteX15" fmla="*/ 24739 w 114424"/>
                <a:gd name="connsiteY15" fmla="*/ 64410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5035" y="58183"/>
                  </a:moveTo>
                  <a:cubicBezTo>
                    <a:pt x="26809" y="14000"/>
                    <a:pt x="51645" y="6586"/>
                    <a:pt x="61698" y="6586"/>
                  </a:cubicBezTo>
                  <a:cubicBezTo>
                    <a:pt x="92152" y="6586"/>
                    <a:pt x="95109" y="46618"/>
                    <a:pt x="95109" y="58183"/>
                  </a:cubicBezTo>
                  <a:lnTo>
                    <a:pt x="25035" y="58183"/>
                  </a:lnTo>
                  <a:close/>
                  <a:moveTo>
                    <a:pt x="24739" y="64410"/>
                  </a:moveTo>
                  <a:lnTo>
                    <a:pt x="107231" y="64410"/>
                  </a:lnTo>
                  <a:cubicBezTo>
                    <a:pt x="113736" y="64410"/>
                    <a:pt x="114623" y="64410"/>
                    <a:pt x="114623" y="58183"/>
                  </a:cubicBezTo>
                  <a:cubicBezTo>
                    <a:pt x="114623" y="28826"/>
                    <a:pt x="98657" y="63"/>
                    <a:pt x="61698" y="63"/>
                  </a:cubicBezTo>
                  <a:cubicBezTo>
                    <a:pt x="27400" y="63"/>
                    <a:pt x="199" y="30606"/>
                    <a:pt x="199" y="67672"/>
                  </a:cubicBezTo>
                  <a:cubicBezTo>
                    <a:pt x="199" y="107407"/>
                    <a:pt x="31244" y="136171"/>
                    <a:pt x="65246" y="136171"/>
                  </a:cubicBezTo>
                  <a:cubicBezTo>
                    <a:pt x="101318" y="136171"/>
                    <a:pt x="114623" y="103256"/>
                    <a:pt x="114623" y="97622"/>
                  </a:cubicBezTo>
                  <a:cubicBezTo>
                    <a:pt x="114623" y="94656"/>
                    <a:pt x="112257" y="94063"/>
                    <a:pt x="110779" y="94063"/>
                  </a:cubicBezTo>
                  <a:cubicBezTo>
                    <a:pt x="108118" y="94063"/>
                    <a:pt x="107527" y="95842"/>
                    <a:pt x="106935" y="98215"/>
                  </a:cubicBezTo>
                  <a:cubicBezTo>
                    <a:pt x="96587" y="128758"/>
                    <a:pt x="69977" y="128758"/>
                    <a:pt x="67020" y="128758"/>
                  </a:cubicBezTo>
                  <a:cubicBezTo>
                    <a:pt x="52237" y="128758"/>
                    <a:pt x="40410" y="119862"/>
                    <a:pt x="33609" y="108890"/>
                  </a:cubicBezTo>
                  <a:cubicBezTo>
                    <a:pt x="24739" y="94656"/>
                    <a:pt x="24739" y="75085"/>
                    <a:pt x="24739" y="644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0" name="Freeform 11209">
              <a:extLst>
                <a:ext uri="{FF2B5EF4-FFF2-40B4-BE49-F238E27FC236}">
                  <a16:creationId xmlns:a16="http://schemas.microsoft.com/office/drawing/2014/main" id="{6A8E1DE4-8E73-F0AD-0901-20BA87C9799E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>
              <a:off x="6610981" y="2867382"/>
              <a:ext cx="148721" cy="131066"/>
            </a:xfrm>
            <a:custGeom>
              <a:avLst/>
              <a:gdLst>
                <a:gd name="connsiteX0" fmla="*/ 23265 w 148721"/>
                <a:gd name="connsiteY0" fmla="*/ 29123 h 131066"/>
                <a:gd name="connsiteX1" fmla="*/ 23265 w 148721"/>
                <a:gd name="connsiteY1" fmla="*/ 108593 h 131066"/>
                <a:gd name="connsiteX2" fmla="*/ 203 w 148721"/>
                <a:gd name="connsiteY2" fmla="*/ 121937 h 131066"/>
                <a:gd name="connsiteX3" fmla="*/ 203 w 148721"/>
                <a:gd name="connsiteY3" fmla="*/ 131130 h 131066"/>
                <a:gd name="connsiteX4" fmla="*/ 33614 w 148721"/>
                <a:gd name="connsiteY4" fmla="*/ 130240 h 131066"/>
                <a:gd name="connsiteX5" fmla="*/ 66729 w 148721"/>
                <a:gd name="connsiteY5" fmla="*/ 131130 h 131066"/>
                <a:gd name="connsiteX6" fmla="*/ 66729 w 148721"/>
                <a:gd name="connsiteY6" fmla="*/ 121937 h 131066"/>
                <a:gd name="connsiteX7" fmla="*/ 43667 w 148721"/>
                <a:gd name="connsiteY7" fmla="*/ 108593 h 131066"/>
                <a:gd name="connsiteX8" fmla="*/ 43667 w 148721"/>
                <a:gd name="connsiteY8" fmla="*/ 54032 h 131066"/>
                <a:gd name="connsiteX9" fmla="*/ 83582 w 148721"/>
                <a:gd name="connsiteY9" fmla="*/ 6586 h 131066"/>
                <a:gd name="connsiteX10" fmla="*/ 105461 w 148721"/>
                <a:gd name="connsiteY10" fmla="*/ 39501 h 131066"/>
                <a:gd name="connsiteX11" fmla="*/ 105461 w 148721"/>
                <a:gd name="connsiteY11" fmla="*/ 108593 h 131066"/>
                <a:gd name="connsiteX12" fmla="*/ 82399 w 148721"/>
                <a:gd name="connsiteY12" fmla="*/ 121937 h 131066"/>
                <a:gd name="connsiteX13" fmla="*/ 82399 w 148721"/>
                <a:gd name="connsiteY13" fmla="*/ 131130 h 131066"/>
                <a:gd name="connsiteX14" fmla="*/ 115810 w 148721"/>
                <a:gd name="connsiteY14" fmla="*/ 130240 h 131066"/>
                <a:gd name="connsiteX15" fmla="*/ 148925 w 148721"/>
                <a:gd name="connsiteY15" fmla="*/ 131130 h 131066"/>
                <a:gd name="connsiteX16" fmla="*/ 148925 w 148721"/>
                <a:gd name="connsiteY16" fmla="*/ 121937 h 131066"/>
                <a:gd name="connsiteX17" fmla="*/ 125863 w 148721"/>
                <a:gd name="connsiteY17" fmla="*/ 113041 h 131066"/>
                <a:gd name="connsiteX18" fmla="*/ 125863 w 148721"/>
                <a:gd name="connsiteY18" fmla="*/ 56404 h 131066"/>
                <a:gd name="connsiteX19" fmla="*/ 116697 w 148721"/>
                <a:gd name="connsiteY19" fmla="*/ 11034 h 131066"/>
                <a:gd name="connsiteX20" fmla="*/ 85652 w 148721"/>
                <a:gd name="connsiteY20" fmla="*/ 63 h 131066"/>
                <a:gd name="connsiteX21" fmla="*/ 41893 w 148721"/>
                <a:gd name="connsiteY21" fmla="*/ 31199 h 131066"/>
                <a:gd name="connsiteX22" fmla="*/ 41893 w 148721"/>
                <a:gd name="connsiteY22" fmla="*/ 63 h 131066"/>
                <a:gd name="connsiteX23" fmla="*/ 203 w 148721"/>
                <a:gd name="connsiteY23" fmla="*/ 3325 h 131066"/>
                <a:gd name="connsiteX24" fmla="*/ 203 w 148721"/>
                <a:gd name="connsiteY24" fmla="*/ 12517 h 131066"/>
                <a:gd name="connsiteX25" fmla="*/ 23265 w 148721"/>
                <a:gd name="connsiteY25" fmla="*/ 2912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265" y="29123"/>
                  </a:moveTo>
                  <a:lnTo>
                    <a:pt x="23265" y="108593"/>
                  </a:lnTo>
                  <a:cubicBezTo>
                    <a:pt x="23265" y="121937"/>
                    <a:pt x="20013" y="121937"/>
                    <a:pt x="203" y="121937"/>
                  </a:cubicBezTo>
                  <a:lnTo>
                    <a:pt x="203" y="131130"/>
                  </a:lnTo>
                  <a:cubicBezTo>
                    <a:pt x="10552" y="130833"/>
                    <a:pt x="25631" y="130240"/>
                    <a:pt x="33614" y="130240"/>
                  </a:cubicBezTo>
                  <a:cubicBezTo>
                    <a:pt x="41301" y="130240"/>
                    <a:pt x="56676" y="130833"/>
                    <a:pt x="66729" y="131130"/>
                  </a:cubicBezTo>
                  <a:lnTo>
                    <a:pt x="66729" y="121937"/>
                  </a:lnTo>
                  <a:cubicBezTo>
                    <a:pt x="46919" y="121937"/>
                    <a:pt x="43667" y="121937"/>
                    <a:pt x="43667" y="108593"/>
                  </a:cubicBezTo>
                  <a:lnTo>
                    <a:pt x="43667" y="54032"/>
                  </a:lnTo>
                  <a:cubicBezTo>
                    <a:pt x="43667" y="23192"/>
                    <a:pt x="64659" y="6586"/>
                    <a:pt x="83582" y="6586"/>
                  </a:cubicBezTo>
                  <a:cubicBezTo>
                    <a:pt x="102209" y="6586"/>
                    <a:pt x="105461" y="22599"/>
                    <a:pt x="105461" y="39501"/>
                  </a:cubicBezTo>
                  <a:lnTo>
                    <a:pt x="105461" y="108593"/>
                  </a:lnTo>
                  <a:cubicBezTo>
                    <a:pt x="105461" y="121937"/>
                    <a:pt x="102209" y="121937"/>
                    <a:pt x="82399" y="121937"/>
                  </a:cubicBezTo>
                  <a:lnTo>
                    <a:pt x="82399" y="131130"/>
                  </a:lnTo>
                  <a:cubicBezTo>
                    <a:pt x="92748" y="130833"/>
                    <a:pt x="107827" y="130240"/>
                    <a:pt x="115810" y="130240"/>
                  </a:cubicBezTo>
                  <a:cubicBezTo>
                    <a:pt x="123497" y="130240"/>
                    <a:pt x="138872" y="130833"/>
                    <a:pt x="148925" y="131130"/>
                  </a:cubicBezTo>
                  <a:lnTo>
                    <a:pt x="148925" y="121937"/>
                  </a:lnTo>
                  <a:cubicBezTo>
                    <a:pt x="133550" y="121937"/>
                    <a:pt x="126158" y="121937"/>
                    <a:pt x="125863" y="113041"/>
                  </a:cubicBezTo>
                  <a:lnTo>
                    <a:pt x="125863" y="56404"/>
                  </a:lnTo>
                  <a:cubicBezTo>
                    <a:pt x="125863" y="30902"/>
                    <a:pt x="125863" y="21710"/>
                    <a:pt x="116697" y="11034"/>
                  </a:cubicBezTo>
                  <a:cubicBezTo>
                    <a:pt x="112558" y="5993"/>
                    <a:pt x="102800" y="63"/>
                    <a:pt x="85652" y="63"/>
                  </a:cubicBezTo>
                  <a:cubicBezTo>
                    <a:pt x="64068" y="63"/>
                    <a:pt x="50171" y="12814"/>
                    <a:pt x="41893" y="31199"/>
                  </a:cubicBezTo>
                  <a:lnTo>
                    <a:pt x="41893" y="63"/>
                  </a:lnTo>
                  <a:lnTo>
                    <a:pt x="203" y="3325"/>
                  </a:lnTo>
                  <a:lnTo>
                    <a:pt x="203" y="12517"/>
                  </a:lnTo>
                  <a:cubicBezTo>
                    <a:pt x="20900" y="12517"/>
                    <a:pt x="23265" y="14593"/>
                    <a:pt x="23265" y="2912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1" name="Freeform 11210">
              <a:extLst>
                <a:ext uri="{FF2B5EF4-FFF2-40B4-BE49-F238E27FC236}">
                  <a16:creationId xmlns:a16="http://schemas.microsoft.com/office/drawing/2014/main" id="{BF953DA0-E507-FEA1-FC2C-DB13E61D20D9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6774060" y="2865603"/>
              <a:ext cx="114424" cy="136108"/>
            </a:xfrm>
            <a:custGeom>
              <a:avLst/>
              <a:gdLst>
                <a:gd name="connsiteX0" fmla="*/ 25045 w 114424"/>
                <a:gd name="connsiteY0" fmla="*/ 58183 h 136108"/>
                <a:gd name="connsiteX1" fmla="*/ 61708 w 114424"/>
                <a:gd name="connsiteY1" fmla="*/ 6586 h 136108"/>
                <a:gd name="connsiteX2" fmla="*/ 95119 w 114424"/>
                <a:gd name="connsiteY2" fmla="*/ 58183 h 136108"/>
                <a:gd name="connsiteX3" fmla="*/ 25045 w 114424"/>
                <a:gd name="connsiteY3" fmla="*/ 58183 h 136108"/>
                <a:gd name="connsiteX4" fmla="*/ 24749 w 114424"/>
                <a:gd name="connsiteY4" fmla="*/ 64410 h 136108"/>
                <a:gd name="connsiteX5" fmla="*/ 107241 w 114424"/>
                <a:gd name="connsiteY5" fmla="*/ 64410 h 136108"/>
                <a:gd name="connsiteX6" fmla="*/ 114633 w 114424"/>
                <a:gd name="connsiteY6" fmla="*/ 58183 h 136108"/>
                <a:gd name="connsiteX7" fmla="*/ 61708 w 114424"/>
                <a:gd name="connsiteY7" fmla="*/ 63 h 136108"/>
                <a:gd name="connsiteX8" fmla="*/ 209 w 114424"/>
                <a:gd name="connsiteY8" fmla="*/ 67672 h 136108"/>
                <a:gd name="connsiteX9" fmla="*/ 65256 w 114424"/>
                <a:gd name="connsiteY9" fmla="*/ 136171 h 136108"/>
                <a:gd name="connsiteX10" fmla="*/ 114633 w 114424"/>
                <a:gd name="connsiteY10" fmla="*/ 97622 h 136108"/>
                <a:gd name="connsiteX11" fmla="*/ 110789 w 114424"/>
                <a:gd name="connsiteY11" fmla="*/ 94063 h 136108"/>
                <a:gd name="connsiteX12" fmla="*/ 106945 w 114424"/>
                <a:gd name="connsiteY12" fmla="*/ 98215 h 136108"/>
                <a:gd name="connsiteX13" fmla="*/ 67030 w 114424"/>
                <a:gd name="connsiteY13" fmla="*/ 128758 h 136108"/>
                <a:gd name="connsiteX14" fmla="*/ 33619 w 114424"/>
                <a:gd name="connsiteY14" fmla="*/ 108890 h 136108"/>
                <a:gd name="connsiteX15" fmla="*/ 24749 w 114424"/>
                <a:gd name="connsiteY15" fmla="*/ 64410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5045" y="58183"/>
                  </a:moveTo>
                  <a:cubicBezTo>
                    <a:pt x="26819" y="14000"/>
                    <a:pt x="51655" y="6586"/>
                    <a:pt x="61708" y="6586"/>
                  </a:cubicBezTo>
                  <a:cubicBezTo>
                    <a:pt x="92162" y="6586"/>
                    <a:pt x="95119" y="46618"/>
                    <a:pt x="95119" y="58183"/>
                  </a:cubicBezTo>
                  <a:lnTo>
                    <a:pt x="25045" y="58183"/>
                  </a:lnTo>
                  <a:close/>
                  <a:moveTo>
                    <a:pt x="24749" y="64410"/>
                  </a:moveTo>
                  <a:lnTo>
                    <a:pt x="107241" y="64410"/>
                  </a:lnTo>
                  <a:cubicBezTo>
                    <a:pt x="113746" y="64410"/>
                    <a:pt x="114633" y="64410"/>
                    <a:pt x="114633" y="58183"/>
                  </a:cubicBezTo>
                  <a:cubicBezTo>
                    <a:pt x="114633" y="28826"/>
                    <a:pt x="98667" y="63"/>
                    <a:pt x="61708" y="63"/>
                  </a:cubicBezTo>
                  <a:cubicBezTo>
                    <a:pt x="27410" y="63"/>
                    <a:pt x="209" y="30606"/>
                    <a:pt x="209" y="67672"/>
                  </a:cubicBezTo>
                  <a:cubicBezTo>
                    <a:pt x="209" y="107407"/>
                    <a:pt x="31254" y="136171"/>
                    <a:pt x="65256" y="136171"/>
                  </a:cubicBezTo>
                  <a:cubicBezTo>
                    <a:pt x="101328" y="136171"/>
                    <a:pt x="114633" y="103256"/>
                    <a:pt x="114633" y="97622"/>
                  </a:cubicBezTo>
                  <a:cubicBezTo>
                    <a:pt x="114633" y="94656"/>
                    <a:pt x="112267" y="94063"/>
                    <a:pt x="110789" y="94063"/>
                  </a:cubicBezTo>
                  <a:cubicBezTo>
                    <a:pt x="108128" y="94063"/>
                    <a:pt x="107537" y="95842"/>
                    <a:pt x="106945" y="98215"/>
                  </a:cubicBezTo>
                  <a:cubicBezTo>
                    <a:pt x="96597" y="128758"/>
                    <a:pt x="69987" y="128758"/>
                    <a:pt x="67030" y="128758"/>
                  </a:cubicBezTo>
                  <a:cubicBezTo>
                    <a:pt x="52247" y="128758"/>
                    <a:pt x="40420" y="119862"/>
                    <a:pt x="33619" y="108890"/>
                  </a:cubicBezTo>
                  <a:cubicBezTo>
                    <a:pt x="24749" y="94656"/>
                    <a:pt x="24749" y="75085"/>
                    <a:pt x="24749" y="644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2" name="Freeform 11211">
              <a:extLst>
                <a:ext uri="{FF2B5EF4-FFF2-40B4-BE49-F238E27FC236}">
                  <a16:creationId xmlns:a16="http://schemas.microsoft.com/office/drawing/2014/main" id="{0C8B3519-9B23-86F0-A7F1-2229ECB37DF8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>
              <a:off x="6905469" y="2865603"/>
              <a:ext cx="130981" cy="136108"/>
            </a:xfrm>
            <a:custGeom>
              <a:avLst/>
              <a:gdLst>
                <a:gd name="connsiteX0" fmla="*/ 131195 w 130981"/>
                <a:gd name="connsiteY0" fmla="*/ 69451 h 136108"/>
                <a:gd name="connsiteX1" fmla="*/ 65852 w 130981"/>
                <a:gd name="connsiteY1" fmla="*/ 63 h 136108"/>
                <a:gd name="connsiteX2" fmla="*/ 213 w 130981"/>
                <a:gd name="connsiteY2" fmla="*/ 69451 h 136108"/>
                <a:gd name="connsiteX3" fmla="*/ 65556 w 130981"/>
                <a:gd name="connsiteY3" fmla="*/ 136171 h 136108"/>
                <a:gd name="connsiteX4" fmla="*/ 131195 w 130981"/>
                <a:gd name="connsiteY4" fmla="*/ 69451 h 136108"/>
                <a:gd name="connsiteX5" fmla="*/ 65852 w 130981"/>
                <a:gd name="connsiteY5" fmla="*/ 128758 h 136108"/>
                <a:gd name="connsiteX6" fmla="*/ 32145 w 130981"/>
                <a:gd name="connsiteY6" fmla="*/ 108890 h 136108"/>
                <a:gd name="connsiteX7" fmla="*/ 24754 w 130981"/>
                <a:gd name="connsiteY7" fmla="*/ 67079 h 136108"/>
                <a:gd name="connsiteX8" fmla="*/ 31850 w 130981"/>
                <a:gd name="connsiteY8" fmla="*/ 26454 h 136108"/>
                <a:gd name="connsiteX9" fmla="*/ 65556 w 130981"/>
                <a:gd name="connsiteY9" fmla="*/ 6586 h 136108"/>
                <a:gd name="connsiteX10" fmla="*/ 98967 w 130981"/>
                <a:gd name="connsiteY10" fmla="*/ 25861 h 136108"/>
                <a:gd name="connsiteX11" fmla="*/ 106654 w 130981"/>
                <a:gd name="connsiteY11" fmla="*/ 67079 h 136108"/>
                <a:gd name="connsiteX12" fmla="*/ 100149 w 130981"/>
                <a:gd name="connsiteY12" fmla="*/ 106814 h 136108"/>
                <a:gd name="connsiteX13" fmla="*/ 65852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95" y="69451"/>
                  </a:moveTo>
                  <a:cubicBezTo>
                    <a:pt x="131195" y="31495"/>
                    <a:pt x="101628" y="63"/>
                    <a:pt x="65852" y="63"/>
                  </a:cubicBezTo>
                  <a:cubicBezTo>
                    <a:pt x="28893" y="63"/>
                    <a:pt x="213" y="32385"/>
                    <a:pt x="213" y="69451"/>
                  </a:cubicBezTo>
                  <a:cubicBezTo>
                    <a:pt x="213" y="107704"/>
                    <a:pt x="30963" y="136171"/>
                    <a:pt x="65556" y="136171"/>
                  </a:cubicBezTo>
                  <a:cubicBezTo>
                    <a:pt x="101332" y="136171"/>
                    <a:pt x="131195" y="107111"/>
                    <a:pt x="131195" y="69451"/>
                  </a:cubicBezTo>
                  <a:close/>
                  <a:moveTo>
                    <a:pt x="65852" y="128758"/>
                  </a:moveTo>
                  <a:cubicBezTo>
                    <a:pt x="53138" y="128758"/>
                    <a:pt x="40128" y="122530"/>
                    <a:pt x="32145" y="108890"/>
                  </a:cubicBezTo>
                  <a:cubicBezTo>
                    <a:pt x="24754" y="95842"/>
                    <a:pt x="24754" y="77754"/>
                    <a:pt x="24754" y="67079"/>
                  </a:cubicBezTo>
                  <a:cubicBezTo>
                    <a:pt x="24754" y="55514"/>
                    <a:pt x="24754" y="39501"/>
                    <a:pt x="31850" y="26454"/>
                  </a:cubicBezTo>
                  <a:cubicBezTo>
                    <a:pt x="39833" y="12814"/>
                    <a:pt x="53729" y="6586"/>
                    <a:pt x="65556" y="6586"/>
                  </a:cubicBezTo>
                  <a:cubicBezTo>
                    <a:pt x="78566" y="6586"/>
                    <a:pt x="91279" y="13110"/>
                    <a:pt x="98967" y="25861"/>
                  </a:cubicBezTo>
                  <a:cubicBezTo>
                    <a:pt x="106654" y="38612"/>
                    <a:pt x="106654" y="55811"/>
                    <a:pt x="106654" y="67079"/>
                  </a:cubicBezTo>
                  <a:cubicBezTo>
                    <a:pt x="106654" y="77754"/>
                    <a:pt x="106654" y="93767"/>
                    <a:pt x="100149" y="106814"/>
                  </a:cubicBezTo>
                  <a:cubicBezTo>
                    <a:pt x="93645" y="120158"/>
                    <a:pt x="80635" y="128758"/>
                    <a:pt x="65852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3" name="Freeform 11212">
              <a:extLst>
                <a:ext uri="{FF2B5EF4-FFF2-40B4-BE49-F238E27FC236}">
                  <a16:creationId xmlns:a16="http://schemas.microsoft.com/office/drawing/2014/main" id="{69519B5B-6D43-DFD2-B1DB-2C173D5B2E60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7054487" y="2867382"/>
              <a:ext cx="148721" cy="134328"/>
            </a:xfrm>
            <a:custGeom>
              <a:avLst/>
              <a:gdLst>
                <a:gd name="connsiteX0" fmla="*/ 106363 w 148721"/>
                <a:gd name="connsiteY0" fmla="*/ 107704 h 134328"/>
                <a:gd name="connsiteX1" fmla="*/ 106363 w 148721"/>
                <a:gd name="connsiteY1" fmla="*/ 134392 h 134328"/>
                <a:gd name="connsiteX2" fmla="*/ 148940 w 148721"/>
                <a:gd name="connsiteY2" fmla="*/ 131130 h 134328"/>
                <a:gd name="connsiteX3" fmla="*/ 148940 w 148721"/>
                <a:gd name="connsiteY3" fmla="*/ 121937 h 134328"/>
                <a:gd name="connsiteX4" fmla="*/ 125878 w 148721"/>
                <a:gd name="connsiteY4" fmla="*/ 105332 h 134328"/>
                <a:gd name="connsiteX5" fmla="*/ 125878 w 148721"/>
                <a:gd name="connsiteY5" fmla="*/ 63 h 134328"/>
                <a:gd name="connsiteX6" fmla="*/ 82414 w 148721"/>
                <a:gd name="connsiteY6" fmla="*/ 3325 h 134328"/>
                <a:gd name="connsiteX7" fmla="*/ 82414 w 148721"/>
                <a:gd name="connsiteY7" fmla="*/ 12517 h 134328"/>
                <a:gd name="connsiteX8" fmla="*/ 105476 w 148721"/>
                <a:gd name="connsiteY8" fmla="*/ 29123 h 134328"/>
                <a:gd name="connsiteX9" fmla="*/ 105476 w 148721"/>
                <a:gd name="connsiteY9" fmla="*/ 81906 h 134328"/>
                <a:gd name="connsiteX10" fmla="*/ 69700 w 148721"/>
                <a:gd name="connsiteY10" fmla="*/ 127868 h 134328"/>
                <a:gd name="connsiteX11" fmla="*/ 43682 w 148721"/>
                <a:gd name="connsiteY11" fmla="*/ 98511 h 134328"/>
                <a:gd name="connsiteX12" fmla="*/ 43682 w 148721"/>
                <a:gd name="connsiteY12" fmla="*/ 63 h 134328"/>
                <a:gd name="connsiteX13" fmla="*/ 218 w 148721"/>
                <a:gd name="connsiteY13" fmla="*/ 3325 h 134328"/>
                <a:gd name="connsiteX14" fmla="*/ 218 w 148721"/>
                <a:gd name="connsiteY14" fmla="*/ 12517 h 134328"/>
                <a:gd name="connsiteX15" fmla="*/ 23280 w 148721"/>
                <a:gd name="connsiteY15" fmla="*/ 39798 h 134328"/>
                <a:gd name="connsiteX16" fmla="*/ 23280 w 148721"/>
                <a:gd name="connsiteY16" fmla="*/ 84278 h 134328"/>
                <a:gd name="connsiteX17" fmla="*/ 68222 w 148721"/>
                <a:gd name="connsiteY17" fmla="*/ 134392 h 134328"/>
                <a:gd name="connsiteX18" fmla="*/ 106363 w 148721"/>
                <a:gd name="connsiteY18" fmla="*/ 107704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721" h="134328">
                  <a:moveTo>
                    <a:pt x="106363" y="107704"/>
                  </a:moveTo>
                  <a:lnTo>
                    <a:pt x="106363" y="134392"/>
                  </a:lnTo>
                  <a:lnTo>
                    <a:pt x="148940" y="131130"/>
                  </a:lnTo>
                  <a:lnTo>
                    <a:pt x="148940" y="121937"/>
                  </a:lnTo>
                  <a:cubicBezTo>
                    <a:pt x="128243" y="121937"/>
                    <a:pt x="125878" y="119862"/>
                    <a:pt x="125878" y="105332"/>
                  </a:cubicBezTo>
                  <a:lnTo>
                    <a:pt x="125878" y="63"/>
                  </a:lnTo>
                  <a:lnTo>
                    <a:pt x="82414" y="3325"/>
                  </a:lnTo>
                  <a:lnTo>
                    <a:pt x="82414" y="12517"/>
                  </a:lnTo>
                  <a:cubicBezTo>
                    <a:pt x="103111" y="12517"/>
                    <a:pt x="105476" y="14593"/>
                    <a:pt x="105476" y="29123"/>
                  </a:cubicBezTo>
                  <a:lnTo>
                    <a:pt x="105476" y="81906"/>
                  </a:lnTo>
                  <a:cubicBezTo>
                    <a:pt x="105476" y="107704"/>
                    <a:pt x="91284" y="127868"/>
                    <a:pt x="69700" y="127868"/>
                  </a:cubicBezTo>
                  <a:cubicBezTo>
                    <a:pt x="44864" y="127868"/>
                    <a:pt x="43682" y="113931"/>
                    <a:pt x="43682" y="98511"/>
                  </a:cubicBezTo>
                  <a:lnTo>
                    <a:pt x="43682" y="63"/>
                  </a:lnTo>
                  <a:lnTo>
                    <a:pt x="218" y="3325"/>
                  </a:lnTo>
                  <a:lnTo>
                    <a:pt x="218" y="12517"/>
                  </a:lnTo>
                  <a:cubicBezTo>
                    <a:pt x="23280" y="12517"/>
                    <a:pt x="23280" y="13407"/>
                    <a:pt x="23280" y="39798"/>
                  </a:cubicBezTo>
                  <a:lnTo>
                    <a:pt x="23280" y="84278"/>
                  </a:lnTo>
                  <a:cubicBezTo>
                    <a:pt x="23280" y="107407"/>
                    <a:pt x="23280" y="134392"/>
                    <a:pt x="68222" y="134392"/>
                  </a:cubicBezTo>
                  <a:cubicBezTo>
                    <a:pt x="84780" y="134392"/>
                    <a:pt x="97789" y="126089"/>
                    <a:pt x="106363" y="10770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4" name="Freeform 11213">
              <a:extLst>
                <a:ext uri="{FF2B5EF4-FFF2-40B4-BE49-F238E27FC236}">
                  <a16:creationId xmlns:a16="http://schemas.microsoft.com/office/drawing/2014/main" id="{37DCDF04-6D71-ACDD-0556-40E916425756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>
              <a:off x="7219044" y="2865603"/>
              <a:ext cx="96683" cy="136108"/>
            </a:xfrm>
            <a:custGeom>
              <a:avLst/>
              <a:gdLst>
                <a:gd name="connsiteX0" fmla="*/ 51966 w 96683"/>
                <a:gd name="connsiteY0" fmla="*/ 75382 h 136108"/>
                <a:gd name="connsiteX1" fmla="*/ 82715 w 96683"/>
                <a:gd name="connsiteY1" fmla="*/ 102663 h 136108"/>
                <a:gd name="connsiteX2" fmla="*/ 49305 w 96683"/>
                <a:gd name="connsiteY2" fmla="*/ 129647 h 136108"/>
                <a:gd name="connsiteX3" fmla="*/ 8207 w 96683"/>
                <a:gd name="connsiteY3" fmla="*/ 87540 h 136108"/>
                <a:gd name="connsiteX4" fmla="*/ 4067 w 96683"/>
                <a:gd name="connsiteY4" fmla="*/ 82499 h 136108"/>
                <a:gd name="connsiteX5" fmla="*/ 224 w 96683"/>
                <a:gd name="connsiteY5" fmla="*/ 89912 h 136108"/>
                <a:gd name="connsiteX6" fmla="*/ 224 w 96683"/>
                <a:gd name="connsiteY6" fmla="*/ 129054 h 136108"/>
                <a:gd name="connsiteX7" fmla="*/ 3476 w 96683"/>
                <a:gd name="connsiteY7" fmla="*/ 136171 h 136108"/>
                <a:gd name="connsiteX8" fmla="*/ 10868 w 96683"/>
                <a:gd name="connsiteY8" fmla="*/ 130240 h 136108"/>
                <a:gd name="connsiteX9" fmla="*/ 16781 w 96683"/>
                <a:gd name="connsiteY9" fmla="*/ 123420 h 136108"/>
                <a:gd name="connsiteX10" fmla="*/ 49305 w 96683"/>
                <a:gd name="connsiteY10" fmla="*/ 136171 h 136108"/>
                <a:gd name="connsiteX11" fmla="*/ 96908 w 96683"/>
                <a:gd name="connsiteY11" fmla="*/ 94953 h 136108"/>
                <a:gd name="connsiteX12" fmla="*/ 84489 w 96683"/>
                <a:gd name="connsiteY12" fmla="*/ 66782 h 136108"/>
                <a:gd name="connsiteX13" fmla="*/ 50783 w 96683"/>
                <a:gd name="connsiteY13" fmla="*/ 52549 h 136108"/>
                <a:gd name="connsiteX14" fmla="*/ 14416 w 96683"/>
                <a:gd name="connsiteY14" fmla="*/ 28233 h 136108"/>
                <a:gd name="connsiteX15" fmla="*/ 47531 w 96683"/>
                <a:gd name="connsiteY15" fmla="*/ 5697 h 136108"/>
                <a:gd name="connsiteX16" fmla="*/ 82124 w 96683"/>
                <a:gd name="connsiteY16" fmla="*/ 41577 h 136108"/>
                <a:gd name="connsiteX17" fmla="*/ 85672 w 96683"/>
                <a:gd name="connsiteY17" fmla="*/ 44246 h 136108"/>
                <a:gd name="connsiteX18" fmla="*/ 89516 w 96683"/>
                <a:gd name="connsiteY18" fmla="*/ 37129 h 136108"/>
                <a:gd name="connsiteX19" fmla="*/ 89516 w 96683"/>
                <a:gd name="connsiteY19" fmla="*/ 7180 h 136108"/>
                <a:gd name="connsiteX20" fmla="*/ 86263 w 96683"/>
                <a:gd name="connsiteY20" fmla="*/ 63 h 136108"/>
                <a:gd name="connsiteX21" fmla="*/ 80350 w 96683"/>
                <a:gd name="connsiteY21" fmla="*/ 3621 h 136108"/>
                <a:gd name="connsiteX22" fmla="*/ 75324 w 96683"/>
                <a:gd name="connsiteY22" fmla="*/ 8366 h 136108"/>
                <a:gd name="connsiteX23" fmla="*/ 47531 w 96683"/>
                <a:gd name="connsiteY23" fmla="*/ 63 h 136108"/>
                <a:gd name="connsiteX24" fmla="*/ 224 w 96683"/>
                <a:gd name="connsiteY24" fmla="*/ 36536 h 136108"/>
                <a:gd name="connsiteX25" fmla="*/ 12937 w 96683"/>
                <a:gd name="connsiteY25" fmla="*/ 61741 h 136108"/>
                <a:gd name="connsiteX26" fmla="*/ 51966 w 96683"/>
                <a:gd name="connsiteY26" fmla="*/ 7538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966" y="75382"/>
                  </a:moveTo>
                  <a:cubicBezTo>
                    <a:pt x="58471" y="76568"/>
                    <a:pt x="82715" y="81312"/>
                    <a:pt x="82715" y="102663"/>
                  </a:cubicBezTo>
                  <a:cubicBezTo>
                    <a:pt x="82715" y="117786"/>
                    <a:pt x="72367" y="129647"/>
                    <a:pt x="49305" y="129647"/>
                  </a:cubicBezTo>
                  <a:cubicBezTo>
                    <a:pt x="24469" y="129647"/>
                    <a:pt x="13824" y="112745"/>
                    <a:pt x="8207" y="87540"/>
                  </a:cubicBezTo>
                  <a:cubicBezTo>
                    <a:pt x="7320" y="83685"/>
                    <a:pt x="7024" y="82499"/>
                    <a:pt x="4067" y="82499"/>
                  </a:cubicBezTo>
                  <a:cubicBezTo>
                    <a:pt x="224" y="82499"/>
                    <a:pt x="224" y="84574"/>
                    <a:pt x="224" y="89912"/>
                  </a:cubicBezTo>
                  <a:lnTo>
                    <a:pt x="224" y="129054"/>
                  </a:lnTo>
                  <a:cubicBezTo>
                    <a:pt x="224" y="134095"/>
                    <a:pt x="224" y="136171"/>
                    <a:pt x="3476" y="136171"/>
                  </a:cubicBezTo>
                  <a:cubicBezTo>
                    <a:pt x="4954" y="136171"/>
                    <a:pt x="5250" y="135874"/>
                    <a:pt x="10868" y="130240"/>
                  </a:cubicBezTo>
                  <a:cubicBezTo>
                    <a:pt x="11459" y="129647"/>
                    <a:pt x="11459" y="129054"/>
                    <a:pt x="16781" y="123420"/>
                  </a:cubicBezTo>
                  <a:cubicBezTo>
                    <a:pt x="29791" y="135874"/>
                    <a:pt x="43096" y="136171"/>
                    <a:pt x="49305" y="136171"/>
                  </a:cubicBezTo>
                  <a:cubicBezTo>
                    <a:pt x="83307" y="136171"/>
                    <a:pt x="96908" y="116303"/>
                    <a:pt x="96908" y="94953"/>
                  </a:cubicBezTo>
                  <a:cubicBezTo>
                    <a:pt x="96908" y="79237"/>
                    <a:pt x="88037" y="70341"/>
                    <a:pt x="84489" y="66782"/>
                  </a:cubicBezTo>
                  <a:cubicBezTo>
                    <a:pt x="74732" y="57293"/>
                    <a:pt x="63201" y="54921"/>
                    <a:pt x="50783" y="52549"/>
                  </a:cubicBezTo>
                  <a:cubicBezTo>
                    <a:pt x="34226" y="49287"/>
                    <a:pt x="14416" y="45432"/>
                    <a:pt x="14416" y="28233"/>
                  </a:cubicBezTo>
                  <a:cubicBezTo>
                    <a:pt x="14416" y="17855"/>
                    <a:pt x="22103" y="5697"/>
                    <a:pt x="47531" y="5697"/>
                  </a:cubicBezTo>
                  <a:cubicBezTo>
                    <a:pt x="80054" y="5697"/>
                    <a:pt x="81533" y="32385"/>
                    <a:pt x="82124" y="41577"/>
                  </a:cubicBezTo>
                  <a:cubicBezTo>
                    <a:pt x="82420" y="44246"/>
                    <a:pt x="85081" y="44246"/>
                    <a:pt x="85672" y="44246"/>
                  </a:cubicBezTo>
                  <a:cubicBezTo>
                    <a:pt x="89516" y="44246"/>
                    <a:pt x="89516" y="42763"/>
                    <a:pt x="89516" y="37129"/>
                  </a:cubicBezTo>
                  <a:lnTo>
                    <a:pt x="89516" y="7180"/>
                  </a:lnTo>
                  <a:cubicBezTo>
                    <a:pt x="89516" y="2138"/>
                    <a:pt x="89516" y="63"/>
                    <a:pt x="86263" y="63"/>
                  </a:cubicBezTo>
                  <a:cubicBezTo>
                    <a:pt x="84785" y="63"/>
                    <a:pt x="84194" y="63"/>
                    <a:pt x="80350" y="3621"/>
                  </a:cubicBezTo>
                  <a:cubicBezTo>
                    <a:pt x="79463" y="4807"/>
                    <a:pt x="76506" y="7476"/>
                    <a:pt x="75324" y="8366"/>
                  </a:cubicBezTo>
                  <a:cubicBezTo>
                    <a:pt x="64088" y="63"/>
                    <a:pt x="51966" y="63"/>
                    <a:pt x="47531" y="63"/>
                  </a:cubicBezTo>
                  <a:cubicBezTo>
                    <a:pt x="11459" y="63"/>
                    <a:pt x="224" y="19930"/>
                    <a:pt x="224" y="36536"/>
                  </a:cubicBezTo>
                  <a:cubicBezTo>
                    <a:pt x="224" y="46915"/>
                    <a:pt x="4954" y="55218"/>
                    <a:pt x="12937" y="61741"/>
                  </a:cubicBezTo>
                  <a:cubicBezTo>
                    <a:pt x="22399" y="69451"/>
                    <a:pt x="30678" y="71230"/>
                    <a:pt x="51966" y="75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5" name="Freeform 11214">
              <a:extLst>
                <a:ext uri="{FF2B5EF4-FFF2-40B4-BE49-F238E27FC236}">
                  <a16:creationId xmlns:a16="http://schemas.microsoft.com/office/drawing/2014/main" id="{46D230BB-6681-574B-9067-340B0D25D728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7446956" y="2867382"/>
              <a:ext cx="99344" cy="131066"/>
            </a:xfrm>
            <a:custGeom>
              <a:avLst/>
              <a:gdLst>
                <a:gd name="connsiteX0" fmla="*/ 41329 w 99344"/>
                <a:gd name="connsiteY0" fmla="*/ 32681 h 131066"/>
                <a:gd name="connsiteX1" fmla="*/ 41329 w 99344"/>
                <a:gd name="connsiteY1" fmla="*/ 63 h 131066"/>
                <a:gd name="connsiteX2" fmla="*/ 231 w 99344"/>
                <a:gd name="connsiteY2" fmla="*/ 3325 h 131066"/>
                <a:gd name="connsiteX3" fmla="*/ 231 w 99344"/>
                <a:gd name="connsiteY3" fmla="*/ 12517 h 131066"/>
                <a:gd name="connsiteX4" fmla="*/ 23294 w 99344"/>
                <a:gd name="connsiteY4" fmla="*/ 29123 h 131066"/>
                <a:gd name="connsiteX5" fmla="*/ 23294 w 99344"/>
                <a:gd name="connsiteY5" fmla="*/ 108593 h 131066"/>
                <a:gd name="connsiteX6" fmla="*/ 231 w 99344"/>
                <a:gd name="connsiteY6" fmla="*/ 121937 h 131066"/>
                <a:gd name="connsiteX7" fmla="*/ 231 w 99344"/>
                <a:gd name="connsiteY7" fmla="*/ 131130 h 131066"/>
                <a:gd name="connsiteX8" fmla="*/ 33938 w 99344"/>
                <a:gd name="connsiteY8" fmla="*/ 130240 h 131066"/>
                <a:gd name="connsiteX9" fmla="*/ 71488 w 99344"/>
                <a:gd name="connsiteY9" fmla="*/ 131130 h 131066"/>
                <a:gd name="connsiteX10" fmla="*/ 71488 w 99344"/>
                <a:gd name="connsiteY10" fmla="*/ 121937 h 131066"/>
                <a:gd name="connsiteX11" fmla="*/ 65279 w 99344"/>
                <a:gd name="connsiteY11" fmla="*/ 121937 h 131066"/>
                <a:gd name="connsiteX12" fmla="*/ 42808 w 99344"/>
                <a:gd name="connsiteY12" fmla="*/ 108000 h 131066"/>
                <a:gd name="connsiteX13" fmla="*/ 42808 w 99344"/>
                <a:gd name="connsiteY13" fmla="*/ 62334 h 131066"/>
                <a:gd name="connsiteX14" fmla="*/ 77697 w 99344"/>
                <a:gd name="connsiteY14" fmla="*/ 6586 h 131066"/>
                <a:gd name="connsiteX15" fmla="*/ 80949 w 99344"/>
                <a:gd name="connsiteY15" fmla="*/ 6883 h 131066"/>
                <a:gd name="connsiteX16" fmla="*/ 74149 w 99344"/>
                <a:gd name="connsiteY16" fmla="*/ 18448 h 131066"/>
                <a:gd name="connsiteX17" fmla="*/ 86863 w 99344"/>
                <a:gd name="connsiteY17" fmla="*/ 31199 h 131066"/>
                <a:gd name="connsiteX18" fmla="*/ 99576 w 99344"/>
                <a:gd name="connsiteY18" fmla="*/ 18151 h 131066"/>
                <a:gd name="connsiteX19" fmla="*/ 77697 w 99344"/>
                <a:gd name="connsiteY19" fmla="*/ 63 h 131066"/>
                <a:gd name="connsiteX20" fmla="*/ 41329 w 99344"/>
                <a:gd name="connsiteY20" fmla="*/ 32681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329" y="32681"/>
                  </a:moveTo>
                  <a:lnTo>
                    <a:pt x="41329" y="63"/>
                  </a:lnTo>
                  <a:lnTo>
                    <a:pt x="231" y="3325"/>
                  </a:lnTo>
                  <a:lnTo>
                    <a:pt x="231" y="12517"/>
                  </a:lnTo>
                  <a:cubicBezTo>
                    <a:pt x="20928" y="12517"/>
                    <a:pt x="23294" y="14593"/>
                    <a:pt x="23294" y="29123"/>
                  </a:cubicBezTo>
                  <a:lnTo>
                    <a:pt x="23294" y="108593"/>
                  </a:lnTo>
                  <a:cubicBezTo>
                    <a:pt x="23294" y="121937"/>
                    <a:pt x="20041" y="121937"/>
                    <a:pt x="231" y="121937"/>
                  </a:cubicBezTo>
                  <a:lnTo>
                    <a:pt x="231" y="131130"/>
                  </a:lnTo>
                  <a:cubicBezTo>
                    <a:pt x="11762" y="130833"/>
                    <a:pt x="25659" y="130240"/>
                    <a:pt x="33938" y="130240"/>
                  </a:cubicBezTo>
                  <a:cubicBezTo>
                    <a:pt x="45764" y="130240"/>
                    <a:pt x="59661" y="130240"/>
                    <a:pt x="71488" y="131130"/>
                  </a:cubicBezTo>
                  <a:lnTo>
                    <a:pt x="71488" y="121937"/>
                  </a:lnTo>
                  <a:lnTo>
                    <a:pt x="65279" y="121937"/>
                  </a:lnTo>
                  <a:cubicBezTo>
                    <a:pt x="43399" y="121937"/>
                    <a:pt x="42808" y="118675"/>
                    <a:pt x="42808" y="108000"/>
                  </a:cubicBezTo>
                  <a:lnTo>
                    <a:pt x="42808" y="62334"/>
                  </a:lnTo>
                  <a:cubicBezTo>
                    <a:pt x="42808" y="32978"/>
                    <a:pt x="55226" y="6586"/>
                    <a:pt x="77697" y="6586"/>
                  </a:cubicBezTo>
                  <a:cubicBezTo>
                    <a:pt x="79766" y="6586"/>
                    <a:pt x="80358" y="6586"/>
                    <a:pt x="80949" y="6883"/>
                  </a:cubicBezTo>
                  <a:cubicBezTo>
                    <a:pt x="80062" y="7180"/>
                    <a:pt x="74149" y="10738"/>
                    <a:pt x="74149" y="18448"/>
                  </a:cubicBezTo>
                  <a:cubicBezTo>
                    <a:pt x="74149" y="26751"/>
                    <a:pt x="80358" y="31199"/>
                    <a:pt x="86863" y="31199"/>
                  </a:cubicBezTo>
                  <a:cubicBezTo>
                    <a:pt x="92185" y="31199"/>
                    <a:pt x="99576" y="27640"/>
                    <a:pt x="99576" y="18151"/>
                  </a:cubicBezTo>
                  <a:cubicBezTo>
                    <a:pt x="99576" y="8662"/>
                    <a:pt x="90411" y="63"/>
                    <a:pt x="77697" y="63"/>
                  </a:cubicBezTo>
                  <a:cubicBezTo>
                    <a:pt x="56113" y="63"/>
                    <a:pt x="45469" y="19930"/>
                    <a:pt x="41329" y="326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6" name="Freeform 11215">
              <a:extLst>
                <a:ext uri="{FF2B5EF4-FFF2-40B4-BE49-F238E27FC236}">
                  <a16:creationId xmlns:a16="http://schemas.microsoft.com/office/drawing/2014/main" id="{AD178E3F-8FAB-75A0-C809-ADCBDAFA4B77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>
              <a:off x="7562760" y="2865603"/>
              <a:ext cx="130981" cy="136108"/>
            </a:xfrm>
            <a:custGeom>
              <a:avLst/>
              <a:gdLst>
                <a:gd name="connsiteX0" fmla="*/ 131217 w 130981"/>
                <a:gd name="connsiteY0" fmla="*/ 69451 h 136108"/>
                <a:gd name="connsiteX1" fmla="*/ 65874 w 130981"/>
                <a:gd name="connsiteY1" fmla="*/ 63 h 136108"/>
                <a:gd name="connsiteX2" fmla="*/ 235 w 130981"/>
                <a:gd name="connsiteY2" fmla="*/ 69451 h 136108"/>
                <a:gd name="connsiteX3" fmla="*/ 65578 w 130981"/>
                <a:gd name="connsiteY3" fmla="*/ 136171 h 136108"/>
                <a:gd name="connsiteX4" fmla="*/ 131217 w 130981"/>
                <a:gd name="connsiteY4" fmla="*/ 69451 h 136108"/>
                <a:gd name="connsiteX5" fmla="*/ 65874 w 130981"/>
                <a:gd name="connsiteY5" fmla="*/ 128758 h 136108"/>
                <a:gd name="connsiteX6" fmla="*/ 32168 w 130981"/>
                <a:gd name="connsiteY6" fmla="*/ 108890 h 136108"/>
                <a:gd name="connsiteX7" fmla="*/ 24776 w 130981"/>
                <a:gd name="connsiteY7" fmla="*/ 67079 h 136108"/>
                <a:gd name="connsiteX8" fmla="*/ 31872 w 130981"/>
                <a:gd name="connsiteY8" fmla="*/ 26454 h 136108"/>
                <a:gd name="connsiteX9" fmla="*/ 65578 w 130981"/>
                <a:gd name="connsiteY9" fmla="*/ 6586 h 136108"/>
                <a:gd name="connsiteX10" fmla="*/ 98989 w 130981"/>
                <a:gd name="connsiteY10" fmla="*/ 25861 h 136108"/>
                <a:gd name="connsiteX11" fmla="*/ 106676 w 130981"/>
                <a:gd name="connsiteY11" fmla="*/ 67079 h 136108"/>
                <a:gd name="connsiteX12" fmla="*/ 100172 w 130981"/>
                <a:gd name="connsiteY12" fmla="*/ 106814 h 136108"/>
                <a:gd name="connsiteX13" fmla="*/ 65874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217" y="69451"/>
                  </a:moveTo>
                  <a:cubicBezTo>
                    <a:pt x="131217" y="31495"/>
                    <a:pt x="101650" y="63"/>
                    <a:pt x="65874" y="63"/>
                  </a:cubicBezTo>
                  <a:cubicBezTo>
                    <a:pt x="28915" y="63"/>
                    <a:pt x="235" y="32385"/>
                    <a:pt x="235" y="69451"/>
                  </a:cubicBezTo>
                  <a:cubicBezTo>
                    <a:pt x="235" y="107704"/>
                    <a:pt x="30985" y="136171"/>
                    <a:pt x="65578" y="136171"/>
                  </a:cubicBezTo>
                  <a:cubicBezTo>
                    <a:pt x="101354" y="136171"/>
                    <a:pt x="131217" y="107111"/>
                    <a:pt x="131217" y="69451"/>
                  </a:cubicBezTo>
                  <a:close/>
                  <a:moveTo>
                    <a:pt x="65874" y="128758"/>
                  </a:moveTo>
                  <a:cubicBezTo>
                    <a:pt x="53160" y="128758"/>
                    <a:pt x="40151" y="122530"/>
                    <a:pt x="32168" y="108890"/>
                  </a:cubicBezTo>
                  <a:cubicBezTo>
                    <a:pt x="24776" y="95842"/>
                    <a:pt x="24776" y="77754"/>
                    <a:pt x="24776" y="67079"/>
                  </a:cubicBezTo>
                  <a:cubicBezTo>
                    <a:pt x="24776" y="55514"/>
                    <a:pt x="24776" y="39501"/>
                    <a:pt x="31872" y="26454"/>
                  </a:cubicBezTo>
                  <a:cubicBezTo>
                    <a:pt x="39855" y="12814"/>
                    <a:pt x="53751" y="6586"/>
                    <a:pt x="65578" y="6586"/>
                  </a:cubicBezTo>
                  <a:cubicBezTo>
                    <a:pt x="78588" y="6586"/>
                    <a:pt x="91301" y="13110"/>
                    <a:pt x="98989" y="25861"/>
                  </a:cubicBezTo>
                  <a:cubicBezTo>
                    <a:pt x="106676" y="38612"/>
                    <a:pt x="106676" y="55811"/>
                    <a:pt x="106676" y="67079"/>
                  </a:cubicBezTo>
                  <a:cubicBezTo>
                    <a:pt x="106676" y="77754"/>
                    <a:pt x="106676" y="93767"/>
                    <a:pt x="100172" y="106814"/>
                  </a:cubicBezTo>
                  <a:cubicBezTo>
                    <a:pt x="93667" y="120158"/>
                    <a:pt x="80657" y="128758"/>
                    <a:pt x="65874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7" name="Freeform 11216">
              <a:extLst>
                <a:ext uri="{FF2B5EF4-FFF2-40B4-BE49-F238E27FC236}">
                  <a16:creationId xmlns:a16="http://schemas.microsoft.com/office/drawing/2014/main" id="{B4009E50-A929-10BA-9634-06A90AA5B985}"/>
                </a:ext>
              </a:extLst>
            </p:cNvPr>
            <p:cNvSpPr/>
            <p:nvPr>
              <p:custDataLst>
                <p:tags r:id="rId186"/>
              </p:custDataLst>
            </p:nvPr>
          </p:nvSpPr>
          <p:spPr>
            <a:xfrm>
              <a:off x="7710595" y="2792656"/>
              <a:ext cx="145764" cy="209054"/>
            </a:xfrm>
            <a:custGeom>
              <a:avLst/>
              <a:gdLst>
                <a:gd name="connsiteX0" fmla="*/ 42817 w 145764"/>
                <a:gd name="connsiteY0" fmla="*/ 94063 h 209054"/>
                <a:gd name="connsiteX1" fmla="*/ 42817 w 145764"/>
                <a:gd name="connsiteY1" fmla="*/ 63 h 209054"/>
                <a:gd name="connsiteX2" fmla="*/ 240 w 145764"/>
                <a:gd name="connsiteY2" fmla="*/ 3325 h 209054"/>
                <a:gd name="connsiteX3" fmla="*/ 240 w 145764"/>
                <a:gd name="connsiteY3" fmla="*/ 12517 h 209054"/>
                <a:gd name="connsiteX4" fmla="*/ 23302 w 145764"/>
                <a:gd name="connsiteY4" fmla="*/ 29123 h 209054"/>
                <a:gd name="connsiteX5" fmla="*/ 23302 w 145764"/>
                <a:gd name="connsiteY5" fmla="*/ 205856 h 209054"/>
                <a:gd name="connsiteX6" fmla="*/ 30694 w 145764"/>
                <a:gd name="connsiteY6" fmla="*/ 205856 h 209054"/>
                <a:gd name="connsiteX7" fmla="*/ 41338 w 145764"/>
                <a:gd name="connsiteY7" fmla="*/ 187471 h 209054"/>
                <a:gd name="connsiteX8" fmla="*/ 80071 w 145764"/>
                <a:gd name="connsiteY8" fmla="*/ 209118 h 209054"/>
                <a:gd name="connsiteX9" fmla="*/ 146005 w 145764"/>
                <a:gd name="connsiteY9" fmla="*/ 141805 h 209054"/>
                <a:gd name="connsiteX10" fmla="*/ 83323 w 145764"/>
                <a:gd name="connsiteY10" fmla="*/ 74789 h 209054"/>
                <a:gd name="connsiteX11" fmla="*/ 42817 w 145764"/>
                <a:gd name="connsiteY11" fmla="*/ 94063 h 209054"/>
                <a:gd name="connsiteX12" fmla="*/ 43704 w 145764"/>
                <a:gd name="connsiteY12" fmla="*/ 172051 h 209054"/>
                <a:gd name="connsiteX13" fmla="*/ 43704 w 145764"/>
                <a:gd name="connsiteY13" fmla="*/ 110966 h 209054"/>
                <a:gd name="connsiteX14" fmla="*/ 46956 w 145764"/>
                <a:gd name="connsiteY14" fmla="*/ 100290 h 209054"/>
                <a:gd name="connsiteX15" fmla="*/ 81845 w 145764"/>
                <a:gd name="connsiteY15" fmla="*/ 81312 h 209054"/>
                <a:gd name="connsiteX16" fmla="*/ 112890 w 145764"/>
                <a:gd name="connsiteY16" fmla="*/ 100290 h 209054"/>
                <a:gd name="connsiteX17" fmla="*/ 121465 w 145764"/>
                <a:gd name="connsiteY17" fmla="*/ 141508 h 209054"/>
                <a:gd name="connsiteX18" fmla="*/ 112299 w 145764"/>
                <a:gd name="connsiteY18" fmla="*/ 183616 h 209054"/>
                <a:gd name="connsiteX19" fmla="*/ 78888 w 145764"/>
                <a:gd name="connsiteY19" fmla="*/ 202594 h 209054"/>
                <a:gd name="connsiteX20" fmla="*/ 47843 w 145764"/>
                <a:gd name="connsiteY20" fmla="*/ 184505 h 209054"/>
                <a:gd name="connsiteX21" fmla="*/ 43704 w 145764"/>
                <a:gd name="connsiteY21" fmla="*/ 172051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764" h="209054">
                  <a:moveTo>
                    <a:pt x="42817" y="94063"/>
                  </a:moveTo>
                  <a:lnTo>
                    <a:pt x="42817" y="63"/>
                  </a:lnTo>
                  <a:lnTo>
                    <a:pt x="240" y="3325"/>
                  </a:lnTo>
                  <a:lnTo>
                    <a:pt x="240" y="12517"/>
                  </a:lnTo>
                  <a:cubicBezTo>
                    <a:pt x="20937" y="12517"/>
                    <a:pt x="23302" y="14593"/>
                    <a:pt x="23302" y="29123"/>
                  </a:cubicBezTo>
                  <a:lnTo>
                    <a:pt x="23302" y="205856"/>
                  </a:lnTo>
                  <a:lnTo>
                    <a:pt x="30694" y="205856"/>
                  </a:lnTo>
                  <a:cubicBezTo>
                    <a:pt x="30990" y="205559"/>
                    <a:pt x="33355" y="201408"/>
                    <a:pt x="41338" y="187471"/>
                  </a:cubicBezTo>
                  <a:cubicBezTo>
                    <a:pt x="45773" y="194291"/>
                    <a:pt x="58191" y="209118"/>
                    <a:pt x="80071" y="209118"/>
                  </a:cubicBezTo>
                  <a:cubicBezTo>
                    <a:pt x="115256" y="209118"/>
                    <a:pt x="146005" y="180057"/>
                    <a:pt x="146005" y="141805"/>
                  </a:cubicBezTo>
                  <a:cubicBezTo>
                    <a:pt x="146005" y="104145"/>
                    <a:pt x="117030" y="74789"/>
                    <a:pt x="83323" y="74789"/>
                  </a:cubicBezTo>
                  <a:cubicBezTo>
                    <a:pt x="60261" y="74789"/>
                    <a:pt x="47547" y="88726"/>
                    <a:pt x="42817" y="94063"/>
                  </a:cubicBezTo>
                  <a:close/>
                  <a:moveTo>
                    <a:pt x="43704" y="172051"/>
                  </a:moveTo>
                  <a:lnTo>
                    <a:pt x="43704" y="110966"/>
                  </a:lnTo>
                  <a:cubicBezTo>
                    <a:pt x="43704" y="105331"/>
                    <a:pt x="43704" y="105035"/>
                    <a:pt x="46956" y="100290"/>
                  </a:cubicBezTo>
                  <a:cubicBezTo>
                    <a:pt x="58487" y="83685"/>
                    <a:pt x="74749" y="81312"/>
                    <a:pt x="81845" y="81312"/>
                  </a:cubicBezTo>
                  <a:cubicBezTo>
                    <a:pt x="95150" y="81312"/>
                    <a:pt x="105794" y="89022"/>
                    <a:pt x="112890" y="100290"/>
                  </a:cubicBezTo>
                  <a:cubicBezTo>
                    <a:pt x="120578" y="112448"/>
                    <a:pt x="121465" y="129351"/>
                    <a:pt x="121465" y="141508"/>
                  </a:cubicBezTo>
                  <a:cubicBezTo>
                    <a:pt x="121465" y="152480"/>
                    <a:pt x="120873" y="170272"/>
                    <a:pt x="112299" y="183616"/>
                  </a:cubicBezTo>
                  <a:cubicBezTo>
                    <a:pt x="106090" y="192808"/>
                    <a:pt x="94854" y="202594"/>
                    <a:pt x="78888" y="202594"/>
                  </a:cubicBezTo>
                  <a:cubicBezTo>
                    <a:pt x="65583" y="202594"/>
                    <a:pt x="54939" y="195477"/>
                    <a:pt x="47843" y="184505"/>
                  </a:cubicBezTo>
                  <a:cubicBezTo>
                    <a:pt x="43704" y="178278"/>
                    <a:pt x="43704" y="177389"/>
                    <a:pt x="43704" y="1720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8" name="Freeform 11217">
              <a:extLst>
                <a:ext uri="{FF2B5EF4-FFF2-40B4-BE49-F238E27FC236}">
                  <a16:creationId xmlns:a16="http://schemas.microsoft.com/office/drawing/2014/main" id="{C9653023-285F-2A7B-8351-DF246D845162}"/>
                </a:ext>
              </a:extLst>
            </p:cNvPr>
            <p:cNvSpPr/>
            <p:nvPr>
              <p:custDataLst>
                <p:tags r:id="rId187"/>
              </p:custDataLst>
            </p:nvPr>
          </p:nvSpPr>
          <p:spPr>
            <a:xfrm>
              <a:off x="7883070" y="2865603"/>
              <a:ext cx="130981" cy="136108"/>
            </a:xfrm>
            <a:custGeom>
              <a:avLst/>
              <a:gdLst>
                <a:gd name="connsiteX0" fmla="*/ 131228 w 130981"/>
                <a:gd name="connsiteY0" fmla="*/ 69451 h 136108"/>
                <a:gd name="connsiteX1" fmla="*/ 65885 w 130981"/>
                <a:gd name="connsiteY1" fmla="*/ 63 h 136108"/>
                <a:gd name="connsiteX2" fmla="*/ 246 w 130981"/>
                <a:gd name="connsiteY2" fmla="*/ 69451 h 136108"/>
                <a:gd name="connsiteX3" fmla="*/ 65589 w 130981"/>
                <a:gd name="connsiteY3" fmla="*/ 136171 h 136108"/>
                <a:gd name="connsiteX4" fmla="*/ 131228 w 130981"/>
                <a:gd name="connsiteY4" fmla="*/ 69451 h 136108"/>
                <a:gd name="connsiteX5" fmla="*/ 65885 w 130981"/>
                <a:gd name="connsiteY5" fmla="*/ 128758 h 136108"/>
                <a:gd name="connsiteX6" fmla="*/ 32178 w 130981"/>
                <a:gd name="connsiteY6" fmla="*/ 108890 h 136108"/>
                <a:gd name="connsiteX7" fmla="*/ 24787 w 130981"/>
                <a:gd name="connsiteY7" fmla="*/ 67079 h 136108"/>
                <a:gd name="connsiteX8" fmla="*/ 31883 w 130981"/>
                <a:gd name="connsiteY8" fmla="*/ 26454 h 136108"/>
                <a:gd name="connsiteX9" fmla="*/ 65589 w 130981"/>
                <a:gd name="connsiteY9" fmla="*/ 6586 h 136108"/>
                <a:gd name="connsiteX10" fmla="*/ 99000 w 130981"/>
                <a:gd name="connsiteY10" fmla="*/ 25861 h 136108"/>
                <a:gd name="connsiteX11" fmla="*/ 106687 w 130981"/>
                <a:gd name="connsiteY11" fmla="*/ 67079 h 136108"/>
                <a:gd name="connsiteX12" fmla="*/ 100182 w 130981"/>
                <a:gd name="connsiteY12" fmla="*/ 106814 h 136108"/>
                <a:gd name="connsiteX13" fmla="*/ 65885 w 130981"/>
                <a:gd name="connsiteY13" fmla="*/ 12875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228" y="69451"/>
                  </a:moveTo>
                  <a:cubicBezTo>
                    <a:pt x="131228" y="31495"/>
                    <a:pt x="101661" y="63"/>
                    <a:pt x="65885" y="63"/>
                  </a:cubicBezTo>
                  <a:cubicBezTo>
                    <a:pt x="28926" y="63"/>
                    <a:pt x="246" y="32385"/>
                    <a:pt x="246" y="69451"/>
                  </a:cubicBezTo>
                  <a:cubicBezTo>
                    <a:pt x="246" y="107704"/>
                    <a:pt x="30996" y="136171"/>
                    <a:pt x="65589" y="136171"/>
                  </a:cubicBezTo>
                  <a:cubicBezTo>
                    <a:pt x="101365" y="136171"/>
                    <a:pt x="131228" y="107111"/>
                    <a:pt x="131228" y="69451"/>
                  </a:cubicBezTo>
                  <a:close/>
                  <a:moveTo>
                    <a:pt x="65885" y="128758"/>
                  </a:moveTo>
                  <a:cubicBezTo>
                    <a:pt x="53171" y="128758"/>
                    <a:pt x="40161" y="122530"/>
                    <a:pt x="32178" y="108890"/>
                  </a:cubicBezTo>
                  <a:cubicBezTo>
                    <a:pt x="24787" y="95842"/>
                    <a:pt x="24787" y="77754"/>
                    <a:pt x="24787" y="67079"/>
                  </a:cubicBezTo>
                  <a:cubicBezTo>
                    <a:pt x="24787" y="55514"/>
                    <a:pt x="24787" y="39501"/>
                    <a:pt x="31883" y="26454"/>
                  </a:cubicBezTo>
                  <a:cubicBezTo>
                    <a:pt x="39866" y="12814"/>
                    <a:pt x="53762" y="6586"/>
                    <a:pt x="65589" y="6586"/>
                  </a:cubicBezTo>
                  <a:cubicBezTo>
                    <a:pt x="78598" y="6586"/>
                    <a:pt x="91312" y="13110"/>
                    <a:pt x="99000" y="25861"/>
                  </a:cubicBezTo>
                  <a:cubicBezTo>
                    <a:pt x="106687" y="38612"/>
                    <a:pt x="106687" y="55811"/>
                    <a:pt x="106687" y="67079"/>
                  </a:cubicBezTo>
                  <a:cubicBezTo>
                    <a:pt x="106687" y="77754"/>
                    <a:pt x="106687" y="93767"/>
                    <a:pt x="100182" y="106814"/>
                  </a:cubicBezTo>
                  <a:cubicBezTo>
                    <a:pt x="93678" y="120158"/>
                    <a:pt x="80668" y="128758"/>
                    <a:pt x="65885" y="1287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19" name="Freeform 11218">
              <a:extLst>
                <a:ext uri="{FF2B5EF4-FFF2-40B4-BE49-F238E27FC236}">
                  <a16:creationId xmlns:a16="http://schemas.microsoft.com/office/drawing/2014/main" id="{622FB6A0-337A-952E-8504-126D77C230D8}"/>
                </a:ext>
              </a:extLst>
            </p:cNvPr>
            <p:cNvSpPr/>
            <p:nvPr>
              <p:custDataLst>
                <p:tags r:id="rId188"/>
              </p:custDataLst>
            </p:nvPr>
          </p:nvSpPr>
          <p:spPr>
            <a:xfrm>
              <a:off x="8028244" y="2816082"/>
              <a:ext cx="92544" cy="185628"/>
            </a:xfrm>
            <a:custGeom>
              <a:avLst/>
              <a:gdLst>
                <a:gd name="connsiteX0" fmla="*/ 45784 w 92544"/>
                <a:gd name="connsiteY0" fmla="*/ 63817 h 185628"/>
                <a:gd name="connsiteX1" fmla="*/ 88065 w 92544"/>
                <a:gd name="connsiteY1" fmla="*/ 63817 h 185628"/>
                <a:gd name="connsiteX2" fmla="*/ 88065 w 92544"/>
                <a:gd name="connsiteY2" fmla="*/ 54625 h 185628"/>
                <a:gd name="connsiteX3" fmla="*/ 45784 w 92544"/>
                <a:gd name="connsiteY3" fmla="*/ 54625 h 185628"/>
                <a:gd name="connsiteX4" fmla="*/ 45784 w 92544"/>
                <a:gd name="connsiteY4" fmla="*/ 63 h 185628"/>
                <a:gd name="connsiteX5" fmla="*/ 38392 w 92544"/>
                <a:gd name="connsiteY5" fmla="*/ 63 h 185628"/>
                <a:gd name="connsiteX6" fmla="*/ 251 w 92544"/>
                <a:gd name="connsiteY6" fmla="*/ 57293 h 185628"/>
                <a:gd name="connsiteX7" fmla="*/ 251 w 92544"/>
                <a:gd name="connsiteY7" fmla="*/ 63817 h 185628"/>
                <a:gd name="connsiteX8" fmla="*/ 25383 w 92544"/>
                <a:gd name="connsiteY8" fmla="*/ 63817 h 185628"/>
                <a:gd name="connsiteX9" fmla="*/ 25383 w 92544"/>
                <a:gd name="connsiteY9" fmla="*/ 145660 h 185628"/>
                <a:gd name="connsiteX10" fmla="*/ 63524 w 92544"/>
                <a:gd name="connsiteY10" fmla="*/ 185692 h 185628"/>
                <a:gd name="connsiteX11" fmla="*/ 92796 w 92544"/>
                <a:gd name="connsiteY11" fmla="*/ 145660 h 185628"/>
                <a:gd name="connsiteX12" fmla="*/ 92796 w 92544"/>
                <a:gd name="connsiteY12" fmla="*/ 128758 h 185628"/>
                <a:gd name="connsiteX13" fmla="*/ 85404 w 92544"/>
                <a:gd name="connsiteY13" fmla="*/ 128758 h 185628"/>
                <a:gd name="connsiteX14" fmla="*/ 85404 w 92544"/>
                <a:gd name="connsiteY14" fmla="*/ 145067 h 185628"/>
                <a:gd name="connsiteX15" fmla="*/ 65594 w 92544"/>
                <a:gd name="connsiteY15" fmla="*/ 178278 h 185628"/>
                <a:gd name="connsiteX16" fmla="*/ 45784 w 92544"/>
                <a:gd name="connsiteY16" fmla="*/ 146253 h 185628"/>
                <a:gd name="connsiteX17" fmla="*/ 45784 w 92544"/>
                <a:gd name="connsiteY17" fmla="*/ 63817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784" y="63817"/>
                  </a:moveTo>
                  <a:lnTo>
                    <a:pt x="88065" y="63817"/>
                  </a:lnTo>
                  <a:lnTo>
                    <a:pt x="88065" y="54625"/>
                  </a:lnTo>
                  <a:lnTo>
                    <a:pt x="45784" y="54625"/>
                  </a:lnTo>
                  <a:lnTo>
                    <a:pt x="45784" y="63"/>
                  </a:lnTo>
                  <a:lnTo>
                    <a:pt x="38392" y="63"/>
                  </a:lnTo>
                  <a:cubicBezTo>
                    <a:pt x="38097" y="24378"/>
                    <a:pt x="29227" y="56107"/>
                    <a:pt x="251" y="57293"/>
                  </a:cubicBezTo>
                  <a:lnTo>
                    <a:pt x="251" y="63817"/>
                  </a:lnTo>
                  <a:lnTo>
                    <a:pt x="25383" y="63817"/>
                  </a:lnTo>
                  <a:lnTo>
                    <a:pt x="25383" y="145660"/>
                  </a:lnTo>
                  <a:cubicBezTo>
                    <a:pt x="25383" y="182133"/>
                    <a:pt x="52880" y="185692"/>
                    <a:pt x="63524" y="185692"/>
                  </a:cubicBezTo>
                  <a:cubicBezTo>
                    <a:pt x="84517" y="185692"/>
                    <a:pt x="92796" y="164638"/>
                    <a:pt x="92796" y="145660"/>
                  </a:cubicBezTo>
                  <a:lnTo>
                    <a:pt x="92796" y="128758"/>
                  </a:lnTo>
                  <a:lnTo>
                    <a:pt x="85404" y="128758"/>
                  </a:lnTo>
                  <a:lnTo>
                    <a:pt x="85404" y="145067"/>
                  </a:lnTo>
                  <a:cubicBezTo>
                    <a:pt x="85404" y="167010"/>
                    <a:pt x="76534" y="178278"/>
                    <a:pt x="65594" y="178278"/>
                  </a:cubicBezTo>
                  <a:cubicBezTo>
                    <a:pt x="45784" y="178278"/>
                    <a:pt x="45784" y="151294"/>
                    <a:pt x="45784" y="146253"/>
                  </a:cubicBezTo>
                  <a:lnTo>
                    <a:pt x="45784" y="6381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0" name="Freeform 11219">
              <a:extLst>
                <a:ext uri="{FF2B5EF4-FFF2-40B4-BE49-F238E27FC236}">
                  <a16:creationId xmlns:a16="http://schemas.microsoft.com/office/drawing/2014/main" id="{23EF1E6D-3A21-69E2-5CFA-50932B62483D}"/>
                </a:ext>
              </a:extLst>
            </p:cNvPr>
            <p:cNvSpPr/>
            <p:nvPr>
              <p:custDataLst>
                <p:tags r:id="rId189"/>
              </p:custDataLst>
            </p:nvPr>
          </p:nvSpPr>
          <p:spPr>
            <a:xfrm>
              <a:off x="8147366" y="2865603"/>
              <a:ext cx="96683" cy="136108"/>
            </a:xfrm>
            <a:custGeom>
              <a:avLst/>
              <a:gdLst>
                <a:gd name="connsiteX0" fmla="*/ 51997 w 96683"/>
                <a:gd name="connsiteY0" fmla="*/ 75382 h 136108"/>
                <a:gd name="connsiteX1" fmla="*/ 82747 w 96683"/>
                <a:gd name="connsiteY1" fmla="*/ 102663 h 136108"/>
                <a:gd name="connsiteX2" fmla="*/ 49336 w 96683"/>
                <a:gd name="connsiteY2" fmla="*/ 129647 h 136108"/>
                <a:gd name="connsiteX3" fmla="*/ 8238 w 96683"/>
                <a:gd name="connsiteY3" fmla="*/ 87540 h 136108"/>
                <a:gd name="connsiteX4" fmla="*/ 4099 w 96683"/>
                <a:gd name="connsiteY4" fmla="*/ 82499 h 136108"/>
                <a:gd name="connsiteX5" fmla="*/ 255 w 96683"/>
                <a:gd name="connsiteY5" fmla="*/ 89912 h 136108"/>
                <a:gd name="connsiteX6" fmla="*/ 255 w 96683"/>
                <a:gd name="connsiteY6" fmla="*/ 129054 h 136108"/>
                <a:gd name="connsiteX7" fmla="*/ 3507 w 96683"/>
                <a:gd name="connsiteY7" fmla="*/ 136171 h 136108"/>
                <a:gd name="connsiteX8" fmla="*/ 10899 w 96683"/>
                <a:gd name="connsiteY8" fmla="*/ 130240 h 136108"/>
                <a:gd name="connsiteX9" fmla="*/ 16812 w 96683"/>
                <a:gd name="connsiteY9" fmla="*/ 123420 h 136108"/>
                <a:gd name="connsiteX10" fmla="*/ 49336 w 96683"/>
                <a:gd name="connsiteY10" fmla="*/ 136171 h 136108"/>
                <a:gd name="connsiteX11" fmla="*/ 96939 w 96683"/>
                <a:gd name="connsiteY11" fmla="*/ 94953 h 136108"/>
                <a:gd name="connsiteX12" fmla="*/ 84521 w 96683"/>
                <a:gd name="connsiteY12" fmla="*/ 66782 h 136108"/>
                <a:gd name="connsiteX13" fmla="*/ 50814 w 96683"/>
                <a:gd name="connsiteY13" fmla="*/ 52549 h 136108"/>
                <a:gd name="connsiteX14" fmla="*/ 14447 w 96683"/>
                <a:gd name="connsiteY14" fmla="*/ 28233 h 136108"/>
                <a:gd name="connsiteX15" fmla="*/ 47562 w 96683"/>
                <a:gd name="connsiteY15" fmla="*/ 5697 h 136108"/>
                <a:gd name="connsiteX16" fmla="*/ 82155 w 96683"/>
                <a:gd name="connsiteY16" fmla="*/ 41577 h 136108"/>
                <a:gd name="connsiteX17" fmla="*/ 85703 w 96683"/>
                <a:gd name="connsiteY17" fmla="*/ 44246 h 136108"/>
                <a:gd name="connsiteX18" fmla="*/ 89547 w 96683"/>
                <a:gd name="connsiteY18" fmla="*/ 37129 h 136108"/>
                <a:gd name="connsiteX19" fmla="*/ 89547 w 96683"/>
                <a:gd name="connsiteY19" fmla="*/ 7180 h 136108"/>
                <a:gd name="connsiteX20" fmla="*/ 86295 w 96683"/>
                <a:gd name="connsiteY20" fmla="*/ 63 h 136108"/>
                <a:gd name="connsiteX21" fmla="*/ 80381 w 96683"/>
                <a:gd name="connsiteY21" fmla="*/ 3621 h 136108"/>
                <a:gd name="connsiteX22" fmla="*/ 75355 w 96683"/>
                <a:gd name="connsiteY22" fmla="*/ 8366 h 136108"/>
                <a:gd name="connsiteX23" fmla="*/ 47562 w 96683"/>
                <a:gd name="connsiteY23" fmla="*/ 63 h 136108"/>
                <a:gd name="connsiteX24" fmla="*/ 255 w 96683"/>
                <a:gd name="connsiteY24" fmla="*/ 36536 h 136108"/>
                <a:gd name="connsiteX25" fmla="*/ 12969 w 96683"/>
                <a:gd name="connsiteY25" fmla="*/ 61741 h 136108"/>
                <a:gd name="connsiteX26" fmla="*/ 51997 w 96683"/>
                <a:gd name="connsiteY26" fmla="*/ 7538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997" y="75382"/>
                  </a:moveTo>
                  <a:cubicBezTo>
                    <a:pt x="58502" y="76568"/>
                    <a:pt x="82747" y="81312"/>
                    <a:pt x="82747" y="102663"/>
                  </a:cubicBezTo>
                  <a:cubicBezTo>
                    <a:pt x="82747" y="117786"/>
                    <a:pt x="72398" y="129647"/>
                    <a:pt x="49336" y="129647"/>
                  </a:cubicBezTo>
                  <a:cubicBezTo>
                    <a:pt x="24500" y="129647"/>
                    <a:pt x="13856" y="112745"/>
                    <a:pt x="8238" y="87540"/>
                  </a:cubicBezTo>
                  <a:cubicBezTo>
                    <a:pt x="7351" y="83685"/>
                    <a:pt x="7055" y="82499"/>
                    <a:pt x="4099" y="82499"/>
                  </a:cubicBezTo>
                  <a:cubicBezTo>
                    <a:pt x="255" y="82499"/>
                    <a:pt x="255" y="84574"/>
                    <a:pt x="255" y="89912"/>
                  </a:cubicBezTo>
                  <a:lnTo>
                    <a:pt x="255" y="129054"/>
                  </a:lnTo>
                  <a:cubicBezTo>
                    <a:pt x="255" y="134095"/>
                    <a:pt x="255" y="136171"/>
                    <a:pt x="3507" y="136171"/>
                  </a:cubicBezTo>
                  <a:cubicBezTo>
                    <a:pt x="4986" y="136171"/>
                    <a:pt x="5281" y="135874"/>
                    <a:pt x="10899" y="130240"/>
                  </a:cubicBezTo>
                  <a:cubicBezTo>
                    <a:pt x="11490" y="129647"/>
                    <a:pt x="11490" y="129054"/>
                    <a:pt x="16812" y="123420"/>
                  </a:cubicBezTo>
                  <a:cubicBezTo>
                    <a:pt x="29822" y="135874"/>
                    <a:pt x="43127" y="136171"/>
                    <a:pt x="49336" y="136171"/>
                  </a:cubicBezTo>
                  <a:cubicBezTo>
                    <a:pt x="83338" y="136171"/>
                    <a:pt x="96939" y="116303"/>
                    <a:pt x="96939" y="94953"/>
                  </a:cubicBezTo>
                  <a:cubicBezTo>
                    <a:pt x="96939" y="79237"/>
                    <a:pt x="88069" y="70341"/>
                    <a:pt x="84521" y="66782"/>
                  </a:cubicBezTo>
                  <a:cubicBezTo>
                    <a:pt x="74764" y="57293"/>
                    <a:pt x="63233" y="54921"/>
                    <a:pt x="50814" y="52549"/>
                  </a:cubicBezTo>
                  <a:cubicBezTo>
                    <a:pt x="34257" y="49287"/>
                    <a:pt x="14447" y="45432"/>
                    <a:pt x="14447" y="28233"/>
                  </a:cubicBezTo>
                  <a:cubicBezTo>
                    <a:pt x="14447" y="17855"/>
                    <a:pt x="22134" y="5697"/>
                    <a:pt x="47562" y="5697"/>
                  </a:cubicBezTo>
                  <a:cubicBezTo>
                    <a:pt x="80086" y="5697"/>
                    <a:pt x="81564" y="32385"/>
                    <a:pt x="82155" y="41577"/>
                  </a:cubicBezTo>
                  <a:cubicBezTo>
                    <a:pt x="82451" y="44246"/>
                    <a:pt x="85112" y="44246"/>
                    <a:pt x="85703" y="44246"/>
                  </a:cubicBezTo>
                  <a:cubicBezTo>
                    <a:pt x="89547" y="44246"/>
                    <a:pt x="89547" y="42763"/>
                    <a:pt x="89547" y="37129"/>
                  </a:cubicBezTo>
                  <a:lnTo>
                    <a:pt x="89547" y="7180"/>
                  </a:lnTo>
                  <a:cubicBezTo>
                    <a:pt x="89547" y="2138"/>
                    <a:pt x="89547" y="63"/>
                    <a:pt x="86295" y="63"/>
                  </a:cubicBezTo>
                  <a:cubicBezTo>
                    <a:pt x="84816" y="63"/>
                    <a:pt x="84225" y="63"/>
                    <a:pt x="80381" y="3621"/>
                  </a:cubicBezTo>
                  <a:cubicBezTo>
                    <a:pt x="79494" y="4807"/>
                    <a:pt x="76538" y="7476"/>
                    <a:pt x="75355" y="8366"/>
                  </a:cubicBezTo>
                  <a:cubicBezTo>
                    <a:pt x="64120" y="63"/>
                    <a:pt x="51997" y="63"/>
                    <a:pt x="47562" y="63"/>
                  </a:cubicBezTo>
                  <a:cubicBezTo>
                    <a:pt x="11490" y="63"/>
                    <a:pt x="255" y="19930"/>
                    <a:pt x="255" y="36536"/>
                  </a:cubicBezTo>
                  <a:cubicBezTo>
                    <a:pt x="255" y="46915"/>
                    <a:pt x="4986" y="55218"/>
                    <a:pt x="12969" y="61741"/>
                  </a:cubicBezTo>
                  <a:cubicBezTo>
                    <a:pt x="22430" y="69451"/>
                    <a:pt x="30709" y="71230"/>
                    <a:pt x="51997" y="75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1" name="Freeform 11220">
              <a:extLst>
                <a:ext uri="{FF2B5EF4-FFF2-40B4-BE49-F238E27FC236}">
                  <a16:creationId xmlns:a16="http://schemas.microsoft.com/office/drawing/2014/main" id="{628A3BFD-CD45-8701-59B7-3780CBBC7A92}"/>
                </a:ext>
              </a:extLst>
            </p:cNvPr>
            <p:cNvSpPr/>
            <p:nvPr>
              <p:custDataLst>
                <p:tags r:id="rId190"/>
              </p:custDataLst>
            </p:nvPr>
          </p:nvSpPr>
          <p:spPr>
            <a:xfrm>
              <a:off x="8372026" y="2795325"/>
              <a:ext cx="268467" cy="203124"/>
            </a:xfrm>
            <a:custGeom>
              <a:avLst/>
              <a:gdLst>
                <a:gd name="connsiteX0" fmla="*/ 133018 w 268467"/>
                <a:gd name="connsiteY0" fmla="*/ 140915 h 203124"/>
                <a:gd name="connsiteX1" fmla="*/ 76545 w 268467"/>
                <a:gd name="connsiteY1" fmla="*/ 5993 h 203124"/>
                <a:gd name="connsiteX2" fmla="*/ 65901 w 268467"/>
                <a:gd name="connsiteY2" fmla="*/ 63 h 203124"/>
                <a:gd name="connsiteX3" fmla="*/ 10907 w 268467"/>
                <a:gd name="connsiteY3" fmla="*/ 63 h 203124"/>
                <a:gd name="connsiteX4" fmla="*/ 1150 w 268467"/>
                <a:gd name="connsiteY4" fmla="*/ 5400 h 203124"/>
                <a:gd name="connsiteX5" fmla="*/ 7950 w 268467"/>
                <a:gd name="connsiteY5" fmla="*/ 10441 h 203124"/>
                <a:gd name="connsiteX6" fmla="*/ 25986 w 268467"/>
                <a:gd name="connsiteY6" fmla="*/ 13407 h 203124"/>
                <a:gd name="connsiteX7" fmla="*/ 25986 w 268467"/>
                <a:gd name="connsiteY7" fmla="*/ 171755 h 203124"/>
                <a:gd name="connsiteX8" fmla="*/ 5880 w 268467"/>
                <a:gd name="connsiteY8" fmla="*/ 192808 h 203124"/>
                <a:gd name="connsiteX9" fmla="*/ 263 w 268467"/>
                <a:gd name="connsiteY9" fmla="*/ 197849 h 203124"/>
                <a:gd name="connsiteX10" fmla="*/ 10315 w 268467"/>
                <a:gd name="connsiteY10" fmla="*/ 203187 h 203124"/>
                <a:gd name="connsiteX11" fmla="*/ 56144 w 268467"/>
                <a:gd name="connsiteY11" fmla="*/ 203187 h 203124"/>
                <a:gd name="connsiteX12" fmla="*/ 65901 w 268467"/>
                <a:gd name="connsiteY12" fmla="*/ 197849 h 203124"/>
                <a:gd name="connsiteX13" fmla="*/ 61171 w 268467"/>
                <a:gd name="connsiteY13" fmla="*/ 192808 h 203124"/>
                <a:gd name="connsiteX14" fmla="*/ 38404 w 268467"/>
                <a:gd name="connsiteY14" fmla="*/ 171755 h 203124"/>
                <a:gd name="connsiteX15" fmla="*/ 38404 w 268467"/>
                <a:gd name="connsiteY15" fmla="*/ 24082 h 203124"/>
                <a:gd name="connsiteX16" fmla="*/ 38700 w 268467"/>
                <a:gd name="connsiteY16" fmla="*/ 23785 h 203124"/>
                <a:gd name="connsiteX17" fmla="*/ 110843 w 268467"/>
                <a:gd name="connsiteY17" fmla="*/ 196960 h 203124"/>
                <a:gd name="connsiteX18" fmla="*/ 117052 w 268467"/>
                <a:gd name="connsiteY18" fmla="*/ 203187 h 203124"/>
                <a:gd name="connsiteX19" fmla="*/ 122965 w 268467"/>
                <a:gd name="connsiteY19" fmla="*/ 197256 h 203124"/>
                <a:gd name="connsiteX20" fmla="*/ 195404 w 268467"/>
                <a:gd name="connsiteY20" fmla="*/ 23785 h 203124"/>
                <a:gd name="connsiteX21" fmla="*/ 195700 w 268467"/>
                <a:gd name="connsiteY21" fmla="*/ 24082 h 203124"/>
                <a:gd name="connsiteX22" fmla="*/ 195700 w 268467"/>
                <a:gd name="connsiteY22" fmla="*/ 171755 h 203124"/>
                <a:gd name="connsiteX23" fmla="*/ 175595 w 268467"/>
                <a:gd name="connsiteY23" fmla="*/ 192808 h 203124"/>
                <a:gd name="connsiteX24" fmla="*/ 169977 w 268467"/>
                <a:gd name="connsiteY24" fmla="*/ 197849 h 203124"/>
                <a:gd name="connsiteX25" fmla="*/ 180030 w 268467"/>
                <a:gd name="connsiteY25" fmla="*/ 203187 h 203124"/>
                <a:gd name="connsiteX26" fmla="*/ 258973 w 268467"/>
                <a:gd name="connsiteY26" fmla="*/ 203187 h 203124"/>
                <a:gd name="connsiteX27" fmla="*/ 268730 w 268467"/>
                <a:gd name="connsiteY27" fmla="*/ 197849 h 203124"/>
                <a:gd name="connsiteX28" fmla="*/ 264000 w 268467"/>
                <a:gd name="connsiteY28" fmla="*/ 192808 h 203124"/>
                <a:gd name="connsiteX29" fmla="*/ 241233 w 268467"/>
                <a:gd name="connsiteY29" fmla="*/ 171755 h 203124"/>
                <a:gd name="connsiteX30" fmla="*/ 241233 w 268467"/>
                <a:gd name="connsiteY30" fmla="*/ 31495 h 203124"/>
                <a:gd name="connsiteX31" fmla="*/ 261339 w 268467"/>
                <a:gd name="connsiteY31" fmla="*/ 10441 h 203124"/>
                <a:gd name="connsiteX32" fmla="*/ 266956 w 268467"/>
                <a:gd name="connsiteY32" fmla="*/ 5400 h 203124"/>
                <a:gd name="connsiteX33" fmla="*/ 257199 w 268467"/>
                <a:gd name="connsiteY33" fmla="*/ 63 h 203124"/>
                <a:gd name="connsiteX34" fmla="*/ 200135 w 268467"/>
                <a:gd name="connsiteY34" fmla="*/ 63 h 203124"/>
                <a:gd name="connsiteX35" fmla="*/ 189195 w 268467"/>
                <a:gd name="connsiteY35" fmla="*/ 6290 h 203124"/>
                <a:gd name="connsiteX36" fmla="*/ 133018 w 268467"/>
                <a:gd name="connsiteY36" fmla="*/ 140915 h 203124"/>
                <a:gd name="connsiteX37" fmla="*/ 124148 w 268467"/>
                <a:gd name="connsiteY37" fmla="*/ 146253 h 203124"/>
                <a:gd name="connsiteX38" fmla="*/ 130357 w 268467"/>
                <a:gd name="connsiteY38" fmla="*/ 152777 h 203124"/>
                <a:gd name="connsiteX39" fmla="*/ 117348 w 268467"/>
                <a:gd name="connsiteY39" fmla="*/ 184209 h 203124"/>
                <a:gd name="connsiteX40" fmla="*/ 116756 w 268467"/>
                <a:gd name="connsiteY40" fmla="*/ 184209 h 203124"/>
                <a:gd name="connsiteX41" fmla="*/ 49344 w 268467"/>
                <a:gd name="connsiteY41" fmla="*/ 22896 h 203124"/>
                <a:gd name="connsiteX42" fmla="*/ 41361 w 268467"/>
                <a:gd name="connsiteY42" fmla="*/ 10441 h 203124"/>
                <a:gd name="connsiteX43" fmla="*/ 67084 w 268467"/>
                <a:gd name="connsiteY43" fmla="*/ 10441 h 203124"/>
                <a:gd name="connsiteX44" fmla="*/ 124148 w 268467"/>
                <a:gd name="connsiteY44" fmla="*/ 146253 h 203124"/>
                <a:gd name="connsiteX45" fmla="*/ 34856 w 268467"/>
                <a:gd name="connsiteY45" fmla="*/ 192808 h 203124"/>
                <a:gd name="connsiteX46" fmla="*/ 29830 w 268467"/>
                <a:gd name="connsiteY46" fmla="*/ 192808 h 203124"/>
                <a:gd name="connsiteX47" fmla="*/ 31604 w 268467"/>
                <a:gd name="connsiteY47" fmla="*/ 190436 h 203124"/>
                <a:gd name="connsiteX48" fmla="*/ 32195 w 268467"/>
                <a:gd name="connsiteY48" fmla="*/ 189546 h 203124"/>
                <a:gd name="connsiteX49" fmla="*/ 34856 w 268467"/>
                <a:gd name="connsiteY49" fmla="*/ 192808 h 203124"/>
                <a:gd name="connsiteX50" fmla="*/ 206049 w 268467"/>
                <a:gd name="connsiteY50" fmla="*/ 10441 h 203124"/>
                <a:gd name="connsiteX51" fmla="*/ 237389 w 268467"/>
                <a:gd name="connsiteY51" fmla="*/ 10441 h 203124"/>
                <a:gd name="connsiteX52" fmla="*/ 230885 w 268467"/>
                <a:gd name="connsiteY52" fmla="*/ 30902 h 203124"/>
                <a:gd name="connsiteX53" fmla="*/ 230885 w 268467"/>
                <a:gd name="connsiteY53" fmla="*/ 172348 h 203124"/>
                <a:gd name="connsiteX54" fmla="*/ 237685 w 268467"/>
                <a:gd name="connsiteY54" fmla="*/ 192808 h 203124"/>
                <a:gd name="connsiteX55" fmla="*/ 199544 w 268467"/>
                <a:gd name="connsiteY55" fmla="*/ 192808 h 203124"/>
                <a:gd name="connsiteX56" fmla="*/ 206049 w 268467"/>
                <a:gd name="connsiteY56" fmla="*/ 172348 h 203124"/>
                <a:gd name="connsiteX57" fmla="*/ 206049 w 268467"/>
                <a:gd name="connsiteY57" fmla="*/ 10441 h 2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467" h="203124">
                  <a:moveTo>
                    <a:pt x="133018" y="140915"/>
                  </a:moveTo>
                  <a:lnTo>
                    <a:pt x="76545" y="5993"/>
                  </a:lnTo>
                  <a:cubicBezTo>
                    <a:pt x="74180" y="63"/>
                    <a:pt x="73884" y="63"/>
                    <a:pt x="65901" y="63"/>
                  </a:cubicBezTo>
                  <a:lnTo>
                    <a:pt x="10907" y="63"/>
                  </a:lnTo>
                  <a:cubicBezTo>
                    <a:pt x="5585" y="63"/>
                    <a:pt x="1150" y="63"/>
                    <a:pt x="1150" y="5400"/>
                  </a:cubicBezTo>
                  <a:cubicBezTo>
                    <a:pt x="1150" y="10441"/>
                    <a:pt x="6472" y="10441"/>
                    <a:pt x="7950" y="10441"/>
                  </a:cubicBezTo>
                  <a:cubicBezTo>
                    <a:pt x="11498" y="10441"/>
                    <a:pt x="19481" y="11034"/>
                    <a:pt x="25986" y="13407"/>
                  </a:cubicBezTo>
                  <a:lnTo>
                    <a:pt x="25986" y="171755"/>
                  </a:lnTo>
                  <a:cubicBezTo>
                    <a:pt x="25986" y="177982"/>
                    <a:pt x="25986" y="191029"/>
                    <a:pt x="5880" y="192808"/>
                  </a:cubicBezTo>
                  <a:cubicBezTo>
                    <a:pt x="263" y="193401"/>
                    <a:pt x="263" y="197553"/>
                    <a:pt x="263" y="197849"/>
                  </a:cubicBezTo>
                  <a:cubicBezTo>
                    <a:pt x="263" y="203187"/>
                    <a:pt x="4993" y="203187"/>
                    <a:pt x="10315" y="203187"/>
                  </a:cubicBezTo>
                  <a:lnTo>
                    <a:pt x="56144" y="203187"/>
                  </a:lnTo>
                  <a:cubicBezTo>
                    <a:pt x="61466" y="203187"/>
                    <a:pt x="65901" y="203187"/>
                    <a:pt x="65901" y="197849"/>
                  </a:cubicBezTo>
                  <a:cubicBezTo>
                    <a:pt x="65901" y="195181"/>
                    <a:pt x="63536" y="193105"/>
                    <a:pt x="61171" y="192808"/>
                  </a:cubicBezTo>
                  <a:cubicBezTo>
                    <a:pt x="38404" y="191029"/>
                    <a:pt x="38404" y="178575"/>
                    <a:pt x="38404" y="171755"/>
                  </a:cubicBezTo>
                  <a:lnTo>
                    <a:pt x="38404" y="24082"/>
                  </a:lnTo>
                  <a:lnTo>
                    <a:pt x="38700" y="23785"/>
                  </a:lnTo>
                  <a:lnTo>
                    <a:pt x="110843" y="196960"/>
                  </a:lnTo>
                  <a:cubicBezTo>
                    <a:pt x="113208" y="202297"/>
                    <a:pt x="115278" y="203187"/>
                    <a:pt x="117052" y="203187"/>
                  </a:cubicBezTo>
                  <a:cubicBezTo>
                    <a:pt x="120600" y="203187"/>
                    <a:pt x="121487" y="200815"/>
                    <a:pt x="122965" y="197256"/>
                  </a:cubicBezTo>
                  <a:lnTo>
                    <a:pt x="195404" y="23785"/>
                  </a:lnTo>
                  <a:lnTo>
                    <a:pt x="195700" y="24082"/>
                  </a:lnTo>
                  <a:lnTo>
                    <a:pt x="195700" y="171755"/>
                  </a:lnTo>
                  <a:cubicBezTo>
                    <a:pt x="195700" y="177982"/>
                    <a:pt x="195700" y="191029"/>
                    <a:pt x="175595" y="192808"/>
                  </a:cubicBezTo>
                  <a:cubicBezTo>
                    <a:pt x="169977" y="193401"/>
                    <a:pt x="169977" y="197553"/>
                    <a:pt x="169977" y="197849"/>
                  </a:cubicBezTo>
                  <a:cubicBezTo>
                    <a:pt x="169977" y="203187"/>
                    <a:pt x="174708" y="203187"/>
                    <a:pt x="180030" y="203187"/>
                  </a:cubicBezTo>
                  <a:lnTo>
                    <a:pt x="258973" y="203187"/>
                  </a:lnTo>
                  <a:cubicBezTo>
                    <a:pt x="264295" y="203187"/>
                    <a:pt x="268730" y="203187"/>
                    <a:pt x="268730" y="197849"/>
                  </a:cubicBezTo>
                  <a:cubicBezTo>
                    <a:pt x="268730" y="195181"/>
                    <a:pt x="266365" y="193105"/>
                    <a:pt x="264000" y="192808"/>
                  </a:cubicBezTo>
                  <a:cubicBezTo>
                    <a:pt x="241233" y="191029"/>
                    <a:pt x="241233" y="178575"/>
                    <a:pt x="241233" y="171755"/>
                  </a:cubicBezTo>
                  <a:lnTo>
                    <a:pt x="241233" y="31495"/>
                  </a:lnTo>
                  <a:cubicBezTo>
                    <a:pt x="241233" y="25268"/>
                    <a:pt x="241233" y="12221"/>
                    <a:pt x="261339" y="10441"/>
                  </a:cubicBezTo>
                  <a:cubicBezTo>
                    <a:pt x="264295" y="10145"/>
                    <a:pt x="266956" y="8662"/>
                    <a:pt x="266956" y="5400"/>
                  </a:cubicBezTo>
                  <a:cubicBezTo>
                    <a:pt x="266956" y="63"/>
                    <a:pt x="262521" y="63"/>
                    <a:pt x="257199" y="63"/>
                  </a:cubicBezTo>
                  <a:lnTo>
                    <a:pt x="200135" y="63"/>
                  </a:lnTo>
                  <a:cubicBezTo>
                    <a:pt x="192448" y="63"/>
                    <a:pt x="191856" y="63"/>
                    <a:pt x="189195" y="6290"/>
                  </a:cubicBezTo>
                  <a:lnTo>
                    <a:pt x="133018" y="140915"/>
                  </a:lnTo>
                  <a:close/>
                  <a:moveTo>
                    <a:pt x="124148" y="146253"/>
                  </a:moveTo>
                  <a:cubicBezTo>
                    <a:pt x="126513" y="151294"/>
                    <a:pt x="126809" y="151590"/>
                    <a:pt x="130357" y="152777"/>
                  </a:cubicBezTo>
                  <a:lnTo>
                    <a:pt x="117348" y="184209"/>
                  </a:lnTo>
                  <a:lnTo>
                    <a:pt x="116756" y="184209"/>
                  </a:lnTo>
                  <a:lnTo>
                    <a:pt x="49344" y="22896"/>
                  </a:lnTo>
                  <a:cubicBezTo>
                    <a:pt x="47865" y="19041"/>
                    <a:pt x="45500" y="14000"/>
                    <a:pt x="41361" y="10441"/>
                  </a:cubicBezTo>
                  <a:lnTo>
                    <a:pt x="67084" y="10441"/>
                  </a:lnTo>
                  <a:lnTo>
                    <a:pt x="124148" y="146253"/>
                  </a:lnTo>
                  <a:close/>
                  <a:moveTo>
                    <a:pt x="34856" y="192808"/>
                  </a:moveTo>
                  <a:lnTo>
                    <a:pt x="29830" y="192808"/>
                  </a:lnTo>
                  <a:cubicBezTo>
                    <a:pt x="30421" y="191919"/>
                    <a:pt x="31012" y="191029"/>
                    <a:pt x="31604" y="190436"/>
                  </a:cubicBezTo>
                  <a:cubicBezTo>
                    <a:pt x="31899" y="190140"/>
                    <a:pt x="31899" y="189843"/>
                    <a:pt x="32195" y="189546"/>
                  </a:cubicBezTo>
                  <a:lnTo>
                    <a:pt x="34856" y="192808"/>
                  </a:lnTo>
                  <a:close/>
                  <a:moveTo>
                    <a:pt x="206049" y="10441"/>
                  </a:moveTo>
                  <a:lnTo>
                    <a:pt x="237389" y="10441"/>
                  </a:lnTo>
                  <a:cubicBezTo>
                    <a:pt x="230885" y="17855"/>
                    <a:pt x="230885" y="25564"/>
                    <a:pt x="230885" y="30902"/>
                  </a:cubicBezTo>
                  <a:lnTo>
                    <a:pt x="230885" y="172348"/>
                  </a:lnTo>
                  <a:cubicBezTo>
                    <a:pt x="230885" y="177685"/>
                    <a:pt x="230885" y="185395"/>
                    <a:pt x="237685" y="192808"/>
                  </a:cubicBezTo>
                  <a:lnTo>
                    <a:pt x="199544" y="192808"/>
                  </a:lnTo>
                  <a:cubicBezTo>
                    <a:pt x="206049" y="185395"/>
                    <a:pt x="206049" y="177685"/>
                    <a:pt x="206049" y="172348"/>
                  </a:cubicBezTo>
                  <a:lnTo>
                    <a:pt x="206049" y="1044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2" name="Freeform 11221">
              <a:extLst>
                <a:ext uri="{FF2B5EF4-FFF2-40B4-BE49-F238E27FC236}">
                  <a16:creationId xmlns:a16="http://schemas.microsoft.com/office/drawing/2014/main" id="{53A95CBF-815C-A18A-F915-E9ED7A31BC5B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>
              <a:off x="8768610" y="2889622"/>
              <a:ext cx="196620" cy="69388"/>
            </a:xfrm>
            <a:custGeom>
              <a:avLst/>
              <a:gdLst>
                <a:gd name="connsiteX0" fmla="*/ 186843 w 196620"/>
                <a:gd name="connsiteY0" fmla="*/ 11924 h 69388"/>
                <a:gd name="connsiteX1" fmla="*/ 196896 w 196620"/>
                <a:gd name="connsiteY1" fmla="*/ 5993 h 69388"/>
                <a:gd name="connsiteX2" fmla="*/ 187139 w 196620"/>
                <a:gd name="connsiteY2" fmla="*/ 63 h 69388"/>
                <a:gd name="connsiteX3" fmla="*/ 10033 w 196620"/>
                <a:gd name="connsiteY3" fmla="*/ 63 h 69388"/>
                <a:gd name="connsiteX4" fmla="*/ 276 w 196620"/>
                <a:gd name="connsiteY4" fmla="*/ 5993 h 69388"/>
                <a:gd name="connsiteX5" fmla="*/ 10328 w 196620"/>
                <a:gd name="connsiteY5" fmla="*/ 11924 h 69388"/>
                <a:gd name="connsiteX6" fmla="*/ 186843 w 196620"/>
                <a:gd name="connsiteY6" fmla="*/ 11924 h 69388"/>
                <a:gd name="connsiteX7" fmla="*/ 187139 w 196620"/>
                <a:gd name="connsiteY7" fmla="*/ 69451 h 69388"/>
                <a:gd name="connsiteX8" fmla="*/ 196896 w 196620"/>
                <a:gd name="connsiteY8" fmla="*/ 63521 h 69388"/>
                <a:gd name="connsiteX9" fmla="*/ 186843 w 196620"/>
                <a:gd name="connsiteY9" fmla="*/ 57590 h 69388"/>
                <a:gd name="connsiteX10" fmla="*/ 10328 w 196620"/>
                <a:gd name="connsiteY10" fmla="*/ 57590 h 69388"/>
                <a:gd name="connsiteX11" fmla="*/ 276 w 196620"/>
                <a:gd name="connsiteY11" fmla="*/ 63521 h 69388"/>
                <a:gd name="connsiteX12" fmla="*/ 10033 w 196620"/>
                <a:gd name="connsiteY12" fmla="*/ 69451 h 69388"/>
                <a:gd name="connsiteX13" fmla="*/ 187139 w 196620"/>
                <a:gd name="connsiteY13" fmla="*/ 69451 h 6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620" h="69388">
                  <a:moveTo>
                    <a:pt x="186843" y="11924"/>
                  </a:moveTo>
                  <a:cubicBezTo>
                    <a:pt x="191278" y="11924"/>
                    <a:pt x="196896" y="11924"/>
                    <a:pt x="196896" y="5993"/>
                  </a:cubicBezTo>
                  <a:cubicBezTo>
                    <a:pt x="196896" y="63"/>
                    <a:pt x="191278" y="63"/>
                    <a:pt x="187139" y="63"/>
                  </a:cubicBezTo>
                  <a:lnTo>
                    <a:pt x="10033" y="63"/>
                  </a:lnTo>
                  <a:cubicBezTo>
                    <a:pt x="5893" y="63"/>
                    <a:pt x="276" y="63"/>
                    <a:pt x="276" y="5993"/>
                  </a:cubicBezTo>
                  <a:cubicBezTo>
                    <a:pt x="276" y="11924"/>
                    <a:pt x="5893" y="11924"/>
                    <a:pt x="10328" y="11924"/>
                  </a:cubicBezTo>
                  <a:lnTo>
                    <a:pt x="186843" y="11924"/>
                  </a:lnTo>
                  <a:close/>
                  <a:moveTo>
                    <a:pt x="187139" y="69451"/>
                  </a:moveTo>
                  <a:cubicBezTo>
                    <a:pt x="191278" y="69451"/>
                    <a:pt x="196896" y="69451"/>
                    <a:pt x="196896" y="63521"/>
                  </a:cubicBezTo>
                  <a:cubicBezTo>
                    <a:pt x="196896" y="57590"/>
                    <a:pt x="191278" y="57590"/>
                    <a:pt x="186843" y="57590"/>
                  </a:cubicBezTo>
                  <a:lnTo>
                    <a:pt x="10328" y="57590"/>
                  </a:lnTo>
                  <a:cubicBezTo>
                    <a:pt x="5893" y="57590"/>
                    <a:pt x="276" y="57590"/>
                    <a:pt x="276" y="63521"/>
                  </a:cubicBezTo>
                  <a:cubicBezTo>
                    <a:pt x="276" y="69451"/>
                    <a:pt x="5893" y="69451"/>
                    <a:pt x="10033" y="69451"/>
                  </a:cubicBezTo>
                  <a:lnTo>
                    <a:pt x="187139" y="6945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3" name="Freeform 11222">
              <a:extLst>
                <a:ext uri="{FF2B5EF4-FFF2-40B4-BE49-F238E27FC236}">
                  <a16:creationId xmlns:a16="http://schemas.microsoft.com/office/drawing/2014/main" id="{2F9C1BCD-1979-0144-523A-127EA1C196E8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9109116" y="2776050"/>
              <a:ext cx="104962" cy="296531"/>
            </a:xfrm>
            <a:custGeom>
              <a:avLst/>
              <a:gdLst>
                <a:gd name="connsiteX0" fmla="*/ 62673 w 104962"/>
                <a:gd name="connsiteY0" fmla="*/ 39501 h 296531"/>
                <a:gd name="connsiteX1" fmla="*/ 102589 w 104962"/>
                <a:gd name="connsiteY1" fmla="*/ 6586 h 296531"/>
                <a:gd name="connsiteX2" fmla="*/ 105250 w 104962"/>
                <a:gd name="connsiteY2" fmla="*/ 3325 h 296531"/>
                <a:gd name="connsiteX3" fmla="*/ 99632 w 104962"/>
                <a:gd name="connsiteY3" fmla="*/ 63 h 296531"/>
                <a:gd name="connsiteX4" fmla="*/ 42863 w 104962"/>
                <a:gd name="connsiteY4" fmla="*/ 37129 h 296531"/>
                <a:gd name="connsiteX5" fmla="*/ 42863 w 104962"/>
                <a:gd name="connsiteY5" fmla="*/ 104738 h 296531"/>
                <a:gd name="connsiteX6" fmla="*/ 31037 w 104962"/>
                <a:gd name="connsiteY6" fmla="*/ 135578 h 296531"/>
                <a:gd name="connsiteX7" fmla="*/ 2948 w 104962"/>
                <a:gd name="connsiteY7" fmla="*/ 145067 h 296531"/>
                <a:gd name="connsiteX8" fmla="*/ 287 w 104962"/>
                <a:gd name="connsiteY8" fmla="*/ 148329 h 296531"/>
                <a:gd name="connsiteX9" fmla="*/ 5018 w 104962"/>
                <a:gd name="connsiteY9" fmla="*/ 151590 h 296531"/>
                <a:gd name="connsiteX10" fmla="*/ 41976 w 104962"/>
                <a:gd name="connsiteY10" fmla="*/ 177982 h 296531"/>
                <a:gd name="connsiteX11" fmla="*/ 42863 w 104962"/>
                <a:gd name="connsiteY11" fmla="*/ 192512 h 296531"/>
                <a:gd name="connsiteX12" fmla="*/ 42863 w 104962"/>
                <a:gd name="connsiteY12" fmla="*/ 251225 h 296531"/>
                <a:gd name="connsiteX13" fmla="*/ 57055 w 104962"/>
                <a:gd name="connsiteY13" fmla="*/ 284437 h 296531"/>
                <a:gd name="connsiteX14" fmla="*/ 99632 w 104962"/>
                <a:gd name="connsiteY14" fmla="*/ 296594 h 296531"/>
                <a:gd name="connsiteX15" fmla="*/ 105250 w 104962"/>
                <a:gd name="connsiteY15" fmla="*/ 293333 h 296531"/>
                <a:gd name="connsiteX16" fmla="*/ 100519 w 104962"/>
                <a:gd name="connsiteY16" fmla="*/ 290071 h 296531"/>
                <a:gd name="connsiteX17" fmla="*/ 63560 w 104962"/>
                <a:gd name="connsiteY17" fmla="*/ 264272 h 296531"/>
                <a:gd name="connsiteX18" fmla="*/ 62673 w 104962"/>
                <a:gd name="connsiteY18" fmla="*/ 250335 h 296531"/>
                <a:gd name="connsiteX19" fmla="*/ 62673 w 104962"/>
                <a:gd name="connsiteY19" fmla="*/ 188064 h 296531"/>
                <a:gd name="connsiteX20" fmla="*/ 50846 w 104962"/>
                <a:gd name="connsiteY20" fmla="*/ 159893 h 296531"/>
                <a:gd name="connsiteX21" fmla="*/ 27784 w 104962"/>
                <a:gd name="connsiteY21" fmla="*/ 148329 h 296531"/>
                <a:gd name="connsiteX22" fmla="*/ 62673 w 104962"/>
                <a:gd name="connsiteY22" fmla="*/ 110669 h 296531"/>
                <a:gd name="connsiteX23" fmla="*/ 62673 w 104962"/>
                <a:gd name="connsiteY23" fmla="*/ 39501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962" h="296531">
                  <a:moveTo>
                    <a:pt x="62673" y="39501"/>
                  </a:moveTo>
                  <a:cubicBezTo>
                    <a:pt x="62673" y="27640"/>
                    <a:pt x="70361" y="8662"/>
                    <a:pt x="102589" y="6586"/>
                  </a:cubicBezTo>
                  <a:cubicBezTo>
                    <a:pt x="104067" y="6290"/>
                    <a:pt x="105250" y="5104"/>
                    <a:pt x="105250" y="3325"/>
                  </a:cubicBezTo>
                  <a:cubicBezTo>
                    <a:pt x="105250" y="63"/>
                    <a:pt x="102884" y="63"/>
                    <a:pt x="99632" y="63"/>
                  </a:cubicBezTo>
                  <a:cubicBezTo>
                    <a:pt x="70065" y="63"/>
                    <a:pt x="43159" y="15186"/>
                    <a:pt x="42863" y="37129"/>
                  </a:cubicBezTo>
                  <a:lnTo>
                    <a:pt x="42863" y="104738"/>
                  </a:lnTo>
                  <a:cubicBezTo>
                    <a:pt x="42863" y="116303"/>
                    <a:pt x="42863" y="125792"/>
                    <a:pt x="31037" y="135578"/>
                  </a:cubicBezTo>
                  <a:cubicBezTo>
                    <a:pt x="20688" y="144177"/>
                    <a:pt x="9453" y="144770"/>
                    <a:pt x="2948" y="145067"/>
                  </a:cubicBezTo>
                  <a:cubicBezTo>
                    <a:pt x="1470" y="145363"/>
                    <a:pt x="287" y="146549"/>
                    <a:pt x="287" y="148329"/>
                  </a:cubicBezTo>
                  <a:cubicBezTo>
                    <a:pt x="287" y="151294"/>
                    <a:pt x="2061" y="151294"/>
                    <a:pt x="5018" y="151590"/>
                  </a:cubicBezTo>
                  <a:cubicBezTo>
                    <a:pt x="24532" y="152777"/>
                    <a:pt x="38724" y="163452"/>
                    <a:pt x="41976" y="177982"/>
                  </a:cubicBezTo>
                  <a:cubicBezTo>
                    <a:pt x="42863" y="181244"/>
                    <a:pt x="42863" y="181837"/>
                    <a:pt x="42863" y="192512"/>
                  </a:cubicBezTo>
                  <a:lnTo>
                    <a:pt x="42863" y="251225"/>
                  </a:lnTo>
                  <a:cubicBezTo>
                    <a:pt x="42863" y="263679"/>
                    <a:pt x="42863" y="273168"/>
                    <a:pt x="57055" y="284437"/>
                  </a:cubicBezTo>
                  <a:cubicBezTo>
                    <a:pt x="68587" y="293333"/>
                    <a:pt x="88101" y="296594"/>
                    <a:pt x="99632" y="296594"/>
                  </a:cubicBezTo>
                  <a:cubicBezTo>
                    <a:pt x="102884" y="296594"/>
                    <a:pt x="105250" y="296594"/>
                    <a:pt x="105250" y="293333"/>
                  </a:cubicBezTo>
                  <a:cubicBezTo>
                    <a:pt x="105250" y="290367"/>
                    <a:pt x="103476" y="290367"/>
                    <a:pt x="100519" y="290071"/>
                  </a:cubicBezTo>
                  <a:cubicBezTo>
                    <a:pt x="81892" y="288885"/>
                    <a:pt x="67404" y="279396"/>
                    <a:pt x="63560" y="264272"/>
                  </a:cubicBezTo>
                  <a:cubicBezTo>
                    <a:pt x="62673" y="261604"/>
                    <a:pt x="62673" y="261011"/>
                    <a:pt x="62673" y="250335"/>
                  </a:cubicBezTo>
                  <a:lnTo>
                    <a:pt x="62673" y="188064"/>
                  </a:lnTo>
                  <a:cubicBezTo>
                    <a:pt x="62673" y="174423"/>
                    <a:pt x="60308" y="169382"/>
                    <a:pt x="50846" y="159893"/>
                  </a:cubicBezTo>
                  <a:cubicBezTo>
                    <a:pt x="44637" y="153666"/>
                    <a:pt x="36063" y="150701"/>
                    <a:pt x="27784" y="148329"/>
                  </a:cubicBezTo>
                  <a:cubicBezTo>
                    <a:pt x="52029" y="141508"/>
                    <a:pt x="62673" y="127868"/>
                    <a:pt x="62673" y="110669"/>
                  </a:cubicBezTo>
                  <a:lnTo>
                    <a:pt x="62673" y="395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4" name="Freeform 11223">
              <a:extLst>
                <a:ext uri="{FF2B5EF4-FFF2-40B4-BE49-F238E27FC236}">
                  <a16:creationId xmlns:a16="http://schemas.microsoft.com/office/drawing/2014/main" id="{542DCEEA-5902-C471-CEB8-71037803A2E1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>
              <a:off x="9244237" y="2867382"/>
              <a:ext cx="242153" cy="134328"/>
            </a:xfrm>
            <a:custGeom>
              <a:avLst/>
              <a:gdLst>
                <a:gd name="connsiteX0" fmla="*/ 17736 w 242153"/>
                <a:gd name="connsiteY0" fmla="*/ 113634 h 134328"/>
                <a:gd name="connsiteX1" fmla="*/ 15075 w 242153"/>
                <a:gd name="connsiteY1" fmla="*/ 126385 h 134328"/>
                <a:gd name="connsiteX2" fmla="*/ 23650 w 242153"/>
                <a:gd name="connsiteY2" fmla="*/ 134392 h 134328"/>
                <a:gd name="connsiteX3" fmla="*/ 34590 w 242153"/>
                <a:gd name="connsiteY3" fmla="*/ 126089 h 134328"/>
                <a:gd name="connsiteX4" fmla="*/ 40207 w 242153"/>
                <a:gd name="connsiteY4" fmla="*/ 104145 h 134328"/>
                <a:gd name="connsiteX5" fmla="*/ 46712 w 242153"/>
                <a:gd name="connsiteY5" fmla="*/ 77458 h 134328"/>
                <a:gd name="connsiteX6" fmla="*/ 51738 w 242153"/>
                <a:gd name="connsiteY6" fmla="*/ 57590 h 134328"/>
                <a:gd name="connsiteX7" fmla="*/ 55582 w 242153"/>
                <a:gd name="connsiteY7" fmla="*/ 42763 h 134328"/>
                <a:gd name="connsiteX8" fmla="*/ 103776 w 242153"/>
                <a:gd name="connsiteY8" fmla="*/ 6586 h 134328"/>
                <a:gd name="connsiteX9" fmla="*/ 119742 w 242153"/>
                <a:gd name="connsiteY9" fmla="*/ 27344 h 134328"/>
                <a:gd name="connsiteX10" fmla="*/ 115307 w 242153"/>
                <a:gd name="connsiteY10" fmla="*/ 51956 h 134328"/>
                <a:gd name="connsiteX11" fmla="*/ 107029 w 242153"/>
                <a:gd name="connsiteY11" fmla="*/ 86353 h 134328"/>
                <a:gd name="connsiteX12" fmla="*/ 101115 w 242153"/>
                <a:gd name="connsiteY12" fmla="*/ 108890 h 134328"/>
                <a:gd name="connsiteX13" fmla="*/ 97271 w 242153"/>
                <a:gd name="connsiteY13" fmla="*/ 126385 h 134328"/>
                <a:gd name="connsiteX14" fmla="*/ 105846 w 242153"/>
                <a:gd name="connsiteY14" fmla="*/ 134392 h 134328"/>
                <a:gd name="connsiteX15" fmla="*/ 119151 w 242153"/>
                <a:gd name="connsiteY15" fmla="*/ 117489 h 134328"/>
                <a:gd name="connsiteX16" fmla="*/ 136891 w 242153"/>
                <a:gd name="connsiteY16" fmla="*/ 46025 h 134328"/>
                <a:gd name="connsiteX17" fmla="*/ 185677 w 242153"/>
                <a:gd name="connsiteY17" fmla="*/ 6586 h 134328"/>
                <a:gd name="connsiteX18" fmla="*/ 201643 w 242153"/>
                <a:gd name="connsiteY18" fmla="*/ 27344 h 134328"/>
                <a:gd name="connsiteX19" fmla="*/ 183311 w 242153"/>
                <a:gd name="connsiteY19" fmla="*/ 93767 h 134328"/>
                <a:gd name="connsiteX20" fmla="*/ 179468 w 242153"/>
                <a:gd name="connsiteY20" fmla="*/ 110076 h 134328"/>
                <a:gd name="connsiteX21" fmla="*/ 203712 w 242153"/>
                <a:gd name="connsiteY21" fmla="*/ 134392 h 134328"/>
                <a:gd name="connsiteX22" fmla="*/ 242445 w 242153"/>
                <a:gd name="connsiteY22" fmla="*/ 88726 h 134328"/>
                <a:gd name="connsiteX23" fmla="*/ 238897 w 242153"/>
                <a:gd name="connsiteY23" fmla="*/ 85760 h 134328"/>
                <a:gd name="connsiteX24" fmla="*/ 234462 w 242153"/>
                <a:gd name="connsiteY24" fmla="*/ 91098 h 134328"/>
                <a:gd name="connsiteX25" fmla="*/ 204304 w 242153"/>
                <a:gd name="connsiteY25" fmla="*/ 127868 h 134328"/>
                <a:gd name="connsiteX26" fmla="*/ 197208 w 242153"/>
                <a:gd name="connsiteY26" fmla="*/ 118082 h 134328"/>
                <a:gd name="connsiteX27" fmla="*/ 202530 w 242153"/>
                <a:gd name="connsiteY27" fmla="*/ 97029 h 134328"/>
                <a:gd name="connsiteX28" fmla="*/ 220566 w 242153"/>
                <a:gd name="connsiteY28" fmla="*/ 31792 h 134328"/>
                <a:gd name="connsiteX29" fmla="*/ 186564 w 242153"/>
                <a:gd name="connsiteY29" fmla="*/ 63 h 134328"/>
                <a:gd name="connsiteX30" fmla="*/ 138370 w 242153"/>
                <a:gd name="connsiteY30" fmla="*/ 28826 h 134328"/>
                <a:gd name="connsiteX31" fmla="*/ 128908 w 242153"/>
                <a:gd name="connsiteY31" fmla="*/ 7773 h 134328"/>
                <a:gd name="connsiteX32" fmla="*/ 104663 w 242153"/>
                <a:gd name="connsiteY32" fmla="*/ 63 h 134328"/>
                <a:gd name="connsiteX33" fmla="*/ 58539 w 242153"/>
                <a:gd name="connsiteY33" fmla="*/ 25861 h 134328"/>
                <a:gd name="connsiteX34" fmla="*/ 31337 w 242153"/>
                <a:gd name="connsiteY34" fmla="*/ 63 h 134328"/>
                <a:gd name="connsiteX35" fmla="*/ 9458 w 242153"/>
                <a:gd name="connsiteY35" fmla="*/ 16965 h 134328"/>
                <a:gd name="connsiteX36" fmla="*/ 292 w 242153"/>
                <a:gd name="connsiteY36" fmla="*/ 45729 h 134328"/>
                <a:gd name="connsiteX37" fmla="*/ 3840 w 242153"/>
                <a:gd name="connsiteY37" fmla="*/ 48694 h 134328"/>
                <a:gd name="connsiteX38" fmla="*/ 8866 w 242153"/>
                <a:gd name="connsiteY38" fmla="*/ 41874 h 134328"/>
                <a:gd name="connsiteX39" fmla="*/ 30450 w 242153"/>
                <a:gd name="connsiteY39" fmla="*/ 6586 h 134328"/>
                <a:gd name="connsiteX40" fmla="*/ 39616 w 242153"/>
                <a:gd name="connsiteY40" fmla="*/ 20227 h 134328"/>
                <a:gd name="connsiteX41" fmla="*/ 34885 w 242153"/>
                <a:gd name="connsiteY41" fmla="*/ 45136 h 134328"/>
                <a:gd name="connsiteX42" fmla="*/ 17736 w 242153"/>
                <a:gd name="connsiteY42" fmla="*/ 113634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42153" h="134328">
                  <a:moveTo>
                    <a:pt x="17736" y="113634"/>
                  </a:moveTo>
                  <a:cubicBezTo>
                    <a:pt x="16849" y="118082"/>
                    <a:pt x="15075" y="124903"/>
                    <a:pt x="15075" y="126385"/>
                  </a:cubicBezTo>
                  <a:cubicBezTo>
                    <a:pt x="15075" y="131723"/>
                    <a:pt x="19215" y="134392"/>
                    <a:pt x="23650" y="134392"/>
                  </a:cubicBezTo>
                  <a:cubicBezTo>
                    <a:pt x="27198" y="134392"/>
                    <a:pt x="32520" y="132019"/>
                    <a:pt x="34590" y="126089"/>
                  </a:cubicBezTo>
                  <a:cubicBezTo>
                    <a:pt x="34885" y="125496"/>
                    <a:pt x="38433" y="111559"/>
                    <a:pt x="40207" y="104145"/>
                  </a:cubicBezTo>
                  <a:lnTo>
                    <a:pt x="46712" y="77458"/>
                  </a:lnTo>
                  <a:cubicBezTo>
                    <a:pt x="48486" y="70934"/>
                    <a:pt x="50260" y="64410"/>
                    <a:pt x="51738" y="57590"/>
                  </a:cubicBezTo>
                  <a:cubicBezTo>
                    <a:pt x="52921" y="52549"/>
                    <a:pt x="55286" y="43949"/>
                    <a:pt x="55582" y="42763"/>
                  </a:cubicBezTo>
                  <a:cubicBezTo>
                    <a:pt x="60017" y="33571"/>
                    <a:pt x="75688" y="6586"/>
                    <a:pt x="103776" y="6586"/>
                  </a:cubicBezTo>
                  <a:cubicBezTo>
                    <a:pt x="117081" y="6586"/>
                    <a:pt x="119742" y="17558"/>
                    <a:pt x="119742" y="27344"/>
                  </a:cubicBezTo>
                  <a:cubicBezTo>
                    <a:pt x="119742" y="34757"/>
                    <a:pt x="117673" y="43060"/>
                    <a:pt x="115307" y="51956"/>
                  </a:cubicBezTo>
                  <a:lnTo>
                    <a:pt x="107029" y="86353"/>
                  </a:lnTo>
                  <a:lnTo>
                    <a:pt x="101115" y="108890"/>
                  </a:lnTo>
                  <a:cubicBezTo>
                    <a:pt x="99932" y="114821"/>
                    <a:pt x="97271" y="124903"/>
                    <a:pt x="97271" y="126385"/>
                  </a:cubicBezTo>
                  <a:cubicBezTo>
                    <a:pt x="97271" y="131723"/>
                    <a:pt x="101411" y="134392"/>
                    <a:pt x="105846" y="134392"/>
                  </a:cubicBezTo>
                  <a:cubicBezTo>
                    <a:pt x="115012" y="134392"/>
                    <a:pt x="116786" y="126978"/>
                    <a:pt x="119151" y="117489"/>
                  </a:cubicBezTo>
                  <a:cubicBezTo>
                    <a:pt x="123290" y="100884"/>
                    <a:pt x="134230" y="57590"/>
                    <a:pt x="136891" y="46025"/>
                  </a:cubicBezTo>
                  <a:cubicBezTo>
                    <a:pt x="137778" y="42170"/>
                    <a:pt x="153449" y="6586"/>
                    <a:pt x="185677" y="6586"/>
                  </a:cubicBezTo>
                  <a:cubicBezTo>
                    <a:pt x="198390" y="6586"/>
                    <a:pt x="201643" y="16669"/>
                    <a:pt x="201643" y="27344"/>
                  </a:cubicBezTo>
                  <a:cubicBezTo>
                    <a:pt x="201643" y="44246"/>
                    <a:pt x="189225" y="78051"/>
                    <a:pt x="183311" y="93767"/>
                  </a:cubicBezTo>
                  <a:cubicBezTo>
                    <a:pt x="180650" y="100884"/>
                    <a:pt x="179468" y="104145"/>
                    <a:pt x="179468" y="110076"/>
                  </a:cubicBezTo>
                  <a:cubicBezTo>
                    <a:pt x="179468" y="124013"/>
                    <a:pt x="189816" y="134392"/>
                    <a:pt x="203712" y="134392"/>
                  </a:cubicBezTo>
                  <a:cubicBezTo>
                    <a:pt x="231505" y="134392"/>
                    <a:pt x="242445" y="91098"/>
                    <a:pt x="242445" y="88726"/>
                  </a:cubicBezTo>
                  <a:cubicBezTo>
                    <a:pt x="242445" y="85760"/>
                    <a:pt x="239784" y="85760"/>
                    <a:pt x="238897" y="85760"/>
                  </a:cubicBezTo>
                  <a:cubicBezTo>
                    <a:pt x="235940" y="85760"/>
                    <a:pt x="235940" y="86650"/>
                    <a:pt x="234462" y="91098"/>
                  </a:cubicBezTo>
                  <a:cubicBezTo>
                    <a:pt x="230027" y="106814"/>
                    <a:pt x="220566" y="127868"/>
                    <a:pt x="204304" y="127868"/>
                  </a:cubicBezTo>
                  <a:cubicBezTo>
                    <a:pt x="199277" y="127868"/>
                    <a:pt x="197208" y="124903"/>
                    <a:pt x="197208" y="118082"/>
                  </a:cubicBezTo>
                  <a:cubicBezTo>
                    <a:pt x="197208" y="110669"/>
                    <a:pt x="199869" y="103552"/>
                    <a:pt x="202530" y="97029"/>
                  </a:cubicBezTo>
                  <a:cubicBezTo>
                    <a:pt x="208148" y="81609"/>
                    <a:pt x="220566" y="48694"/>
                    <a:pt x="220566" y="31792"/>
                  </a:cubicBezTo>
                  <a:cubicBezTo>
                    <a:pt x="220566" y="12517"/>
                    <a:pt x="208739" y="63"/>
                    <a:pt x="186564" y="63"/>
                  </a:cubicBezTo>
                  <a:cubicBezTo>
                    <a:pt x="164388" y="63"/>
                    <a:pt x="149309" y="13110"/>
                    <a:pt x="138370" y="28826"/>
                  </a:cubicBezTo>
                  <a:cubicBezTo>
                    <a:pt x="138074" y="24971"/>
                    <a:pt x="137187" y="14889"/>
                    <a:pt x="128908" y="7773"/>
                  </a:cubicBezTo>
                  <a:cubicBezTo>
                    <a:pt x="121516" y="1545"/>
                    <a:pt x="112055" y="63"/>
                    <a:pt x="104663" y="63"/>
                  </a:cubicBezTo>
                  <a:cubicBezTo>
                    <a:pt x="78053" y="63"/>
                    <a:pt x="63565" y="19041"/>
                    <a:pt x="58539" y="25861"/>
                  </a:cubicBezTo>
                  <a:cubicBezTo>
                    <a:pt x="57060" y="8959"/>
                    <a:pt x="44642" y="63"/>
                    <a:pt x="31337" y="63"/>
                  </a:cubicBezTo>
                  <a:cubicBezTo>
                    <a:pt x="17736" y="63"/>
                    <a:pt x="12119" y="11628"/>
                    <a:pt x="9458" y="16965"/>
                  </a:cubicBezTo>
                  <a:cubicBezTo>
                    <a:pt x="4136" y="27344"/>
                    <a:pt x="292" y="44839"/>
                    <a:pt x="292" y="45729"/>
                  </a:cubicBezTo>
                  <a:cubicBezTo>
                    <a:pt x="292" y="48694"/>
                    <a:pt x="3249" y="48694"/>
                    <a:pt x="3840" y="48694"/>
                  </a:cubicBezTo>
                  <a:cubicBezTo>
                    <a:pt x="6797" y="48694"/>
                    <a:pt x="7092" y="48397"/>
                    <a:pt x="8866" y="41874"/>
                  </a:cubicBezTo>
                  <a:cubicBezTo>
                    <a:pt x="13893" y="20820"/>
                    <a:pt x="19806" y="6586"/>
                    <a:pt x="30450" y="6586"/>
                  </a:cubicBezTo>
                  <a:cubicBezTo>
                    <a:pt x="35181" y="6586"/>
                    <a:pt x="39616" y="8959"/>
                    <a:pt x="39616" y="20227"/>
                  </a:cubicBezTo>
                  <a:cubicBezTo>
                    <a:pt x="39616" y="26454"/>
                    <a:pt x="38729" y="29716"/>
                    <a:pt x="34885" y="45136"/>
                  </a:cubicBezTo>
                  <a:lnTo>
                    <a:pt x="17736" y="11363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5" name="Freeform 11224">
              <a:extLst>
                <a:ext uri="{FF2B5EF4-FFF2-40B4-BE49-F238E27FC236}">
                  <a16:creationId xmlns:a16="http://schemas.microsoft.com/office/drawing/2014/main" id="{6A7E6483-BBEA-57A7-A003-384CA30F7019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>
              <a:off x="9504992" y="2753220"/>
              <a:ext cx="62711" cy="139696"/>
            </a:xfrm>
            <a:custGeom>
              <a:avLst/>
              <a:gdLst>
                <a:gd name="connsiteX0" fmla="*/ 57631 w 62711"/>
                <a:gd name="connsiteY0" fmla="*/ 7947 h 139696"/>
                <a:gd name="connsiteX1" fmla="*/ 49352 w 62711"/>
                <a:gd name="connsiteY1" fmla="*/ 59 h 139696"/>
                <a:gd name="connsiteX2" fmla="*/ 37762 w 62711"/>
                <a:gd name="connsiteY2" fmla="*/ 11476 h 139696"/>
                <a:gd name="connsiteX3" fmla="*/ 46041 w 62711"/>
                <a:gd name="connsiteY3" fmla="*/ 19363 h 139696"/>
                <a:gd name="connsiteX4" fmla="*/ 57631 w 62711"/>
                <a:gd name="connsiteY4" fmla="*/ 7947 h 139696"/>
                <a:gd name="connsiteX5" fmla="*/ 15409 w 62711"/>
                <a:gd name="connsiteY5" fmla="*/ 113394 h 139696"/>
                <a:gd name="connsiteX6" fmla="*/ 13547 w 62711"/>
                <a:gd name="connsiteY6" fmla="*/ 122112 h 139696"/>
                <a:gd name="connsiteX7" fmla="*/ 33209 w 62711"/>
                <a:gd name="connsiteY7" fmla="*/ 139755 h 139696"/>
                <a:gd name="connsiteX8" fmla="*/ 63012 w 62711"/>
                <a:gd name="connsiteY8" fmla="*/ 107997 h 139696"/>
                <a:gd name="connsiteX9" fmla="*/ 59701 w 62711"/>
                <a:gd name="connsiteY9" fmla="*/ 105298 h 139696"/>
                <a:gd name="connsiteX10" fmla="*/ 55768 w 62711"/>
                <a:gd name="connsiteY10" fmla="*/ 108827 h 139696"/>
                <a:gd name="connsiteX11" fmla="*/ 33830 w 62711"/>
                <a:gd name="connsiteY11" fmla="*/ 133943 h 139696"/>
                <a:gd name="connsiteX12" fmla="*/ 28655 w 62711"/>
                <a:gd name="connsiteY12" fmla="*/ 126678 h 139696"/>
                <a:gd name="connsiteX13" fmla="*/ 31967 w 62711"/>
                <a:gd name="connsiteY13" fmla="*/ 113394 h 139696"/>
                <a:gd name="connsiteX14" fmla="*/ 38590 w 62711"/>
                <a:gd name="connsiteY14" fmla="*/ 96788 h 139696"/>
                <a:gd name="connsiteX15" fmla="*/ 48731 w 62711"/>
                <a:gd name="connsiteY15" fmla="*/ 70426 h 139696"/>
                <a:gd name="connsiteX16" fmla="*/ 49973 w 62711"/>
                <a:gd name="connsiteY16" fmla="*/ 63784 h 139696"/>
                <a:gd name="connsiteX17" fmla="*/ 30311 w 62711"/>
                <a:gd name="connsiteY17" fmla="*/ 46140 h 139696"/>
                <a:gd name="connsiteX18" fmla="*/ 301 w 62711"/>
                <a:gd name="connsiteY18" fmla="*/ 77899 h 139696"/>
                <a:gd name="connsiteX19" fmla="*/ 3819 w 62711"/>
                <a:gd name="connsiteY19" fmla="*/ 80597 h 139696"/>
                <a:gd name="connsiteX20" fmla="*/ 7545 w 62711"/>
                <a:gd name="connsiteY20" fmla="*/ 77276 h 139696"/>
                <a:gd name="connsiteX21" fmla="*/ 29690 w 62711"/>
                <a:gd name="connsiteY21" fmla="*/ 51952 h 139696"/>
                <a:gd name="connsiteX22" fmla="*/ 34864 w 62711"/>
                <a:gd name="connsiteY22" fmla="*/ 59217 h 139696"/>
                <a:gd name="connsiteX23" fmla="*/ 28448 w 62711"/>
                <a:gd name="connsiteY23" fmla="*/ 79974 h 139696"/>
                <a:gd name="connsiteX24" fmla="*/ 15409 w 62711"/>
                <a:gd name="connsiteY24" fmla="*/ 113394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631" y="7947"/>
                  </a:moveTo>
                  <a:cubicBezTo>
                    <a:pt x="57631" y="4626"/>
                    <a:pt x="55147" y="59"/>
                    <a:pt x="49352" y="59"/>
                  </a:cubicBezTo>
                  <a:cubicBezTo>
                    <a:pt x="43764" y="59"/>
                    <a:pt x="37762" y="5456"/>
                    <a:pt x="37762" y="11476"/>
                  </a:cubicBezTo>
                  <a:cubicBezTo>
                    <a:pt x="37762" y="15004"/>
                    <a:pt x="40453" y="19363"/>
                    <a:pt x="46041" y="19363"/>
                  </a:cubicBezTo>
                  <a:cubicBezTo>
                    <a:pt x="52043" y="19363"/>
                    <a:pt x="57631" y="13551"/>
                    <a:pt x="57631" y="7947"/>
                  </a:cubicBezTo>
                  <a:close/>
                  <a:moveTo>
                    <a:pt x="15409" y="113394"/>
                  </a:moveTo>
                  <a:cubicBezTo>
                    <a:pt x="14582" y="116092"/>
                    <a:pt x="13547" y="118583"/>
                    <a:pt x="13547" y="122112"/>
                  </a:cubicBezTo>
                  <a:cubicBezTo>
                    <a:pt x="13547" y="131867"/>
                    <a:pt x="21825" y="139755"/>
                    <a:pt x="33209" y="139755"/>
                  </a:cubicBezTo>
                  <a:cubicBezTo>
                    <a:pt x="53906" y="139755"/>
                    <a:pt x="63012" y="111110"/>
                    <a:pt x="63012" y="107997"/>
                  </a:cubicBezTo>
                  <a:cubicBezTo>
                    <a:pt x="63012" y="105298"/>
                    <a:pt x="60322" y="105298"/>
                    <a:pt x="59701" y="105298"/>
                  </a:cubicBezTo>
                  <a:cubicBezTo>
                    <a:pt x="56803" y="105298"/>
                    <a:pt x="56596" y="106544"/>
                    <a:pt x="55768" y="108827"/>
                  </a:cubicBezTo>
                  <a:cubicBezTo>
                    <a:pt x="51008" y="125433"/>
                    <a:pt x="41901" y="133943"/>
                    <a:pt x="33830" y="133943"/>
                  </a:cubicBezTo>
                  <a:cubicBezTo>
                    <a:pt x="29690" y="133943"/>
                    <a:pt x="28655" y="131245"/>
                    <a:pt x="28655" y="126678"/>
                  </a:cubicBezTo>
                  <a:cubicBezTo>
                    <a:pt x="28655" y="121904"/>
                    <a:pt x="30104" y="117960"/>
                    <a:pt x="31967" y="113394"/>
                  </a:cubicBezTo>
                  <a:cubicBezTo>
                    <a:pt x="34037" y="107789"/>
                    <a:pt x="36313" y="102185"/>
                    <a:pt x="38590" y="96788"/>
                  </a:cubicBezTo>
                  <a:cubicBezTo>
                    <a:pt x="40453" y="91806"/>
                    <a:pt x="47903" y="72917"/>
                    <a:pt x="48731" y="70426"/>
                  </a:cubicBezTo>
                  <a:cubicBezTo>
                    <a:pt x="49352" y="68350"/>
                    <a:pt x="49973" y="65860"/>
                    <a:pt x="49973" y="63784"/>
                  </a:cubicBezTo>
                  <a:cubicBezTo>
                    <a:pt x="49973" y="54028"/>
                    <a:pt x="41694" y="46140"/>
                    <a:pt x="30311" y="46140"/>
                  </a:cubicBezTo>
                  <a:cubicBezTo>
                    <a:pt x="9821" y="46140"/>
                    <a:pt x="301" y="74370"/>
                    <a:pt x="301" y="77899"/>
                  </a:cubicBezTo>
                  <a:cubicBezTo>
                    <a:pt x="301" y="80597"/>
                    <a:pt x="3198" y="80597"/>
                    <a:pt x="3819" y="80597"/>
                  </a:cubicBezTo>
                  <a:cubicBezTo>
                    <a:pt x="6717" y="80597"/>
                    <a:pt x="6924" y="79559"/>
                    <a:pt x="7545" y="77276"/>
                  </a:cubicBezTo>
                  <a:cubicBezTo>
                    <a:pt x="12926" y="59425"/>
                    <a:pt x="22032" y="51952"/>
                    <a:pt x="29690" y="51952"/>
                  </a:cubicBezTo>
                  <a:cubicBezTo>
                    <a:pt x="33002" y="51952"/>
                    <a:pt x="34864" y="53613"/>
                    <a:pt x="34864" y="59217"/>
                  </a:cubicBezTo>
                  <a:cubicBezTo>
                    <a:pt x="34864" y="63991"/>
                    <a:pt x="33623" y="67105"/>
                    <a:pt x="28448" y="79974"/>
                  </a:cubicBezTo>
                  <a:lnTo>
                    <a:pt x="15409" y="11339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6" name="Freeform 11225">
              <a:extLst>
                <a:ext uri="{FF2B5EF4-FFF2-40B4-BE49-F238E27FC236}">
                  <a16:creationId xmlns:a16="http://schemas.microsoft.com/office/drawing/2014/main" id="{855D24E3-BE95-5EE0-973A-B523048B40C0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>
              <a:off x="9628886" y="2776050"/>
              <a:ext cx="11826" cy="296531"/>
            </a:xfrm>
            <a:custGeom>
              <a:avLst/>
              <a:gdLst>
                <a:gd name="connsiteX0" fmla="*/ 12131 w 11826"/>
                <a:gd name="connsiteY0" fmla="*/ 10738 h 296531"/>
                <a:gd name="connsiteX1" fmla="*/ 6217 w 11826"/>
                <a:gd name="connsiteY1" fmla="*/ 63 h 296531"/>
                <a:gd name="connsiteX2" fmla="*/ 304 w 11826"/>
                <a:gd name="connsiteY2" fmla="*/ 10738 h 296531"/>
                <a:gd name="connsiteX3" fmla="*/ 304 w 11826"/>
                <a:gd name="connsiteY3" fmla="*/ 285919 h 296531"/>
                <a:gd name="connsiteX4" fmla="*/ 6217 w 11826"/>
                <a:gd name="connsiteY4" fmla="*/ 296594 h 296531"/>
                <a:gd name="connsiteX5" fmla="*/ 12131 w 11826"/>
                <a:gd name="connsiteY5" fmla="*/ 285919 h 296531"/>
                <a:gd name="connsiteX6" fmla="*/ 12131 w 11826"/>
                <a:gd name="connsiteY6" fmla="*/ 10738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26" h="296531">
                  <a:moveTo>
                    <a:pt x="12131" y="10738"/>
                  </a:moveTo>
                  <a:cubicBezTo>
                    <a:pt x="12131" y="5400"/>
                    <a:pt x="12131" y="63"/>
                    <a:pt x="6217" y="63"/>
                  </a:cubicBezTo>
                  <a:cubicBezTo>
                    <a:pt x="304" y="63"/>
                    <a:pt x="304" y="5400"/>
                    <a:pt x="304" y="10738"/>
                  </a:cubicBezTo>
                  <a:lnTo>
                    <a:pt x="304" y="285919"/>
                  </a:lnTo>
                  <a:cubicBezTo>
                    <a:pt x="304" y="291257"/>
                    <a:pt x="304" y="296594"/>
                    <a:pt x="6217" y="296594"/>
                  </a:cubicBezTo>
                  <a:cubicBezTo>
                    <a:pt x="12131" y="296594"/>
                    <a:pt x="12131" y="291257"/>
                    <a:pt x="12131" y="285919"/>
                  </a:cubicBezTo>
                  <a:lnTo>
                    <a:pt x="12131" y="1073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7" name="Freeform 11226">
              <a:extLst>
                <a:ext uri="{FF2B5EF4-FFF2-40B4-BE49-F238E27FC236}">
                  <a16:creationId xmlns:a16="http://schemas.microsoft.com/office/drawing/2014/main" id="{CF544144-A626-A002-7081-BDED80DFFA39}"/>
                </a:ext>
              </a:extLst>
            </p:cNvPr>
            <p:cNvSpPr/>
            <p:nvPr>
              <p:custDataLst>
                <p:tags r:id="rId196"/>
              </p:custDataLst>
            </p:nvPr>
          </p:nvSpPr>
          <p:spPr>
            <a:xfrm>
              <a:off x="9684406" y="2802441"/>
              <a:ext cx="78056" cy="199269"/>
            </a:xfrm>
            <a:custGeom>
              <a:avLst/>
              <a:gdLst>
                <a:gd name="connsiteX0" fmla="*/ 75702 w 78056"/>
                <a:gd name="connsiteY0" fmla="*/ 10738 h 199269"/>
                <a:gd name="connsiteX1" fmla="*/ 64763 w 78056"/>
                <a:gd name="connsiteY1" fmla="*/ 63 h 199269"/>
                <a:gd name="connsiteX2" fmla="*/ 48797 w 78056"/>
                <a:gd name="connsiteY2" fmla="*/ 15779 h 199269"/>
                <a:gd name="connsiteX3" fmla="*/ 60032 w 78056"/>
                <a:gd name="connsiteY3" fmla="*/ 26454 h 199269"/>
                <a:gd name="connsiteX4" fmla="*/ 75702 w 78056"/>
                <a:gd name="connsiteY4" fmla="*/ 10738 h 199269"/>
                <a:gd name="connsiteX5" fmla="*/ 53232 w 78056"/>
                <a:gd name="connsiteY5" fmla="*/ 122234 h 199269"/>
                <a:gd name="connsiteX6" fmla="*/ 59736 w 78056"/>
                <a:gd name="connsiteY6" fmla="*/ 105035 h 199269"/>
                <a:gd name="connsiteX7" fmla="*/ 63580 w 78056"/>
                <a:gd name="connsiteY7" fmla="*/ 89319 h 199269"/>
                <a:gd name="connsiteX8" fmla="*/ 39335 w 78056"/>
                <a:gd name="connsiteY8" fmla="*/ 65003 h 199269"/>
                <a:gd name="connsiteX9" fmla="*/ 307 w 78056"/>
                <a:gd name="connsiteY9" fmla="*/ 110669 h 199269"/>
                <a:gd name="connsiteX10" fmla="*/ 3855 w 78056"/>
                <a:gd name="connsiteY10" fmla="*/ 113634 h 199269"/>
                <a:gd name="connsiteX11" fmla="*/ 8585 w 78056"/>
                <a:gd name="connsiteY11" fmla="*/ 108297 h 199269"/>
                <a:gd name="connsiteX12" fmla="*/ 38448 w 78056"/>
                <a:gd name="connsiteY12" fmla="*/ 71527 h 199269"/>
                <a:gd name="connsiteX13" fmla="*/ 45840 w 78056"/>
                <a:gd name="connsiteY13" fmla="*/ 81016 h 199269"/>
                <a:gd name="connsiteX14" fmla="*/ 42587 w 78056"/>
                <a:gd name="connsiteY14" fmla="*/ 96436 h 199269"/>
                <a:gd name="connsiteX15" fmla="*/ 22186 w 78056"/>
                <a:gd name="connsiteY15" fmla="*/ 151294 h 199269"/>
                <a:gd name="connsiteX16" fmla="*/ 15386 w 78056"/>
                <a:gd name="connsiteY16" fmla="*/ 175016 h 199269"/>
                <a:gd name="connsiteX17" fmla="*/ 39631 w 78056"/>
                <a:gd name="connsiteY17" fmla="*/ 199332 h 199269"/>
                <a:gd name="connsiteX18" fmla="*/ 78363 w 78056"/>
                <a:gd name="connsiteY18" fmla="*/ 153666 h 199269"/>
                <a:gd name="connsiteX19" fmla="*/ 74815 w 78056"/>
                <a:gd name="connsiteY19" fmla="*/ 150701 h 199269"/>
                <a:gd name="connsiteX20" fmla="*/ 70380 w 78056"/>
                <a:gd name="connsiteY20" fmla="*/ 156038 h 199269"/>
                <a:gd name="connsiteX21" fmla="*/ 40222 w 78056"/>
                <a:gd name="connsiteY21" fmla="*/ 192808 h 199269"/>
                <a:gd name="connsiteX22" fmla="*/ 33126 w 78056"/>
                <a:gd name="connsiteY22" fmla="*/ 183023 h 199269"/>
                <a:gd name="connsiteX23" fmla="*/ 41700 w 78056"/>
                <a:gd name="connsiteY23" fmla="*/ 153370 h 199269"/>
                <a:gd name="connsiteX24" fmla="*/ 53232 w 78056"/>
                <a:gd name="connsiteY24" fmla="*/ 122234 h 1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56" h="199269">
                  <a:moveTo>
                    <a:pt x="75702" y="10738"/>
                  </a:moveTo>
                  <a:cubicBezTo>
                    <a:pt x="75702" y="4807"/>
                    <a:pt x="71563" y="63"/>
                    <a:pt x="64763" y="63"/>
                  </a:cubicBezTo>
                  <a:cubicBezTo>
                    <a:pt x="56780" y="63"/>
                    <a:pt x="48797" y="7773"/>
                    <a:pt x="48797" y="15779"/>
                  </a:cubicBezTo>
                  <a:cubicBezTo>
                    <a:pt x="48797" y="21413"/>
                    <a:pt x="52936" y="26454"/>
                    <a:pt x="60032" y="26454"/>
                  </a:cubicBezTo>
                  <a:cubicBezTo>
                    <a:pt x="66832" y="26454"/>
                    <a:pt x="75702" y="19634"/>
                    <a:pt x="75702" y="10738"/>
                  </a:cubicBezTo>
                  <a:close/>
                  <a:moveTo>
                    <a:pt x="53232" y="122234"/>
                  </a:moveTo>
                  <a:cubicBezTo>
                    <a:pt x="56780" y="113634"/>
                    <a:pt x="56780" y="113041"/>
                    <a:pt x="59736" y="105035"/>
                  </a:cubicBezTo>
                  <a:cubicBezTo>
                    <a:pt x="62102" y="99104"/>
                    <a:pt x="63580" y="94953"/>
                    <a:pt x="63580" y="89319"/>
                  </a:cubicBezTo>
                  <a:cubicBezTo>
                    <a:pt x="63580" y="75975"/>
                    <a:pt x="54119" y="65003"/>
                    <a:pt x="39335" y="65003"/>
                  </a:cubicBezTo>
                  <a:cubicBezTo>
                    <a:pt x="11542" y="65003"/>
                    <a:pt x="307" y="108000"/>
                    <a:pt x="307" y="110669"/>
                  </a:cubicBezTo>
                  <a:cubicBezTo>
                    <a:pt x="307" y="113634"/>
                    <a:pt x="3263" y="113634"/>
                    <a:pt x="3855" y="113634"/>
                  </a:cubicBezTo>
                  <a:cubicBezTo>
                    <a:pt x="6811" y="113634"/>
                    <a:pt x="7107" y="113041"/>
                    <a:pt x="8585" y="108297"/>
                  </a:cubicBezTo>
                  <a:cubicBezTo>
                    <a:pt x="16569" y="80423"/>
                    <a:pt x="28395" y="71527"/>
                    <a:pt x="38448" y="71527"/>
                  </a:cubicBezTo>
                  <a:cubicBezTo>
                    <a:pt x="40813" y="71527"/>
                    <a:pt x="45840" y="71527"/>
                    <a:pt x="45840" y="81016"/>
                  </a:cubicBezTo>
                  <a:cubicBezTo>
                    <a:pt x="45840" y="87243"/>
                    <a:pt x="43770" y="93470"/>
                    <a:pt x="42587" y="96436"/>
                  </a:cubicBezTo>
                  <a:cubicBezTo>
                    <a:pt x="40222" y="104145"/>
                    <a:pt x="26917" y="138543"/>
                    <a:pt x="22186" y="151294"/>
                  </a:cubicBezTo>
                  <a:cubicBezTo>
                    <a:pt x="19230" y="159004"/>
                    <a:pt x="15386" y="168789"/>
                    <a:pt x="15386" y="175016"/>
                  </a:cubicBezTo>
                  <a:cubicBezTo>
                    <a:pt x="15386" y="188953"/>
                    <a:pt x="25439" y="199332"/>
                    <a:pt x="39631" y="199332"/>
                  </a:cubicBezTo>
                  <a:cubicBezTo>
                    <a:pt x="67424" y="199332"/>
                    <a:pt x="78363" y="156335"/>
                    <a:pt x="78363" y="153666"/>
                  </a:cubicBezTo>
                  <a:cubicBezTo>
                    <a:pt x="78363" y="150701"/>
                    <a:pt x="75702" y="150701"/>
                    <a:pt x="74815" y="150701"/>
                  </a:cubicBezTo>
                  <a:cubicBezTo>
                    <a:pt x="71859" y="150701"/>
                    <a:pt x="71859" y="151590"/>
                    <a:pt x="70380" y="156038"/>
                  </a:cubicBezTo>
                  <a:cubicBezTo>
                    <a:pt x="65058" y="174720"/>
                    <a:pt x="55301" y="192808"/>
                    <a:pt x="40222" y="192808"/>
                  </a:cubicBezTo>
                  <a:cubicBezTo>
                    <a:pt x="35196" y="192808"/>
                    <a:pt x="33126" y="189843"/>
                    <a:pt x="33126" y="183023"/>
                  </a:cubicBezTo>
                  <a:cubicBezTo>
                    <a:pt x="33126" y="175610"/>
                    <a:pt x="34900" y="171458"/>
                    <a:pt x="41700" y="153370"/>
                  </a:cubicBezTo>
                  <a:lnTo>
                    <a:pt x="53232" y="12223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8" name="Freeform 11227">
              <a:extLst>
                <a:ext uri="{FF2B5EF4-FFF2-40B4-BE49-F238E27FC236}">
                  <a16:creationId xmlns:a16="http://schemas.microsoft.com/office/drawing/2014/main" id="{10AFB5DD-781F-6C01-E6F1-9995A50398A2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>
              <a:off x="9900060" y="2889622"/>
              <a:ext cx="196620" cy="69388"/>
            </a:xfrm>
            <a:custGeom>
              <a:avLst/>
              <a:gdLst>
                <a:gd name="connsiteX0" fmla="*/ 186881 w 196620"/>
                <a:gd name="connsiteY0" fmla="*/ 11924 h 69388"/>
                <a:gd name="connsiteX1" fmla="*/ 196934 w 196620"/>
                <a:gd name="connsiteY1" fmla="*/ 5993 h 69388"/>
                <a:gd name="connsiteX2" fmla="*/ 187177 w 196620"/>
                <a:gd name="connsiteY2" fmla="*/ 63 h 69388"/>
                <a:gd name="connsiteX3" fmla="*/ 10071 w 196620"/>
                <a:gd name="connsiteY3" fmla="*/ 63 h 69388"/>
                <a:gd name="connsiteX4" fmla="*/ 314 w 196620"/>
                <a:gd name="connsiteY4" fmla="*/ 5993 h 69388"/>
                <a:gd name="connsiteX5" fmla="*/ 10367 w 196620"/>
                <a:gd name="connsiteY5" fmla="*/ 11924 h 69388"/>
                <a:gd name="connsiteX6" fmla="*/ 186881 w 196620"/>
                <a:gd name="connsiteY6" fmla="*/ 11924 h 69388"/>
                <a:gd name="connsiteX7" fmla="*/ 187177 w 196620"/>
                <a:gd name="connsiteY7" fmla="*/ 69451 h 69388"/>
                <a:gd name="connsiteX8" fmla="*/ 196934 w 196620"/>
                <a:gd name="connsiteY8" fmla="*/ 63521 h 69388"/>
                <a:gd name="connsiteX9" fmla="*/ 186881 w 196620"/>
                <a:gd name="connsiteY9" fmla="*/ 57590 h 69388"/>
                <a:gd name="connsiteX10" fmla="*/ 10367 w 196620"/>
                <a:gd name="connsiteY10" fmla="*/ 57590 h 69388"/>
                <a:gd name="connsiteX11" fmla="*/ 314 w 196620"/>
                <a:gd name="connsiteY11" fmla="*/ 63521 h 69388"/>
                <a:gd name="connsiteX12" fmla="*/ 10071 w 196620"/>
                <a:gd name="connsiteY12" fmla="*/ 69451 h 69388"/>
                <a:gd name="connsiteX13" fmla="*/ 187177 w 196620"/>
                <a:gd name="connsiteY13" fmla="*/ 69451 h 6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620" h="69388">
                  <a:moveTo>
                    <a:pt x="186881" y="11924"/>
                  </a:moveTo>
                  <a:cubicBezTo>
                    <a:pt x="191316" y="11924"/>
                    <a:pt x="196934" y="11924"/>
                    <a:pt x="196934" y="5993"/>
                  </a:cubicBezTo>
                  <a:cubicBezTo>
                    <a:pt x="196934" y="63"/>
                    <a:pt x="191316" y="63"/>
                    <a:pt x="187177" y="63"/>
                  </a:cubicBezTo>
                  <a:lnTo>
                    <a:pt x="10071" y="63"/>
                  </a:lnTo>
                  <a:cubicBezTo>
                    <a:pt x="5931" y="63"/>
                    <a:pt x="314" y="63"/>
                    <a:pt x="314" y="5993"/>
                  </a:cubicBezTo>
                  <a:cubicBezTo>
                    <a:pt x="314" y="11924"/>
                    <a:pt x="5931" y="11924"/>
                    <a:pt x="10367" y="11924"/>
                  </a:cubicBezTo>
                  <a:lnTo>
                    <a:pt x="186881" y="11924"/>
                  </a:lnTo>
                  <a:close/>
                  <a:moveTo>
                    <a:pt x="187177" y="69451"/>
                  </a:moveTo>
                  <a:cubicBezTo>
                    <a:pt x="191316" y="69451"/>
                    <a:pt x="196934" y="69451"/>
                    <a:pt x="196934" y="63521"/>
                  </a:cubicBezTo>
                  <a:cubicBezTo>
                    <a:pt x="196934" y="57590"/>
                    <a:pt x="191316" y="57590"/>
                    <a:pt x="186881" y="57590"/>
                  </a:cubicBezTo>
                  <a:lnTo>
                    <a:pt x="10367" y="57590"/>
                  </a:lnTo>
                  <a:cubicBezTo>
                    <a:pt x="5931" y="57590"/>
                    <a:pt x="314" y="57590"/>
                    <a:pt x="314" y="63521"/>
                  </a:cubicBezTo>
                  <a:cubicBezTo>
                    <a:pt x="314" y="69451"/>
                    <a:pt x="5931" y="69451"/>
                    <a:pt x="10071" y="69451"/>
                  </a:cubicBezTo>
                  <a:lnTo>
                    <a:pt x="187177" y="6945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29" name="Freeform 11228">
              <a:extLst>
                <a:ext uri="{FF2B5EF4-FFF2-40B4-BE49-F238E27FC236}">
                  <a16:creationId xmlns:a16="http://schemas.microsoft.com/office/drawing/2014/main" id="{5658EE5B-4BC8-0949-9793-DC6F52F41C0C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10245592" y="2800959"/>
              <a:ext cx="97570" cy="197490"/>
            </a:xfrm>
            <a:custGeom>
              <a:avLst/>
              <a:gdLst>
                <a:gd name="connsiteX0" fmla="*/ 60937 w 97570"/>
                <a:gd name="connsiteY0" fmla="*/ 7773 h 197490"/>
                <a:gd name="connsiteX1" fmla="*/ 54137 w 97570"/>
                <a:gd name="connsiteY1" fmla="*/ 63 h 197490"/>
                <a:gd name="connsiteX2" fmla="*/ 325 w 97570"/>
                <a:gd name="connsiteY2" fmla="*/ 19041 h 197490"/>
                <a:gd name="connsiteX3" fmla="*/ 325 w 97570"/>
                <a:gd name="connsiteY3" fmla="*/ 28233 h 197490"/>
                <a:gd name="connsiteX4" fmla="*/ 39058 w 97570"/>
                <a:gd name="connsiteY4" fmla="*/ 20523 h 197490"/>
                <a:gd name="connsiteX5" fmla="*/ 39058 w 97570"/>
                <a:gd name="connsiteY5" fmla="*/ 174127 h 197490"/>
                <a:gd name="connsiteX6" fmla="*/ 11561 w 97570"/>
                <a:gd name="connsiteY6" fmla="*/ 188360 h 197490"/>
                <a:gd name="connsiteX7" fmla="*/ 2099 w 97570"/>
                <a:gd name="connsiteY7" fmla="*/ 188360 h 197490"/>
                <a:gd name="connsiteX8" fmla="*/ 2099 w 97570"/>
                <a:gd name="connsiteY8" fmla="*/ 197553 h 197490"/>
                <a:gd name="connsiteX9" fmla="*/ 49998 w 97570"/>
                <a:gd name="connsiteY9" fmla="*/ 196663 h 197490"/>
                <a:gd name="connsiteX10" fmla="*/ 97896 w 97570"/>
                <a:gd name="connsiteY10" fmla="*/ 197553 h 197490"/>
                <a:gd name="connsiteX11" fmla="*/ 97896 w 97570"/>
                <a:gd name="connsiteY11" fmla="*/ 188360 h 197490"/>
                <a:gd name="connsiteX12" fmla="*/ 88435 w 97570"/>
                <a:gd name="connsiteY12" fmla="*/ 188360 h 197490"/>
                <a:gd name="connsiteX13" fmla="*/ 60937 w 97570"/>
                <a:gd name="connsiteY13" fmla="*/ 174127 h 197490"/>
                <a:gd name="connsiteX14" fmla="*/ 60937 w 97570"/>
                <a:gd name="connsiteY14" fmla="*/ 7773 h 19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570" h="197490">
                  <a:moveTo>
                    <a:pt x="60937" y="7773"/>
                  </a:moveTo>
                  <a:cubicBezTo>
                    <a:pt x="60937" y="656"/>
                    <a:pt x="60937" y="63"/>
                    <a:pt x="54137" y="63"/>
                  </a:cubicBezTo>
                  <a:cubicBezTo>
                    <a:pt x="35805" y="19041"/>
                    <a:pt x="9786" y="19041"/>
                    <a:pt x="325" y="19041"/>
                  </a:cubicBezTo>
                  <a:lnTo>
                    <a:pt x="325" y="28233"/>
                  </a:lnTo>
                  <a:cubicBezTo>
                    <a:pt x="6238" y="28233"/>
                    <a:pt x="23683" y="28233"/>
                    <a:pt x="39058" y="20523"/>
                  </a:cubicBezTo>
                  <a:lnTo>
                    <a:pt x="39058" y="174127"/>
                  </a:lnTo>
                  <a:cubicBezTo>
                    <a:pt x="39058" y="184802"/>
                    <a:pt x="38171" y="188360"/>
                    <a:pt x="11561" y="188360"/>
                  </a:cubicBezTo>
                  <a:lnTo>
                    <a:pt x="2099" y="188360"/>
                  </a:lnTo>
                  <a:lnTo>
                    <a:pt x="2099" y="197553"/>
                  </a:lnTo>
                  <a:cubicBezTo>
                    <a:pt x="12448" y="196663"/>
                    <a:pt x="38171" y="196663"/>
                    <a:pt x="49998" y="196663"/>
                  </a:cubicBezTo>
                  <a:cubicBezTo>
                    <a:pt x="61824" y="196663"/>
                    <a:pt x="87548" y="196663"/>
                    <a:pt x="97896" y="197553"/>
                  </a:cubicBezTo>
                  <a:lnTo>
                    <a:pt x="97896" y="188360"/>
                  </a:lnTo>
                  <a:lnTo>
                    <a:pt x="88435" y="188360"/>
                  </a:lnTo>
                  <a:cubicBezTo>
                    <a:pt x="61824" y="188360"/>
                    <a:pt x="60937" y="185099"/>
                    <a:pt x="60937" y="174127"/>
                  </a:cubicBezTo>
                  <a:lnTo>
                    <a:pt x="60937" y="77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0" name="Freeform 11229">
              <a:extLst>
                <a:ext uri="{FF2B5EF4-FFF2-40B4-BE49-F238E27FC236}">
                  <a16:creationId xmlns:a16="http://schemas.microsoft.com/office/drawing/2014/main" id="{9E587A14-3C50-ADE5-4D41-77493E628164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10392540" y="2967017"/>
              <a:ext cx="34593" cy="88662"/>
            </a:xfrm>
            <a:custGeom>
              <a:avLst/>
              <a:gdLst>
                <a:gd name="connsiteX0" fmla="*/ 34923 w 34593"/>
                <a:gd name="connsiteY0" fmla="*/ 31199 h 88662"/>
                <a:gd name="connsiteX1" fmla="*/ 16001 w 34593"/>
                <a:gd name="connsiteY1" fmla="*/ 63 h 88662"/>
                <a:gd name="connsiteX2" fmla="*/ 330 w 34593"/>
                <a:gd name="connsiteY2" fmla="*/ 15779 h 88662"/>
                <a:gd name="connsiteX3" fmla="*/ 16001 w 34593"/>
                <a:gd name="connsiteY3" fmla="*/ 31495 h 88662"/>
                <a:gd name="connsiteX4" fmla="*/ 26349 w 34593"/>
                <a:gd name="connsiteY4" fmla="*/ 27640 h 88662"/>
                <a:gd name="connsiteX5" fmla="*/ 27827 w 34593"/>
                <a:gd name="connsiteY5" fmla="*/ 26751 h 88662"/>
                <a:gd name="connsiteX6" fmla="*/ 28419 w 34593"/>
                <a:gd name="connsiteY6" fmla="*/ 31199 h 88662"/>
                <a:gd name="connsiteX7" fmla="*/ 8313 w 34593"/>
                <a:gd name="connsiteY7" fmla="*/ 80719 h 88662"/>
                <a:gd name="connsiteX8" fmla="*/ 5061 w 34593"/>
                <a:gd name="connsiteY8" fmla="*/ 85464 h 88662"/>
                <a:gd name="connsiteX9" fmla="*/ 8017 w 34593"/>
                <a:gd name="connsiteY9" fmla="*/ 88726 h 88662"/>
                <a:gd name="connsiteX10" fmla="*/ 34923 w 34593"/>
                <a:gd name="connsiteY10" fmla="*/ 31199 h 8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93" h="88662">
                  <a:moveTo>
                    <a:pt x="34923" y="31199"/>
                  </a:moveTo>
                  <a:cubicBezTo>
                    <a:pt x="34923" y="11628"/>
                    <a:pt x="27532" y="63"/>
                    <a:pt x="16001" y="63"/>
                  </a:cubicBezTo>
                  <a:cubicBezTo>
                    <a:pt x="6243" y="63"/>
                    <a:pt x="330" y="7476"/>
                    <a:pt x="330" y="15779"/>
                  </a:cubicBezTo>
                  <a:cubicBezTo>
                    <a:pt x="330" y="23785"/>
                    <a:pt x="6243" y="31495"/>
                    <a:pt x="16001" y="31495"/>
                  </a:cubicBezTo>
                  <a:cubicBezTo>
                    <a:pt x="19549" y="31495"/>
                    <a:pt x="23392" y="30309"/>
                    <a:pt x="26349" y="27640"/>
                  </a:cubicBezTo>
                  <a:cubicBezTo>
                    <a:pt x="27236" y="27047"/>
                    <a:pt x="27532" y="26751"/>
                    <a:pt x="27827" y="26751"/>
                  </a:cubicBezTo>
                  <a:cubicBezTo>
                    <a:pt x="28123" y="26751"/>
                    <a:pt x="28419" y="27047"/>
                    <a:pt x="28419" y="31199"/>
                  </a:cubicBezTo>
                  <a:cubicBezTo>
                    <a:pt x="28419" y="53142"/>
                    <a:pt x="18070" y="70934"/>
                    <a:pt x="8313" y="80719"/>
                  </a:cubicBezTo>
                  <a:cubicBezTo>
                    <a:pt x="5061" y="83981"/>
                    <a:pt x="5061" y="84574"/>
                    <a:pt x="5061" y="85464"/>
                  </a:cubicBezTo>
                  <a:cubicBezTo>
                    <a:pt x="5061" y="87540"/>
                    <a:pt x="6539" y="88726"/>
                    <a:pt x="8017" y="88726"/>
                  </a:cubicBezTo>
                  <a:cubicBezTo>
                    <a:pt x="11270" y="88726"/>
                    <a:pt x="34923" y="65893"/>
                    <a:pt x="34923" y="3119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1" name="Freeform 11230">
              <a:extLst>
                <a:ext uri="{FF2B5EF4-FFF2-40B4-BE49-F238E27FC236}">
                  <a16:creationId xmlns:a16="http://schemas.microsoft.com/office/drawing/2014/main" id="{B1E7B8D3-C2A6-6D12-6B52-3423B9890E58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>
              <a:off x="10523948" y="2967017"/>
              <a:ext cx="31340" cy="31432"/>
            </a:xfrm>
            <a:custGeom>
              <a:avLst/>
              <a:gdLst>
                <a:gd name="connsiteX0" fmla="*/ 31675 w 31340"/>
                <a:gd name="connsiteY0" fmla="*/ 15779 h 31432"/>
                <a:gd name="connsiteX1" fmla="*/ 16005 w 31340"/>
                <a:gd name="connsiteY1" fmla="*/ 63 h 31432"/>
                <a:gd name="connsiteX2" fmla="*/ 334 w 31340"/>
                <a:gd name="connsiteY2" fmla="*/ 15779 h 31432"/>
                <a:gd name="connsiteX3" fmla="*/ 16005 w 31340"/>
                <a:gd name="connsiteY3" fmla="*/ 31495 h 31432"/>
                <a:gd name="connsiteX4" fmla="*/ 31675 w 31340"/>
                <a:gd name="connsiteY4" fmla="*/ 15779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0" h="31432">
                  <a:moveTo>
                    <a:pt x="31675" y="15779"/>
                  </a:moveTo>
                  <a:cubicBezTo>
                    <a:pt x="31675" y="7180"/>
                    <a:pt x="24579" y="63"/>
                    <a:pt x="16005" y="63"/>
                  </a:cubicBezTo>
                  <a:cubicBezTo>
                    <a:pt x="7431" y="63"/>
                    <a:pt x="334" y="7180"/>
                    <a:pt x="334" y="15779"/>
                  </a:cubicBezTo>
                  <a:cubicBezTo>
                    <a:pt x="334" y="24378"/>
                    <a:pt x="7431" y="31495"/>
                    <a:pt x="16005" y="31495"/>
                  </a:cubicBezTo>
                  <a:cubicBezTo>
                    <a:pt x="24579" y="31495"/>
                    <a:pt x="31675" y="24378"/>
                    <a:pt x="31675" y="1577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2" name="Freeform 11231">
              <a:extLst>
                <a:ext uri="{FF2B5EF4-FFF2-40B4-BE49-F238E27FC236}">
                  <a16:creationId xmlns:a16="http://schemas.microsoft.com/office/drawing/2014/main" id="{841F3FF1-86CC-C22C-55A2-70CF57CEDDDA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>
              <a:off x="10606078" y="2967017"/>
              <a:ext cx="31340" cy="31432"/>
            </a:xfrm>
            <a:custGeom>
              <a:avLst/>
              <a:gdLst>
                <a:gd name="connsiteX0" fmla="*/ 31678 w 31340"/>
                <a:gd name="connsiteY0" fmla="*/ 15779 h 31432"/>
                <a:gd name="connsiteX1" fmla="*/ 16008 w 31340"/>
                <a:gd name="connsiteY1" fmla="*/ 63 h 31432"/>
                <a:gd name="connsiteX2" fmla="*/ 337 w 31340"/>
                <a:gd name="connsiteY2" fmla="*/ 15779 h 31432"/>
                <a:gd name="connsiteX3" fmla="*/ 16008 w 31340"/>
                <a:gd name="connsiteY3" fmla="*/ 31495 h 31432"/>
                <a:gd name="connsiteX4" fmla="*/ 31678 w 31340"/>
                <a:gd name="connsiteY4" fmla="*/ 15779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0" h="31432">
                  <a:moveTo>
                    <a:pt x="31678" y="15779"/>
                  </a:moveTo>
                  <a:cubicBezTo>
                    <a:pt x="31678" y="7180"/>
                    <a:pt x="24582" y="63"/>
                    <a:pt x="16008" y="63"/>
                  </a:cubicBezTo>
                  <a:cubicBezTo>
                    <a:pt x="7433" y="63"/>
                    <a:pt x="337" y="7180"/>
                    <a:pt x="337" y="15779"/>
                  </a:cubicBezTo>
                  <a:cubicBezTo>
                    <a:pt x="337" y="24378"/>
                    <a:pt x="7433" y="31495"/>
                    <a:pt x="16008" y="31495"/>
                  </a:cubicBezTo>
                  <a:cubicBezTo>
                    <a:pt x="24582" y="31495"/>
                    <a:pt x="31678" y="24378"/>
                    <a:pt x="31678" y="1577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3" name="Freeform 11232">
              <a:extLst>
                <a:ext uri="{FF2B5EF4-FFF2-40B4-BE49-F238E27FC236}">
                  <a16:creationId xmlns:a16="http://schemas.microsoft.com/office/drawing/2014/main" id="{10DF89FB-A1BB-AB2C-95FC-9C1C5D36E89C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>
              <a:off x="10688209" y="2967017"/>
              <a:ext cx="31340" cy="31432"/>
            </a:xfrm>
            <a:custGeom>
              <a:avLst/>
              <a:gdLst>
                <a:gd name="connsiteX0" fmla="*/ 31681 w 31340"/>
                <a:gd name="connsiteY0" fmla="*/ 15779 h 31432"/>
                <a:gd name="connsiteX1" fmla="*/ 16011 w 31340"/>
                <a:gd name="connsiteY1" fmla="*/ 63 h 31432"/>
                <a:gd name="connsiteX2" fmla="*/ 340 w 31340"/>
                <a:gd name="connsiteY2" fmla="*/ 15779 h 31432"/>
                <a:gd name="connsiteX3" fmla="*/ 16011 w 31340"/>
                <a:gd name="connsiteY3" fmla="*/ 31495 h 31432"/>
                <a:gd name="connsiteX4" fmla="*/ 31681 w 31340"/>
                <a:gd name="connsiteY4" fmla="*/ 15779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0" h="31432">
                  <a:moveTo>
                    <a:pt x="31681" y="15779"/>
                  </a:moveTo>
                  <a:cubicBezTo>
                    <a:pt x="31681" y="7180"/>
                    <a:pt x="24585" y="63"/>
                    <a:pt x="16011" y="63"/>
                  </a:cubicBezTo>
                  <a:cubicBezTo>
                    <a:pt x="7436" y="63"/>
                    <a:pt x="340" y="7180"/>
                    <a:pt x="340" y="15779"/>
                  </a:cubicBezTo>
                  <a:cubicBezTo>
                    <a:pt x="340" y="24378"/>
                    <a:pt x="7436" y="31495"/>
                    <a:pt x="16011" y="31495"/>
                  </a:cubicBezTo>
                  <a:cubicBezTo>
                    <a:pt x="24585" y="31495"/>
                    <a:pt x="31681" y="24378"/>
                    <a:pt x="31681" y="1577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4" name="Freeform 11233">
              <a:extLst>
                <a:ext uri="{FF2B5EF4-FFF2-40B4-BE49-F238E27FC236}">
                  <a16:creationId xmlns:a16="http://schemas.microsoft.com/office/drawing/2014/main" id="{A13747B0-C569-FA15-6E5A-EF510D95F7C2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>
              <a:off x="10770340" y="2967017"/>
              <a:ext cx="34593" cy="88662"/>
            </a:xfrm>
            <a:custGeom>
              <a:avLst/>
              <a:gdLst>
                <a:gd name="connsiteX0" fmla="*/ 34936 w 34593"/>
                <a:gd name="connsiteY0" fmla="*/ 31199 h 88662"/>
                <a:gd name="connsiteX1" fmla="*/ 16013 w 34593"/>
                <a:gd name="connsiteY1" fmla="*/ 63 h 88662"/>
                <a:gd name="connsiteX2" fmla="*/ 343 w 34593"/>
                <a:gd name="connsiteY2" fmla="*/ 15779 h 88662"/>
                <a:gd name="connsiteX3" fmla="*/ 16013 w 34593"/>
                <a:gd name="connsiteY3" fmla="*/ 31495 h 88662"/>
                <a:gd name="connsiteX4" fmla="*/ 26362 w 34593"/>
                <a:gd name="connsiteY4" fmla="*/ 27640 h 88662"/>
                <a:gd name="connsiteX5" fmla="*/ 27840 w 34593"/>
                <a:gd name="connsiteY5" fmla="*/ 26751 h 88662"/>
                <a:gd name="connsiteX6" fmla="*/ 28431 w 34593"/>
                <a:gd name="connsiteY6" fmla="*/ 31199 h 88662"/>
                <a:gd name="connsiteX7" fmla="*/ 8326 w 34593"/>
                <a:gd name="connsiteY7" fmla="*/ 80719 h 88662"/>
                <a:gd name="connsiteX8" fmla="*/ 5073 w 34593"/>
                <a:gd name="connsiteY8" fmla="*/ 85464 h 88662"/>
                <a:gd name="connsiteX9" fmla="*/ 8030 w 34593"/>
                <a:gd name="connsiteY9" fmla="*/ 88726 h 88662"/>
                <a:gd name="connsiteX10" fmla="*/ 34936 w 34593"/>
                <a:gd name="connsiteY10" fmla="*/ 31199 h 8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93" h="88662">
                  <a:moveTo>
                    <a:pt x="34936" y="31199"/>
                  </a:moveTo>
                  <a:cubicBezTo>
                    <a:pt x="34936" y="11628"/>
                    <a:pt x="27544" y="63"/>
                    <a:pt x="16013" y="63"/>
                  </a:cubicBezTo>
                  <a:cubicBezTo>
                    <a:pt x="6256" y="63"/>
                    <a:pt x="343" y="7476"/>
                    <a:pt x="343" y="15779"/>
                  </a:cubicBezTo>
                  <a:cubicBezTo>
                    <a:pt x="343" y="23785"/>
                    <a:pt x="6256" y="31495"/>
                    <a:pt x="16013" y="31495"/>
                  </a:cubicBezTo>
                  <a:cubicBezTo>
                    <a:pt x="19561" y="31495"/>
                    <a:pt x="23405" y="30309"/>
                    <a:pt x="26362" y="27640"/>
                  </a:cubicBezTo>
                  <a:cubicBezTo>
                    <a:pt x="27249" y="27047"/>
                    <a:pt x="27544" y="26751"/>
                    <a:pt x="27840" y="26751"/>
                  </a:cubicBezTo>
                  <a:cubicBezTo>
                    <a:pt x="28136" y="26751"/>
                    <a:pt x="28431" y="27047"/>
                    <a:pt x="28431" y="31199"/>
                  </a:cubicBezTo>
                  <a:cubicBezTo>
                    <a:pt x="28431" y="53142"/>
                    <a:pt x="18083" y="70934"/>
                    <a:pt x="8326" y="80719"/>
                  </a:cubicBezTo>
                  <a:cubicBezTo>
                    <a:pt x="5073" y="83981"/>
                    <a:pt x="5073" y="84574"/>
                    <a:pt x="5073" y="85464"/>
                  </a:cubicBezTo>
                  <a:cubicBezTo>
                    <a:pt x="5073" y="87540"/>
                    <a:pt x="6552" y="88726"/>
                    <a:pt x="8030" y="88726"/>
                  </a:cubicBezTo>
                  <a:cubicBezTo>
                    <a:pt x="11283" y="88726"/>
                    <a:pt x="34936" y="65893"/>
                    <a:pt x="34936" y="3119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5" name="Freeform 11234">
              <a:extLst>
                <a:ext uri="{FF2B5EF4-FFF2-40B4-BE49-F238E27FC236}">
                  <a16:creationId xmlns:a16="http://schemas.microsoft.com/office/drawing/2014/main" id="{4C782ADB-2BC5-D9EA-FDEE-44E4113F2332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10888738" y="2795918"/>
              <a:ext cx="296260" cy="202531"/>
            </a:xfrm>
            <a:custGeom>
              <a:avLst/>
              <a:gdLst>
                <a:gd name="connsiteX0" fmla="*/ 261719 w 296260"/>
                <a:gd name="connsiteY0" fmla="*/ 22896 h 202531"/>
                <a:gd name="connsiteX1" fmla="*/ 287147 w 296260"/>
                <a:gd name="connsiteY1" fmla="*/ 9255 h 202531"/>
                <a:gd name="connsiteX2" fmla="*/ 296608 w 296260"/>
                <a:gd name="connsiteY2" fmla="*/ 3325 h 202531"/>
                <a:gd name="connsiteX3" fmla="*/ 288625 w 296260"/>
                <a:gd name="connsiteY3" fmla="*/ 63 h 202531"/>
                <a:gd name="connsiteX4" fmla="*/ 249596 w 296260"/>
                <a:gd name="connsiteY4" fmla="*/ 63 h 202531"/>
                <a:gd name="connsiteX5" fmla="*/ 238065 w 296260"/>
                <a:gd name="connsiteY5" fmla="*/ 5697 h 202531"/>
                <a:gd name="connsiteX6" fmla="*/ 130146 w 296260"/>
                <a:gd name="connsiteY6" fmla="*/ 174720 h 202531"/>
                <a:gd name="connsiteX7" fmla="*/ 107084 w 296260"/>
                <a:gd name="connsiteY7" fmla="*/ 6883 h 202531"/>
                <a:gd name="connsiteX8" fmla="*/ 97918 w 296260"/>
                <a:gd name="connsiteY8" fmla="*/ 63 h 202531"/>
                <a:gd name="connsiteX9" fmla="*/ 57411 w 296260"/>
                <a:gd name="connsiteY9" fmla="*/ 63 h 202531"/>
                <a:gd name="connsiteX10" fmla="*/ 48541 w 296260"/>
                <a:gd name="connsiteY10" fmla="*/ 5697 h 202531"/>
                <a:gd name="connsiteX11" fmla="*/ 57116 w 296260"/>
                <a:gd name="connsiteY11" fmla="*/ 9255 h 202531"/>
                <a:gd name="connsiteX12" fmla="*/ 69830 w 296260"/>
                <a:gd name="connsiteY12" fmla="*/ 9848 h 202531"/>
                <a:gd name="connsiteX13" fmla="*/ 76334 w 296260"/>
                <a:gd name="connsiteY13" fmla="*/ 14593 h 202531"/>
                <a:gd name="connsiteX14" fmla="*/ 75152 w 296260"/>
                <a:gd name="connsiteY14" fmla="*/ 20227 h 202531"/>
                <a:gd name="connsiteX15" fmla="*/ 37602 w 296260"/>
                <a:gd name="connsiteY15" fmla="*/ 171162 h 202531"/>
                <a:gd name="connsiteX16" fmla="*/ 5669 w 296260"/>
                <a:gd name="connsiteY16" fmla="*/ 193401 h 202531"/>
                <a:gd name="connsiteX17" fmla="*/ 347 w 296260"/>
                <a:gd name="connsiteY17" fmla="*/ 199035 h 202531"/>
                <a:gd name="connsiteX18" fmla="*/ 4487 w 296260"/>
                <a:gd name="connsiteY18" fmla="*/ 202594 h 202531"/>
                <a:gd name="connsiteX19" fmla="*/ 34054 w 296260"/>
                <a:gd name="connsiteY19" fmla="*/ 201704 h 202531"/>
                <a:gd name="connsiteX20" fmla="*/ 64507 w 296260"/>
                <a:gd name="connsiteY20" fmla="*/ 202594 h 202531"/>
                <a:gd name="connsiteX21" fmla="*/ 69830 w 296260"/>
                <a:gd name="connsiteY21" fmla="*/ 196663 h 202531"/>
                <a:gd name="connsiteX22" fmla="*/ 64507 w 296260"/>
                <a:gd name="connsiteY22" fmla="*/ 193401 h 202531"/>
                <a:gd name="connsiteX23" fmla="*/ 44402 w 296260"/>
                <a:gd name="connsiteY23" fmla="*/ 180354 h 202531"/>
                <a:gd name="connsiteX24" fmla="*/ 45585 w 296260"/>
                <a:gd name="connsiteY24" fmla="*/ 173534 h 202531"/>
                <a:gd name="connsiteX25" fmla="*/ 85796 w 296260"/>
                <a:gd name="connsiteY25" fmla="*/ 11924 h 202531"/>
                <a:gd name="connsiteX26" fmla="*/ 86091 w 296260"/>
                <a:gd name="connsiteY26" fmla="*/ 11924 h 202531"/>
                <a:gd name="connsiteX27" fmla="*/ 111519 w 296260"/>
                <a:gd name="connsiteY27" fmla="*/ 195774 h 202531"/>
                <a:gd name="connsiteX28" fmla="*/ 115954 w 296260"/>
                <a:gd name="connsiteY28" fmla="*/ 202594 h 202531"/>
                <a:gd name="connsiteX29" fmla="*/ 122459 w 296260"/>
                <a:gd name="connsiteY29" fmla="*/ 197256 h 202531"/>
                <a:gd name="connsiteX30" fmla="*/ 241909 w 296260"/>
                <a:gd name="connsiteY30" fmla="*/ 9552 h 202531"/>
                <a:gd name="connsiteX31" fmla="*/ 242205 w 296260"/>
                <a:gd name="connsiteY31" fmla="*/ 9552 h 202531"/>
                <a:gd name="connsiteX32" fmla="*/ 199924 w 296260"/>
                <a:gd name="connsiteY32" fmla="*/ 179464 h 202531"/>
                <a:gd name="connsiteX33" fmla="*/ 173018 w 296260"/>
                <a:gd name="connsiteY33" fmla="*/ 193401 h 202531"/>
                <a:gd name="connsiteX34" fmla="*/ 164739 w 296260"/>
                <a:gd name="connsiteY34" fmla="*/ 199035 h 202531"/>
                <a:gd name="connsiteX35" fmla="*/ 169174 w 296260"/>
                <a:gd name="connsiteY35" fmla="*/ 202594 h 202531"/>
                <a:gd name="connsiteX36" fmla="*/ 205837 w 296260"/>
                <a:gd name="connsiteY36" fmla="*/ 201704 h 202531"/>
                <a:gd name="connsiteX37" fmla="*/ 242796 w 296260"/>
                <a:gd name="connsiteY37" fmla="*/ 202594 h 202531"/>
                <a:gd name="connsiteX38" fmla="*/ 248414 w 296260"/>
                <a:gd name="connsiteY38" fmla="*/ 196663 h 202531"/>
                <a:gd name="connsiteX39" fmla="*/ 240135 w 296260"/>
                <a:gd name="connsiteY39" fmla="*/ 193401 h 202531"/>
                <a:gd name="connsiteX40" fmla="*/ 220917 w 296260"/>
                <a:gd name="connsiteY40" fmla="*/ 188064 h 202531"/>
                <a:gd name="connsiteX41" fmla="*/ 222395 w 296260"/>
                <a:gd name="connsiteY41" fmla="*/ 180947 h 202531"/>
                <a:gd name="connsiteX42" fmla="*/ 261719 w 296260"/>
                <a:gd name="connsiteY42" fmla="*/ 22896 h 20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6260" h="202531">
                  <a:moveTo>
                    <a:pt x="261719" y="22896"/>
                  </a:moveTo>
                  <a:cubicBezTo>
                    <a:pt x="264380" y="12221"/>
                    <a:pt x="264971" y="9255"/>
                    <a:pt x="287147" y="9255"/>
                  </a:cubicBezTo>
                  <a:cubicBezTo>
                    <a:pt x="293947" y="9255"/>
                    <a:pt x="296608" y="9255"/>
                    <a:pt x="296608" y="3325"/>
                  </a:cubicBezTo>
                  <a:cubicBezTo>
                    <a:pt x="296608" y="63"/>
                    <a:pt x="293651" y="63"/>
                    <a:pt x="288625" y="63"/>
                  </a:cubicBezTo>
                  <a:lnTo>
                    <a:pt x="249596" y="63"/>
                  </a:lnTo>
                  <a:cubicBezTo>
                    <a:pt x="241909" y="63"/>
                    <a:pt x="241613" y="63"/>
                    <a:pt x="238065" y="5697"/>
                  </a:cubicBezTo>
                  <a:lnTo>
                    <a:pt x="130146" y="174720"/>
                  </a:lnTo>
                  <a:lnTo>
                    <a:pt x="107084" y="6883"/>
                  </a:lnTo>
                  <a:cubicBezTo>
                    <a:pt x="106197" y="63"/>
                    <a:pt x="105606" y="63"/>
                    <a:pt x="97918" y="63"/>
                  </a:cubicBezTo>
                  <a:lnTo>
                    <a:pt x="57411" y="63"/>
                  </a:lnTo>
                  <a:cubicBezTo>
                    <a:pt x="51794" y="63"/>
                    <a:pt x="48541" y="63"/>
                    <a:pt x="48541" y="5697"/>
                  </a:cubicBezTo>
                  <a:cubicBezTo>
                    <a:pt x="48541" y="9255"/>
                    <a:pt x="51202" y="9255"/>
                    <a:pt x="57116" y="9255"/>
                  </a:cubicBezTo>
                  <a:cubicBezTo>
                    <a:pt x="60959" y="9255"/>
                    <a:pt x="66281" y="9552"/>
                    <a:pt x="69830" y="9848"/>
                  </a:cubicBezTo>
                  <a:cubicBezTo>
                    <a:pt x="74560" y="10441"/>
                    <a:pt x="76334" y="11331"/>
                    <a:pt x="76334" y="14593"/>
                  </a:cubicBezTo>
                  <a:cubicBezTo>
                    <a:pt x="76334" y="15779"/>
                    <a:pt x="76039" y="16669"/>
                    <a:pt x="75152" y="20227"/>
                  </a:cubicBezTo>
                  <a:lnTo>
                    <a:pt x="37602" y="171162"/>
                  </a:lnTo>
                  <a:cubicBezTo>
                    <a:pt x="34645" y="183023"/>
                    <a:pt x="29618" y="192512"/>
                    <a:pt x="5669" y="193401"/>
                  </a:cubicBezTo>
                  <a:cubicBezTo>
                    <a:pt x="4191" y="193401"/>
                    <a:pt x="347" y="193698"/>
                    <a:pt x="347" y="199035"/>
                  </a:cubicBezTo>
                  <a:cubicBezTo>
                    <a:pt x="347" y="201704"/>
                    <a:pt x="2121" y="202594"/>
                    <a:pt x="4487" y="202594"/>
                  </a:cubicBezTo>
                  <a:cubicBezTo>
                    <a:pt x="13948" y="202594"/>
                    <a:pt x="24296" y="201704"/>
                    <a:pt x="34054" y="201704"/>
                  </a:cubicBezTo>
                  <a:cubicBezTo>
                    <a:pt x="44106" y="201704"/>
                    <a:pt x="54750" y="202594"/>
                    <a:pt x="64507" y="202594"/>
                  </a:cubicBezTo>
                  <a:cubicBezTo>
                    <a:pt x="65986" y="202594"/>
                    <a:pt x="69830" y="202594"/>
                    <a:pt x="69830" y="196663"/>
                  </a:cubicBezTo>
                  <a:cubicBezTo>
                    <a:pt x="69830" y="193401"/>
                    <a:pt x="66577" y="193401"/>
                    <a:pt x="64507" y="193401"/>
                  </a:cubicBezTo>
                  <a:cubicBezTo>
                    <a:pt x="47654" y="193105"/>
                    <a:pt x="44402" y="187174"/>
                    <a:pt x="44402" y="180354"/>
                  </a:cubicBezTo>
                  <a:cubicBezTo>
                    <a:pt x="44402" y="178278"/>
                    <a:pt x="44698" y="176796"/>
                    <a:pt x="45585" y="173534"/>
                  </a:cubicBezTo>
                  <a:lnTo>
                    <a:pt x="85796" y="11924"/>
                  </a:lnTo>
                  <a:lnTo>
                    <a:pt x="86091" y="11924"/>
                  </a:lnTo>
                  <a:lnTo>
                    <a:pt x="111519" y="195774"/>
                  </a:lnTo>
                  <a:cubicBezTo>
                    <a:pt x="112110" y="199332"/>
                    <a:pt x="112406" y="202594"/>
                    <a:pt x="115954" y="202594"/>
                  </a:cubicBezTo>
                  <a:cubicBezTo>
                    <a:pt x="119206" y="202594"/>
                    <a:pt x="120980" y="199332"/>
                    <a:pt x="122459" y="197256"/>
                  </a:cubicBezTo>
                  <a:lnTo>
                    <a:pt x="241909" y="9552"/>
                  </a:lnTo>
                  <a:lnTo>
                    <a:pt x="242205" y="9552"/>
                  </a:lnTo>
                  <a:lnTo>
                    <a:pt x="199924" y="179464"/>
                  </a:lnTo>
                  <a:cubicBezTo>
                    <a:pt x="196967" y="191029"/>
                    <a:pt x="196376" y="193401"/>
                    <a:pt x="173018" y="193401"/>
                  </a:cubicBezTo>
                  <a:cubicBezTo>
                    <a:pt x="167992" y="193401"/>
                    <a:pt x="164739" y="193401"/>
                    <a:pt x="164739" y="199035"/>
                  </a:cubicBezTo>
                  <a:cubicBezTo>
                    <a:pt x="164739" y="202594"/>
                    <a:pt x="168287" y="202594"/>
                    <a:pt x="169174" y="202594"/>
                  </a:cubicBezTo>
                  <a:cubicBezTo>
                    <a:pt x="177453" y="202594"/>
                    <a:pt x="197559" y="201704"/>
                    <a:pt x="205837" y="201704"/>
                  </a:cubicBezTo>
                  <a:cubicBezTo>
                    <a:pt x="217960" y="201704"/>
                    <a:pt x="230674" y="202594"/>
                    <a:pt x="242796" y="202594"/>
                  </a:cubicBezTo>
                  <a:cubicBezTo>
                    <a:pt x="244570" y="202594"/>
                    <a:pt x="248414" y="202594"/>
                    <a:pt x="248414" y="196663"/>
                  </a:cubicBezTo>
                  <a:cubicBezTo>
                    <a:pt x="248414" y="193401"/>
                    <a:pt x="245753" y="193401"/>
                    <a:pt x="240135" y="193401"/>
                  </a:cubicBezTo>
                  <a:cubicBezTo>
                    <a:pt x="229195" y="193401"/>
                    <a:pt x="220917" y="193401"/>
                    <a:pt x="220917" y="188064"/>
                  </a:cubicBezTo>
                  <a:cubicBezTo>
                    <a:pt x="220917" y="186878"/>
                    <a:pt x="220917" y="186285"/>
                    <a:pt x="222395" y="180947"/>
                  </a:cubicBezTo>
                  <a:lnTo>
                    <a:pt x="261719" y="2289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6" name="Freeform 11235">
              <a:extLst>
                <a:ext uri="{FF2B5EF4-FFF2-40B4-BE49-F238E27FC236}">
                  <a16:creationId xmlns:a16="http://schemas.microsoft.com/office/drawing/2014/main" id="{62E4F0D8-2972-303C-ED34-67A2B3E50967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>
              <a:off x="11216684" y="2776050"/>
              <a:ext cx="104962" cy="296531"/>
            </a:xfrm>
            <a:custGeom>
              <a:avLst/>
              <a:gdLst>
                <a:gd name="connsiteX0" fmla="*/ 42934 w 104962"/>
                <a:gd name="connsiteY0" fmla="*/ 257156 h 296531"/>
                <a:gd name="connsiteX1" fmla="*/ 3019 w 104962"/>
                <a:gd name="connsiteY1" fmla="*/ 290071 h 296531"/>
                <a:gd name="connsiteX2" fmla="*/ 358 w 104962"/>
                <a:gd name="connsiteY2" fmla="*/ 293333 h 296531"/>
                <a:gd name="connsiteX3" fmla="*/ 6271 w 104962"/>
                <a:gd name="connsiteY3" fmla="*/ 296594 h 296531"/>
                <a:gd name="connsiteX4" fmla="*/ 62744 w 104962"/>
                <a:gd name="connsiteY4" fmla="*/ 259528 h 296531"/>
                <a:gd name="connsiteX5" fmla="*/ 62744 w 104962"/>
                <a:gd name="connsiteY5" fmla="*/ 191919 h 296531"/>
                <a:gd name="connsiteX6" fmla="*/ 74571 w 104962"/>
                <a:gd name="connsiteY6" fmla="*/ 161079 h 296531"/>
                <a:gd name="connsiteX7" fmla="*/ 102660 w 104962"/>
                <a:gd name="connsiteY7" fmla="*/ 151590 h 296531"/>
                <a:gd name="connsiteX8" fmla="*/ 105321 w 104962"/>
                <a:gd name="connsiteY8" fmla="*/ 148329 h 296531"/>
                <a:gd name="connsiteX9" fmla="*/ 100590 w 104962"/>
                <a:gd name="connsiteY9" fmla="*/ 145067 h 296531"/>
                <a:gd name="connsiteX10" fmla="*/ 63631 w 104962"/>
                <a:gd name="connsiteY10" fmla="*/ 118675 h 296531"/>
                <a:gd name="connsiteX11" fmla="*/ 62744 w 104962"/>
                <a:gd name="connsiteY11" fmla="*/ 104145 h 296531"/>
                <a:gd name="connsiteX12" fmla="*/ 62744 w 104962"/>
                <a:gd name="connsiteY12" fmla="*/ 45432 h 296531"/>
                <a:gd name="connsiteX13" fmla="*/ 48552 w 104962"/>
                <a:gd name="connsiteY13" fmla="*/ 12221 h 296531"/>
                <a:gd name="connsiteX14" fmla="*/ 6271 w 104962"/>
                <a:gd name="connsiteY14" fmla="*/ 63 h 296531"/>
                <a:gd name="connsiteX15" fmla="*/ 358 w 104962"/>
                <a:gd name="connsiteY15" fmla="*/ 3325 h 296531"/>
                <a:gd name="connsiteX16" fmla="*/ 5089 w 104962"/>
                <a:gd name="connsiteY16" fmla="*/ 6586 h 296531"/>
                <a:gd name="connsiteX17" fmla="*/ 42047 w 104962"/>
                <a:gd name="connsiteY17" fmla="*/ 32385 h 296531"/>
                <a:gd name="connsiteX18" fmla="*/ 42934 w 104962"/>
                <a:gd name="connsiteY18" fmla="*/ 46322 h 296531"/>
                <a:gd name="connsiteX19" fmla="*/ 42934 w 104962"/>
                <a:gd name="connsiteY19" fmla="*/ 108593 h 296531"/>
                <a:gd name="connsiteX20" fmla="*/ 54761 w 104962"/>
                <a:gd name="connsiteY20" fmla="*/ 136764 h 296531"/>
                <a:gd name="connsiteX21" fmla="*/ 77823 w 104962"/>
                <a:gd name="connsiteY21" fmla="*/ 148329 h 296531"/>
                <a:gd name="connsiteX22" fmla="*/ 42934 w 104962"/>
                <a:gd name="connsiteY22" fmla="*/ 185988 h 296531"/>
                <a:gd name="connsiteX23" fmla="*/ 42934 w 104962"/>
                <a:gd name="connsiteY23" fmla="*/ 257156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962" h="296531">
                  <a:moveTo>
                    <a:pt x="42934" y="257156"/>
                  </a:moveTo>
                  <a:cubicBezTo>
                    <a:pt x="42934" y="269017"/>
                    <a:pt x="35247" y="287995"/>
                    <a:pt x="3019" y="290071"/>
                  </a:cubicBezTo>
                  <a:cubicBezTo>
                    <a:pt x="1541" y="290367"/>
                    <a:pt x="358" y="291553"/>
                    <a:pt x="358" y="293333"/>
                  </a:cubicBezTo>
                  <a:cubicBezTo>
                    <a:pt x="358" y="296594"/>
                    <a:pt x="3610" y="296594"/>
                    <a:pt x="6271" y="296594"/>
                  </a:cubicBezTo>
                  <a:cubicBezTo>
                    <a:pt x="34951" y="296594"/>
                    <a:pt x="62449" y="282064"/>
                    <a:pt x="62744" y="259528"/>
                  </a:cubicBezTo>
                  <a:lnTo>
                    <a:pt x="62744" y="191919"/>
                  </a:lnTo>
                  <a:cubicBezTo>
                    <a:pt x="62744" y="180354"/>
                    <a:pt x="62744" y="170865"/>
                    <a:pt x="74571" y="161079"/>
                  </a:cubicBezTo>
                  <a:cubicBezTo>
                    <a:pt x="84919" y="152480"/>
                    <a:pt x="96155" y="151887"/>
                    <a:pt x="102660" y="151590"/>
                  </a:cubicBezTo>
                  <a:cubicBezTo>
                    <a:pt x="104138" y="151294"/>
                    <a:pt x="105321" y="150108"/>
                    <a:pt x="105321" y="148329"/>
                  </a:cubicBezTo>
                  <a:cubicBezTo>
                    <a:pt x="105321" y="145363"/>
                    <a:pt x="103547" y="145363"/>
                    <a:pt x="100590" y="145067"/>
                  </a:cubicBezTo>
                  <a:cubicBezTo>
                    <a:pt x="81076" y="143881"/>
                    <a:pt x="66884" y="133205"/>
                    <a:pt x="63631" y="118675"/>
                  </a:cubicBezTo>
                  <a:cubicBezTo>
                    <a:pt x="62744" y="115414"/>
                    <a:pt x="62744" y="114821"/>
                    <a:pt x="62744" y="104145"/>
                  </a:cubicBezTo>
                  <a:lnTo>
                    <a:pt x="62744" y="45432"/>
                  </a:lnTo>
                  <a:cubicBezTo>
                    <a:pt x="62744" y="32978"/>
                    <a:pt x="62744" y="23489"/>
                    <a:pt x="48552" y="12221"/>
                  </a:cubicBezTo>
                  <a:cubicBezTo>
                    <a:pt x="36725" y="3028"/>
                    <a:pt x="16324" y="63"/>
                    <a:pt x="6271" y="63"/>
                  </a:cubicBezTo>
                  <a:cubicBezTo>
                    <a:pt x="3610" y="63"/>
                    <a:pt x="358" y="63"/>
                    <a:pt x="358" y="3325"/>
                  </a:cubicBezTo>
                  <a:cubicBezTo>
                    <a:pt x="358" y="6290"/>
                    <a:pt x="2132" y="6290"/>
                    <a:pt x="5089" y="6586"/>
                  </a:cubicBezTo>
                  <a:cubicBezTo>
                    <a:pt x="23716" y="7773"/>
                    <a:pt x="38204" y="17262"/>
                    <a:pt x="42047" y="32385"/>
                  </a:cubicBezTo>
                  <a:cubicBezTo>
                    <a:pt x="42934" y="35053"/>
                    <a:pt x="42934" y="35647"/>
                    <a:pt x="42934" y="46322"/>
                  </a:cubicBezTo>
                  <a:lnTo>
                    <a:pt x="42934" y="108593"/>
                  </a:lnTo>
                  <a:cubicBezTo>
                    <a:pt x="42934" y="122234"/>
                    <a:pt x="45300" y="127275"/>
                    <a:pt x="54761" y="136764"/>
                  </a:cubicBezTo>
                  <a:cubicBezTo>
                    <a:pt x="60970" y="142991"/>
                    <a:pt x="69545" y="145956"/>
                    <a:pt x="77823" y="148329"/>
                  </a:cubicBezTo>
                  <a:cubicBezTo>
                    <a:pt x="53578" y="155149"/>
                    <a:pt x="42934" y="168789"/>
                    <a:pt x="42934" y="185988"/>
                  </a:cubicBezTo>
                  <a:lnTo>
                    <a:pt x="42934" y="25715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7" name="Freeform 11236">
              <a:extLst>
                <a:ext uri="{FF2B5EF4-FFF2-40B4-BE49-F238E27FC236}">
                  <a16:creationId xmlns:a16="http://schemas.microsoft.com/office/drawing/2014/main" id="{6050090A-020C-3822-E7D2-E7A7A7F4039E}"/>
                </a:ext>
              </a:extLst>
            </p:cNvPr>
            <p:cNvSpPr/>
            <p:nvPr>
              <p:custDataLst>
                <p:tags r:id="rId206"/>
              </p:custDataLst>
            </p:nvPr>
          </p:nvSpPr>
          <p:spPr>
            <a:xfrm>
              <a:off x="11461318" y="2870644"/>
              <a:ext cx="202533" cy="131066"/>
            </a:xfrm>
            <a:custGeom>
              <a:avLst/>
              <a:gdLst>
                <a:gd name="connsiteX0" fmla="*/ 178064 w 202533"/>
                <a:gd name="connsiteY0" fmla="*/ 28233 h 131066"/>
                <a:gd name="connsiteX1" fmla="*/ 202900 w 202533"/>
                <a:gd name="connsiteY1" fmla="*/ 9255 h 131066"/>
                <a:gd name="connsiteX2" fmla="*/ 202900 w 202533"/>
                <a:gd name="connsiteY2" fmla="*/ 63 h 131066"/>
                <a:gd name="connsiteX3" fmla="*/ 181316 w 202533"/>
                <a:gd name="connsiteY3" fmla="*/ 952 h 131066"/>
                <a:gd name="connsiteX4" fmla="*/ 153819 w 202533"/>
                <a:gd name="connsiteY4" fmla="*/ 63 h 131066"/>
                <a:gd name="connsiteX5" fmla="*/ 153819 w 202533"/>
                <a:gd name="connsiteY5" fmla="*/ 9255 h 131066"/>
                <a:gd name="connsiteX6" fmla="*/ 170968 w 202533"/>
                <a:gd name="connsiteY6" fmla="*/ 23489 h 131066"/>
                <a:gd name="connsiteX7" fmla="*/ 169490 w 202533"/>
                <a:gd name="connsiteY7" fmla="*/ 29716 h 131066"/>
                <a:gd name="connsiteX8" fmla="*/ 142584 w 202533"/>
                <a:gd name="connsiteY8" fmla="*/ 105628 h 131066"/>
                <a:gd name="connsiteX9" fmla="*/ 113312 w 202533"/>
                <a:gd name="connsiteY9" fmla="*/ 22896 h 131066"/>
                <a:gd name="connsiteX10" fmla="*/ 111834 w 202533"/>
                <a:gd name="connsiteY10" fmla="*/ 17262 h 131066"/>
                <a:gd name="connsiteX11" fmla="*/ 129279 w 202533"/>
                <a:gd name="connsiteY11" fmla="*/ 9255 h 131066"/>
                <a:gd name="connsiteX12" fmla="*/ 129279 w 202533"/>
                <a:gd name="connsiteY12" fmla="*/ 63 h 131066"/>
                <a:gd name="connsiteX13" fmla="*/ 98529 w 202533"/>
                <a:gd name="connsiteY13" fmla="*/ 952 h 131066"/>
                <a:gd name="connsiteX14" fmla="*/ 72214 w 202533"/>
                <a:gd name="connsiteY14" fmla="*/ 63 h 131066"/>
                <a:gd name="connsiteX15" fmla="*/ 72214 w 202533"/>
                <a:gd name="connsiteY15" fmla="*/ 9255 h 131066"/>
                <a:gd name="connsiteX16" fmla="*/ 90842 w 202533"/>
                <a:gd name="connsiteY16" fmla="*/ 13703 h 131066"/>
                <a:gd name="connsiteX17" fmla="*/ 97642 w 202533"/>
                <a:gd name="connsiteY17" fmla="*/ 30012 h 131066"/>
                <a:gd name="connsiteX18" fmla="*/ 72214 w 202533"/>
                <a:gd name="connsiteY18" fmla="*/ 101773 h 131066"/>
                <a:gd name="connsiteX19" fmla="*/ 44126 w 202533"/>
                <a:gd name="connsiteY19" fmla="*/ 22599 h 131066"/>
                <a:gd name="connsiteX20" fmla="*/ 42647 w 202533"/>
                <a:gd name="connsiteY20" fmla="*/ 17262 h 131066"/>
                <a:gd name="connsiteX21" fmla="*/ 60092 w 202533"/>
                <a:gd name="connsiteY21" fmla="*/ 9255 h 131066"/>
                <a:gd name="connsiteX22" fmla="*/ 60092 w 202533"/>
                <a:gd name="connsiteY22" fmla="*/ 63 h 131066"/>
                <a:gd name="connsiteX23" fmla="*/ 27864 w 202533"/>
                <a:gd name="connsiteY23" fmla="*/ 952 h 131066"/>
                <a:gd name="connsiteX24" fmla="*/ 367 w 202533"/>
                <a:gd name="connsiteY24" fmla="*/ 63 h 131066"/>
                <a:gd name="connsiteX25" fmla="*/ 367 w 202533"/>
                <a:gd name="connsiteY25" fmla="*/ 9255 h 131066"/>
                <a:gd name="connsiteX26" fmla="*/ 22246 w 202533"/>
                <a:gd name="connsiteY26" fmla="*/ 19634 h 131066"/>
                <a:gd name="connsiteX27" fmla="*/ 59501 w 202533"/>
                <a:gd name="connsiteY27" fmla="*/ 124606 h 131066"/>
                <a:gd name="connsiteX28" fmla="*/ 65710 w 202533"/>
                <a:gd name="connsiteY28" fmla="*/ 131130 h 131066"/>
                <a:gd name="connsiteX29" fmla="*/ 71623 w 202533"/>
                <a:gd name="connsiteY29" fmla="*/ 125199 h 131066"/>
                <a:gd name="connsiteX30" fmla="*/ 101486 w 202533"/>
                <a:gd name="connsiteY30" fmla="*/ 41281 h 131066"/>
                <a:gd name="connsiteX31" fmla="*/ 131644 w 202533"/>
                <a:gd name="connsiteY31" fmla="*/ 125496 h 131066"/>
                <a:gd name="connsiteX32" fmla="*/ 137557 w 202533"/>
                <a:gd name="connsiteY32" fmla="*/ 131130 h 131066"/>
                <a:gd name="connsiteX33" fmla="*/ 143471 w 202533"/>
                <a:gd name="connsiteY33" fmla="*/ 125496 h 131066"/>
                <a:gd name="connsiteX34" fmla="*/ 178064 w 202533"/>
                <a:gd name="connsiteY34" fmla="*/ 2823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2533" h="131066">
                  <a:moveTo>
                    <a:pt x="178064" y="28233"/>
                  </a:moveTo>
                  <a:cubicBezTo>
                    <a:pt x="183386" y="13407"/>
                    <a:pt x="192552" y="9552"/>
                    <a:pt x="202900" y="9255"/>
                  </a:cubicBezTo>
                  <a:lnTo>
                    <a:pt x="202900" y="63"/>
                  </a:lnTo>
                  <a:cubicBezTo>
                    <a:pt x="196396" y="656"/>
                    <a:pt x="187821" y="952"/>
                    <a:pt x="181316" y="952"/>
                  </a:cubicBezTo>
                  <a:cubicBezTo>
                    <a:pt x="172742" y="952"/>
                    <a:pt x="159437" y="359"/>
                    <a:pt x="153819" y="63"/>
                  </a:cubicBezTo>
                  <a:lnTo>
                    <a:pt x="153819" y="9255"/>
                  </a:lnTo>
                  <a:cubicBezTo>
                    <a:pt x="164463" y="9552"/>
                    <a:pt x="170968" y="14889"/>
                    <a:pt x="170968" y="23489"/>
                  </a:cubicBezTo>
                  <a:cubicBezTo>
                    <a:pt x="170968" y="25268"/>
                    <a:pt x="170968" y="25861"/>
                    <a:pt x="169490" y="29716"/>
                  </a:cubicBezTo>
                  <a:lnTo>
                    <a:pt x="142584" y="105628"/>
                  </a:lnTo>
                  <a:lnTo>
                    <a:pt x="113312" y="22896"/>
                  </a:lnTo>
                  <a:cubicBezTo>
                    <a:pt x="112130" y="19337"/>
                    <a:pt x="111834" y="18744"/>
                    <a:pt x="111834" y="17262"/>
                  </a:cubicBezTo>
                  <a:cubicBezTo>
                    <a:pt x="111834" y="9255"/>
                    <a:pt x="123365" y="9255"/>
                    <a:pt x="129279" y="9255"/>
                  </a:cubicBezTo>
                  <a:lnTo>
                    <a:pt x="129279" y="63"/>
                  </a:lnTo>
                  <a:cubicBezTo>
                    <a:pt x="120704" y="359"/>
                    <a:pt x="105625" y="952"/>
                    <a:pt x="98529" y="952"/>
                  </a:cubicBezTo>
                  <a:cubicBezTo>
                    <a:pt x="89659" y="952"/>
                    <a:pt x="81084" y="656"/>
                    <a:pt x="72214" y="63"/>
                  </a:cubicBezTo>
                  <a:lnTo>
                    <a:pt x="72214" y="9255"/>
                  </a:lnTo>
                  <a:cubicBezTo>
                    <a:pt x="83154" y="9255"/>
                    <a:pt x="87885" y="9848"/>
                    <a:pt x="90842" y="13703"/>
                  </a:cubicBezTo>
                  <a:cubicBezTo>
                    <a:pt x="92320" y="15482"/>
                    <a:pt x="95572" y="24378"/>
                    <a:pt x="97642" y="30012"/>
                  </a:cubicBezTo>
                  <a:lnTo>
                    <a:pt x="72214" y="101773"/>
                  </a:lnTo>
                  <a:lnTo>
                    <a:pt x="44126" y="22599"/>
                  </a:lnTo>
                  <a:cubicBezTo>
                    <a:pt x="42647" y="19041"/>
                    <a:pt x="42647" y="18448"/>
                    <a:pt x="42647" y="17262"/>
                  </a:cubicBezTo>
                  <a:cubicBezTo>
                    <a:pt x="42647" y="9255"/>
                    <a:pt x="54179" y="9255"/>
                    <a:pt x="60092" y="9255"/>
                  </a:cubicBezTo>
                  <a:lnTo>
                    <a:pt x="60092" y="63"/>
                  </a:lnTo>
                  <a:cubicBezTo>
                    <a:pt x="51222" y="359"/>
                    <a:pt x="34664" y="952"/>
                    <a:pt x="27864" y="952"/>
                  </a:cubicBezTo>
                  <a:cubicBezTo>
                    <a:pt x="26681" y="952"/>
                    <a:pt x="11011" y="656"/>
                    <a:pt x="367" y="63"/>
                  </a:cubicBezTo>
                  <a:lnTo>
                    <a:pt x="367" y="9255"/>
                  </a:lnTo>
                  <a:cubicBezTo>
                    <a:pt x="15150" y="9255"/>
                    <a:pt x="18698" y="10145"/>
                    <a:pt x="22246" y="19634"/>
                  </a:cubicBezTo>
                  <a:lnTo>
                    <a:pt x="59501" y="124606"/>
                  </a:lnTo>
                  <a:cubicBezTo>
                    <a:pt x="60979" y="128758"/>
                    <a:pt x="61866" y="131130"/>
                    <a:pt x="65710" y="131130"/>
                  </a:cubicBezTo>
                  <a:cubicBezTo>
                    <a:pt x="69553" y="131130"/>
                    <a:pt x="70145" y="129351"/>
                    <a:pt x="71623" y="125199"/>
                  </a:cubicBezTo>
                  <a:lnTo>
                    <a:pt x="101486" y="41281"/>
                  </a:lnTo>
                  <a:lnTo>
                    <a:pt x="131644" y="125496"/>
                  </a:lnTo>
                  <a:cubicBezTo>
                    <a:pt x="132827" y="128758"/>
                    <a:pt x="133714" y="131130"/>
                    <a:pt x="137557" y="131130"/>
                  </a:cubicBezTo>
                  <a:cubicBezTo>
                    <a:pt x="141401" y="131130"/>
                    <a:pt x="142288" y="128461"/>
                    <a:pt x="143471" y="125496"/>
                  </a:cubicBezTo>
                  <a:lnTo>
                    <a:pt x="178064" y="2823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8" name="Freeform 11237">
              <a:extLst>
                <a:ext uri="{FF2B5EF4-FFF2-40B4-BE49-F238E27FC236}">
                  <a16:creationId xmlns:a16="http://schemas.microsoft.com/office/drawing/2014/main" id="{9BC8377F-BE0E-8BDD-D178-7896045F091A}"/>
                </a:ext>
              </a:extLst>
            </p:cNvPr>
            <p:cNvSpPr/>
            <p:nvPr>
              <p:custDataLst>
                <p:tags r:id="rId207"/>
              </p:custDataLst>
            </p:nvPr>
          </p:nvSpPr>
          <p:spPr>
            <a:xfrm>
              <a:off x="11679293" y="2800069"/>
              <a:ext cx="63273" cy="198379"/>
            </a:xfrm>
            <a:custGeom>
              <a:avLst/>
              <a:gdLst>
                <a:gd name="connsiteX0" fmla="*/ 42950 w 63273"/>
                <a:gd name="connsiteY0" fmla="*/ 67375 h 198379"/>
                <a:gd name="connsiteX1" fmla="*/ 1557 w 63273"/>
                <a:gd name="connsiteY1" fmla="*/ 70637 h 198379"/>
                <a:gd name="connsiteX2" fmla="*/ 1557 w 63273"/>
                <a:gd name="connsiteY2" fmla="*/ 79830 h 198379"/>
                <a:gd name="connsiteX3" fmla="*/ 23436 w 63273"/>
                <a:gd name="connsiteY3" fmla="*/ 96139 h 198379"/>
                <a:gd name="connsiteX4" fmla="*/ 23436 w 63273"/>
                <a:gd name="connsiteY4" fmla="*/ 175906 h 198379"/>
                <a:gd name="connsiteX5" fmla="*/ 374 w 63273"/>
                <a:gd name="connsiteY5" fmla="*/ 189250 h 198379"/>
                <a:gd name="connsiteX6" fmla="*/ 374 w 63273"/>
                <a:gd name="connsiteY6" fmla="*/ 198442 h 198379"/>
                <a:gd name="connsiteX7" fmla="*/ 32898 w 63273"/>
                <a:gd name="connsiteY7" fmla="*/ 197553 h 198379"/>
                <a:gd name="connsiteX8" fmla="*/ 63647 w 63273"/>
                <a:gd name="connsiteY8" fmla="*/ 198442 h 198379"/>
                <a:gd name="connsiteX9" fmla="*/ 63647 w 63273"/>
                <a:gd name="connsiteY9" fmla="*/ 189250 h 198379"/>
                <a:gd name="connsiteX10" fmla="*/ 42950 w 63273"/>
                <a:gd name="connsiteY10" fmla="*/ 176203 h 198379"/>
                <a:gd name="connsiteX11" fmla="*/ 42950 w 63273"/>
                <a:gd name="connsiteY11" fmla="*/ 67375 h 198379"/>
                <a:gd name="connsiteX12" fmla="*/ 44133 w 63273"/>
                <a:gd name="connsiteY12" fmla="*/ 15779 h 198379"/>
                <a:gd name="connsiteX13" fmla="*/ 28463 w 63273"/>
                <a:gd name="connsiteY13" fmla="*/ 63 h 198379"/>
                <a:gd name="connsiteX14" fmla="*/ 12792 w 63273"/>
                <a:gd name="connsiteY14" fmla="*/ 15779 h 198379"/>
                <a:gd name="connsiteX15" fmla="*/ 28463 w 63273"/>
                <a:gd name="connsiteY15" fmla="*/ 31495 h 198379"/>
                <a:gd name="connsiteX16" fmla="*/ 44133 w 63273"/>
                <a:gd name="connsiteY16" fmla="*/ 15779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950" y="67375"/>
                  </a:moveTo>
                  <a:lnTo>
                    <a:pt x="1557" y="70637"/>
                  </a:lnTo>
                  <a:lnTo>
                    <a:pt x="1557" y="79830"/>
                  </a:lnTo>
                  <a:cubicBezTo>
                    <a:pt x="20775" y="79830"/>
                    <a:pt x="23436" y="81609"/>
                    <a:pt x="23436" y="96139"/>
                  </a:cubicBezTo>
                  <a:lnTo>
                    <a:pt x="23436" y="175906"/>
                  </a:lnTo>
                  <a:cubicBezTo>
                    <a:pt x="23436" y="189250"/>
                    <a:pt x="20184" y="189250"/>
                    <a:pt x="374" y="189250"/>
                  </a:cubicBezTo>
                  <a:lnTo>
                    <a:pt x="374" y="198442"/>
                  </a:lnTo>
                  <a:cubicBezTo>
                    <a:pt x="9835" y="198146"/>
                    <a:pt x="25802" y="197553"/>
                    <a:pt x="32898" y="197553"/>
                  </a:cubicBezTo>
                  <a:cubicBezTo>
                    <a:pt x="43246" y="197553"/>
                    <a:pt x="53594" y="198146"/>
                    <a:pt x="63647" y="198442"/>
                  </a:cubicBezTo>
                  <a:lnTo>
                    <a:pt x="63647" y="189250"/>
                  </a:lnTo>
                  <a:cubicBezTo>
                    <a:pt x="44133" y="189250"/>
                    <a:pt x="42950" y="187767"/>
                    <a:pt x="42950" y="176203"/>
                  </a:cubicBezTo>
                  <a:lnTo>
                    <a:pt x="42950" y="67375"/>
                  </a:lnTo>
                  <a:close/>
                  <a:moveTo>
                    <a:pt x="44133" y="15779"/>
                  </a:moveTo>
                  <a:cubicBezTo>
                    <a:pt x="44133" y="6290"/>
                    <a:pt x="36741" y="63"/>
                    <a:pt x="28463" y="63"/>
                  </a:cubicBezTo>
                  <a:cubicBezTo>
                    <a:pt x="19297" y="63"/>
                    <a:pt x="12792" y="8069"/>
                    <a:pt x="12792" y="15779"/>
                  </a:cubicBezTo>
                  <a:cubicBezTo>
                    <a:pt x="12792" y="23785"/>
                    <a:pt x="19297" y="31495"/>
                    <a:pt x="28463" y="31495"/>
                  </a:cubicBezTo>
                  <a:cubicBezTo>
                    <a:pt x="36741" y="31495"/>
                    <a:pt x="44133" y="25268"/>
                    <a:pt x="44133" y="1577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39" name="Freeform 11238">
              <a:extLst>
                <a:ext uri="{FF2B5EF4-FFF2-40B4-BE49-F238E27FC236}">
                  <a16:creationId xmlns:a16="http://schemas.microsoft.com/office/drawing/2014/main" id="{44DB8397-5C87-28CD-33D1-A66C73AE46CA}"/>
                </a:ext>
              </a:extLst>
            </p:cNvPr>
            <p:cNvSpPr/>
            <p:nvPr>
              <p:custDataLst>
                <p:tags r:id="rId208"/>
              </p:custDataLst>
            </p:nvPr>
          </p:nvSpPr>
          <p:spPr>
            <a:xfrm>
              <a:off x="11757284" y="2816082"/>
              <a:ext cx="92544" cy="185628"/>
            </a:xfrm>
            <a:custGeom>
              <a:avLst/>
              <a:gdLst>
                <a:gd name="connsiteX0" fmla="*/ 45910 w 92544"/>
                <a:gd name="connsiteY0" fmla="*/ 63817 h 185628"/>
                <a:gd name="connsiteX1" fmla="*/ 88191 w 92544"/>
                <a:gd name="connsiteY1" fmla="*/ 63817 h 185628"/>
                <a:gd name="connsiteX2" fmla="*/ 88191 w 92544"/>
                <a:gd name="connsiteY2" fmla="*/ 54625 h 185628"/>
                <a:gd name="connsiteX3" fmla="*/ 45910 w 92544"/>
                <a:gd name="connsiteY3" fmla="*/ 54625 h 185628"/>
                <a:gd name="connsiteX4" fmla="*/ 45910 w 92544"/>
                <a:gd name="connsiteY4" fmla="*/ 63 h 185628"/>
                <a:gd name="connsiteX5" fmla="*/ 38518 w 92544"/>
                <a:gd name="connsiteY5" fmla="*/ 63 h 185628"/>
                <a:gd name="connsiteX6" fmla="*/ 377 w 92544"/>
                <a:gd name="connsiteY6" fmla="*/ 57293 h 185628"/>
                <a:gd name="connsiteX7" fmla="*/ 377 w 92544"/>
                <a:gd name="connsiteY7" fmla="*/ 63817 h 185628"/>
                <a:gd name="connsiteX8" fmla="*/ 25509 w 92544"/>
                <a:gd name="connsiteY8" fmla="*/ 63817 h 185628"/>
                <a:gd name="connsiteX9" fmla="*/ 25509 w 92544"/>
                <a:gd name="connsiteY9" fmla="*/ 145660 h 185628"/>
                <a:gd name="connsiteX10" fmla="*/ 63650 w 92544"/>
                <a:gd name="connsiteY10" fmla="*/ 185692 h 185628"/>
                <a:gd name="connsiteX11" fmla="*/ 92921 w 92544"/>
                <a:gd name="connsiteY11" fmla="*/ 145660 h 185628"/>
                <a:gd name="connsiteX12" fmla="*/ 92921 w 92544"/>
                <a:gd name="connsiteY12" fmla="*/ 128758 h 185628"/>
                <a:gd name="connsiteX13" fmla="*/ 85530 w 92544"/>
                <a:gd name="connsiteY13" fmla="*/ 128758 h 185628"/>
                <a:gd name="connsiteX14" fmla="*/ 85530 w 92544"/>
                <a:gd name="connsiteY14" fmla="*/ 145067 h 185628"/>
                <a:gd name="connsiteX15" fmla="*/ 65720 w 92544"/>
                <a:gd name="connsiteY15" fmla="*/ 178278 h 185628"/>
                <a:gd name="connsiteX16" fmla="*/ 45910 w 92544"/>
                <a:gd name="connsiteY16" fmla="*/ 146253 h 185628"/>
                <a:gd name="connsiteX17" fmla="*/ 45910 w 92544"/>
                <a:gd name="connsiteY17" fmla="*/ 63817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910" y="63817"/>
                  </a:moveTo>
                  <a:lnTo>
                    <a:pt x="88191" y="63817"/>
                  </a:lnTo>
                  <a:lnTo>
                    <a:pt x="88191" y="54625"/>
                  </a:lnTo>
                  <a:lnTo>
                    <a:pt x="45910" y="54625"/>
                  </a:lnTo>
                  <a:lnTo>
                    <a:pt x="45910" y="63"/>
                  </a:lnTo>
                  <a:lnTo>
                    <a:pt x="38518" y="63"/>
                  </a:lnTo>
                  <a:cubicBezTo>
                    <a:pt x="38222" y="24378"/>
                    <a:pt x="29352" y="56107"/>
                    <a:pt x="377" y="57293"/>
                  </a:cubicBezTo>
                  <a:lnTo>
                    <a:pt x="377" y="63817"/>
                  </a:lnTo>
                  <a:lnTo>
                    <a:pt x="25509" y="63817"/>
                  </a:lnTo>
                  <a:lnTo>
                    <a:pt x="25509" y="145660"/>
                  </a:lnTo>
                  <a:cubicBezTo>
                    <a:pt x="25509" y="182133"/>
                    <a:pt x="53006" y="185692"/>
                    <a:pt x="63650" y="185692"/>
                  </a:cubicBezTo>
                  <a:cubicBezTo>
                    <a:pt x="84643" y="185692"/>
                    <a:pt x="92921" y="164638"/>
                    <a:pt x="92921" y="145660"/>
                  </a:cubicBezTo>
                  <a:lnTo>
                    <a:pt x="92921" y="128758"/>
                  </a:lnTo>
                  <a:lnTo>
                    <a:pt x="85530" y="128758"/>
                  </a:lnTo>
                  <a:lnTo>
                    <a:pt x="85530" y="145067"/>
                  </a:lnTo>
                  <a:cubicBezTo>
                    <a:pt x="85530" y="167010"/>
                    <a:pt x="76659" y="178278"/>
                    <a:pt x="65720" y="178278"/>
                  </a:cubicBezTo>
                  <a:cubicBezTo>
                    <a:pt x="45910" y="178278"/>
                    <a:pt x="45910" y="151294"/>
                    <a:pt x="45910" y="146253"/>
                  </a:cubicBezTo>
                  <a:lnTo>
                    <a:pt x="45910" y="6381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0" name="Freeform 11239">
              <a:extLst>
                <a:ext uri="{FF2B5EF4-FFF2-40B4-BE49-F238E27FC236}">
                  <a16:creationId xmlns:a16="http://schemas.microsoft.com/office/drawing/2014/main" id="{A7749B03-C184-C01C-F27F-23BFAEAE6322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11876110" y="2792656"/>
              <a:ext cx="148721" cy="205792"/>
            </a:xfrm>
            <a:custGeom>
              <a:avLst/>
              <a:gdLst>
                <a:gd name="connsiteX0" fmla="*/ 23443 w 148721"/>
                <a:gd name="connsiteY0" fmla="*/ 183319 h 205792"/>
                <a:gd name="connsiteX1" fmla="*/ 381 w 148721"/>
                <a:gd name="connsiteY1" fmla="*/ 196663 h 205792"/>
                <a:gd name="connsiteX2" fmla="*/ 381 w 148721"/>
                <a:gd name="connsiteY2" fmla="*/ 205856 h 205792"/>
                <a:gd name="connsiteX3" fmla="*/ 33791 w 148721"/>
                <a:gd name="connsiteY3" fmla="*/ 204966 h 205792"/>
                <a:gd name="connsiteX4" fmla="*/ 66906 w 148721"/>
                <a:gd name="connsiteY4" fmla="*/ 205856 h 205792"/>
                <a:gd name="connsiteX5" fmla="*/ 66906 w 148721"/>
                <a:gd name="connsiteY5" fmla="*/ 196663 h 205792"/>
                <a:gd name="connsiteX6" fmla="*/ 43844 w 148721"/>
                <a:gd name="connsiteY6" fmla="*/ 183319 h 205792"/>
                <a:gd name="connsiteX7" fmla="*/ 43844 w 148721"/>
                <a:gd name="connsiteY7" fmla="*/ 128758 h 205792"/>
                <a:gd name="connsiteX8" fmla="*/ 83759 w 148721"/>
                <a:gd name="connsiteY8" fmla="*/ 81312 h 205792"/>
                <a:gd name="connsiteX9" fmla="*/ 105639 w 148721"/>
                <a:gd name="connsiteY9" fmla="*/ 114227 h 205792"/>
                <a:gd name="connsiteX10" fmla="*/ 105639 w 148721"/>
                <a:gd name="connsiteY10" fmla="*/ 183319 h 205792"/>
                <a:gd name="connsiteX11" fmla="*/ 82577 w 148721"/>
                <a:gd name="connsiteY11" fmla="*/ 196663 h 205792"/>
                <a:gd name="connsiteX12" fmla="*/ 82577 w 148721"/>
                <a:gd name="connsiteY12" fmla="*/ 205856 h 205792"/>
                <a:gd name="connsiteX13" fmla="*/ 115987 w 148721"/>
                <a:gd name="connsiteY13" fmla="*/ 204966 h 205792"/>
                <a:gd name="connsiteX14" fmla="*/ 149102 w 148721"/>
                <a:gd name="connsiteY14" fmla="*/ 205856 h 205792"/>
                <a:gd name="connsiteX15" fmla="*/ 149102 w 148721"/>
                <a:gd name="connsiteY15" fmla="*/ 196663 h 205792"/>
                <a:gd name="connsiteX16" fmla="*/ 126040 w 148721"/>
                <a:gd name="connsiteY16" fmla="*/ 187767 h 205792"/>
                <a:gd name="connsiteX17" fmla="*/ 126040 w 148721"/>
                <a:gd name="connsiteY17" fmla="*/ 131130 h 205792"/>
                <a:gd name="connsiteX18" fmla="*/ 116874 w 148721"/>
                <a:gd name="connsiteY18" fmla="*/ 85760 h 205792"/>
                <a:gd name="connsiteX19" fmla="*/ 85829 w 148721"/>
                <a:gd name="connsiteY19" fmla="*/ 74789 h 205792"/>
                <a:gd name="connsiteX20" fmla="*/ 42957 w 148721"/>
                <a:gd name="connsiteY20" fmla="*/ 103849 h 205792"/>
                <a:gd name="connsiteX21" fmla="*/ 42957 w 148721"/>
                <a:gd name="connsiteY21" fmla="*/ 63 h 205792"/>
                <a:gd name="connsiteX22" fmla="*/ 381 w 148721"/>
                <a:gd name="connsiteY22" fmla="*/ 3325 h 205792"/>
                <a:gd name="connsiteX23" fmla="*/ 381 w 148721"/>
                <a:gd name="connsiteY23" fmla="*/ 12517 h 205792"/>
                <a:gd name="connsiteX24" fmla="*/ 23443 w 148721"/>
                <a:gd name="connsiteY24" fmla="*/ 29123 h 205792"/>
                <a:gd name="connsiteX25" fmla="*/ 23443 w 148721"/>
                <a:gd name="connsiteY25" fmla="*/ 183319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205792">
                  <a:moveTo>
                    <a:pt x="23443" y="183319"/>
                  </a:moveTo>
                  <a:cubicBezTo>
                    <a:pt x="23443" y="196663"/>
                    <a:pt x="20190" y="196663"/>
                    <a:pt x="381" y="196663"/>
                  </a:cubicBezTo>
                  <a:lnTo>
                    <a:pt x="381" y="205856"/>
                  </a:lnTo>
                  <a:cubicBezTo>
                    <a:pt x="10729" y="205559"/>
                    <a:pt x="25808" y="204966"/>
                    <a:pt x="33791" y="204966"/>
                  </a:cubicBezTo>
                  <a:cubicBezTo>
                    <a:pt x="41479" y="204966"/>
                    <a:pt x="56853" y="205559"/>
                    <a:pt x="66906" y="205856"/>
                  </a:cubicBezTo>
                  <a:lnTo>
                    <a:pt x="66906" y="196663"/>
                  </a:lnTo>
                  <a:cubicBezTo>
                    <a:pt x="47096" y="196663"/>
                    <a:pt x="43844" y="196663"/>
                    <a:pt x="43844" y="183319"/>
                  </a:cubicBezTo>
                  <a:lnTo>
                    <a:pt x="43844" y="128758"/>
                  </a:lnTo>
                  <a:cubicBezTo>
                    <a:pt x="43844" y="97918"/>
                    <a:pt x="64837" y="81312"/>
                    <a:pt x="83759" y="81312"/>
                  </a:cubicBezTo>
                  <a:cubicBezTo>
                    <a:pt x="102387" y="81312"/>
                    <a:pt x="105639" y="97325"/>
                    <a:pt x="105639" y="114227"/>
                  </a:cubicBezTo>
                  <a:lnTo>
                    <a:pt x="105639" y="183319"/>
                  </a:lnTo>
                  <a:cubicBezTo>
                    <a:pt x="105639" y="196663"/>
                    <a:pt x="102387" y="196663"/>
                    <a:pt x="82577" y="196663"/>
                  </a:cubicBezTo>
                  <a:lnTo>
                    <a:pt x="82577" y="205856"/>
                  </a:lnTo>
                  <a:cubicBezTo>
                    <a:pt x="92925" y="205559"/>
                    <a:pt x="108004" y="204966"/>
                    <a:pt x="115987" y="204966"/>
                  </a:cubicBezTo>
                  <a:cubicBezTo>
                    <a:pt x="123675" y="204966"/>
                    <a:pt x="139050" y="205559"/>
                    <a:pt x="149102" y="205856"/>
                  </a:cubicBezTo>
                  <a:lnTo>
                    <a:pt x="149102" y="196663"/>
                  </a:lnTo>
                  <a:cubicBezTo>
                    <a:pt x="133727" y="196663"/>
                    <a:pt x="126336" y="196663"/>
                    <a:pt x="126040" y="187767"/>
                  </a:cubicBezTo>
                  <a:lnTo>
                    <a:pt x="126040" y="131130"/>
                  </a:lnTo>
                  <a:cubicBezTo>
                    <a:pt x="126040" y="105628"/>
                    <a:pt x="126040" y="96436"/>
                    <a:pt x="116874" y="85760"/>
                  </a:cubicBezTo>
                  <a:cubicBezTo>
                    <a:pt x="112735" y="80719"/>
                    <a:pt x="102978" y="74789"/>
                    <a:pt x="85829" y="74789"/>
                  </a:cubicBezTo>
                  <a:cubicBezTo>
                    <a:pt x="60993" y="74789"/>
                    <a:pt x="47983" y="92581"/>
                    <a:pt x="42957" y="103849"/>
                  </a:cubicBezTo>
                  <a:lnTo>
                    <a:pt x="42957" y="63"/>
                  </a:lnTo>
                  <a:lnTo>
                    <a:pt x="381" y="3325"/>
                  </a:lnTo>
                  <a:lnTo>
                    <a:pt x="381" y="12517"/>
                  </a:lnTo>
                  <a:cubicBezTo>
                    <a:pt x="21077" y="12517"/>
                    <a:pt x="23443" y="14593"/>
                    <a:pt x="23443" y="29123"/>
                  </a:cubicBezTo>
                  <a:lnTo>
                    <a:pt x="23443" y="18331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1" name="Freeform 11240">
              <a:extLst>
                <a:ext uri="{FF2B5EF4-FFF2-40B4-BE49-F238E27FC236}">
                  <a16:creationId xmlns:a16="http://schemas.microsoft.com/office/drawing/2014/main" id="{630CAC2E-AB66-3476-9268-15260CD89E51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12153728" y="2792656"/>
              <a:ext cx="145764" cy="209054"/>
            </a:xfrm>
            <a:custGeom>
              <a:avLst/>
              <a:gdLst>
                <a:gd name="connsiteX0" fmla="*/ 102692 w 145764"/>
                <a:gd name="connsiteY0" fmla="*/ 189546 h 209054"/>
                <a:gd name="connsiteX1" fmla="*/ 102692 w 145764"/>
                <a:gd name="connsiteY1" fmla="*/ 209118 h 209054"/>
                <a:gd name="connsiteX2" fmla="*/ 146155 w 145764"/>
                <a:gd name="connsiteY2" fmla="*/ 205856 h 209054"/>
                <a:gd name="connsiteX3" fmla="*/ 146155 w 145764"/>
                <a:gd name="connsiteY3" fmla="*/ 196663 h 209054"/>
                <a:gd name="connsiteX4" fmla="*/ 123093 w 145764"/>
                <a:gd name="connsiteY4" fmla="*/ 180057 h 209054"/>
                <a:gd name="connsiteX5" fmla="*/ 123093 w 145764"/>
                <a:gd name="connsiteY5" fmla="*/ 63 h 209054"/>
                <a:gd name="connsiteX6" fmla="*/ 80516 w 145764"/>
                <a:gd name="connsiteY6" fmla="*/ 3325 h 209054"/>
                <a:gd name="connsiteX7" fmla="*/ 80516 w 145764"/>
                <a:gd name="connsiteY7" fmla="*/ 12517 h 209054"/>
                <a:gd name="connsiteX8" fmla="*/ 103579 w 145764"/>
                <a:gd name="connsiteY8" fmla="*/ 29123 h 209054"/>
                <a:gd name="connsiteX9" fmla="*/ 103579 w 145764"/>
                <a:gd name="connsiteY9" fmla="*/ 93174 h 209054"/>
                <a:gd name="connsiteX10" fmla="*/ 66324 w 145764"/>
                <a:gd name="connsiteY10" fmla="*/ 74789 h 209054"/>
                <a:gd name="connsiteX11" fmla="*/ 390 w 145764"/>
                <a:gd name="connsiteY11" fmla="*/ 142101 h 209054"/>
                <a:gd name="connsiteX12" fmla="*/ 63072 w 145764"/>
                <a:gd name="connsiteY12" fmla="*/ 209118 h 209054"/>
                <a:gd name="connsiteX13" fmla="*/ 102692 w 145764"/>
                <a:gd name="connsiteY13" fmla="*/ 189546 h 209054"/>
                <a:gd name="connsiteX14" fmla="*/ 102692 w 145764"/>
                <a:gd name="connsiteY14" fmla="*/ 110076 h 209054"/>
                <a:gd name="connsiteX15" fmla="*/ 102692 w 145764"/>
                <a:gd name="connsiteY15" fmla="*/ 170865 h 209054"/>
                <a:gd name="connsiteX16" fmla="*/ 99439 w 145764"/>
                <a:gd name="connsiteY16" fmla="*/ 181837 h 209054"/>
                <a:gd name="connsiteX17" fmla="*/ 64550 w 145764"/>
                <a:gd name="connsiteY17" fmla="*/ 202594 h 209054"/>
                <a:gd name="connsiteX18" fmla="*/ 33505 w 145764"/>
                <a:gd name="connsiteY18" fmla="*/ 183616 h 209054"/>
                <a:gd name="connsiteX19" fmla="*/ 24930 w 145764"/>
                <a:gd name="connsiteY19" fmla="*/ 142398 h 209054"/>
                <a:gd name="connsiteX20" fmla="*/ 34096 w 145764"/>
                <a:gd name="connsiteY20" fmla="*/ 100290 h 209054"/>
                <a:gd name="connsiteX21" fmla="*/ 67507 w 145764"/>
                <a:gd name="connsiteY21" fmla="*/ 81312 h 209054"/>
                <a:gd name="connsiteX22" fmla="*/ 99439 w 145764"/>
                <a:gd name="connsiteY22" fmla="*/ 99104 h 209054"/>
                <a:gd name="connsiteX23" fmla="*/ 102692 w 145764"/>
                <a:gd name="connsiteY23" fmla="*/ 110076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764" h="209054">
                  <a:moveTo>
                    <a:pt x="102692" y="189546"/>
                  </a:moveTo>
                  <a:lnTo>
                    <a:pt x="102692" y="209118"/>
                  </a:lnTo>
                  <a:lnTo>
                    <a:pt x="146155" y="205856"/>
                  </a:lnTo>
                  <a:lnTo>
                    <a:pt x="146155" y="196663"/>
                  </a:lnTo>
                  <a:cubicBezTo>
                    <a:pt x="125458" y="196663"/>
                    <a:pt x="123093" y="194588"/>
                    <a:pt x="123093" y="180057"/>
                  </a:cubicBezTo>
                  <a:lnTo>
                    <a:pt x="123093" y="63"/>
                  </a:lnTo>
                  <a:lnTo>
                    <a:pt x="80516" y="3325"/>
                  </a:lnTo>
                  <a:lnTo>
                    <a:pt x="80516" y="12517"/>
                  </a:lnTo>
                  <a:cubicBezTo>
                    <a:pt x="101213" y="12517"/>
                    <a:pt x="103579" y="14593"/>
                    <a:pt x="103579" y="29123"/>
                  </a:cubicBezTo>
                  <a:lnTo>
                    <a:pt x="103579" y="93174"/>
                  </a:lnTo>
                  <a:cubicBezTo>
                    <a:pt x="95004" y="82499"/>
                    <a:pt x="82290" y="74789"/>
                    <a:pt x="66324" y="74789"/>
                  </a:cubicBezTo>
                  <a:cubicBezTo>
                    <a:pt x="31435" y="74789"/>
                    <a:pt x="390" y="103849"/>
                    <a:pt x="390" y="142101"/>
                  </a:cubicBezTo>
                  <a:cubicBezTo>
                    <a:pt x="390" y="179761"/>
                    <a:pt x="29366" y="209118"/>
                    <a:pt x="63072" y="209118"/>
                  </a:cubicBezTo>
                  <a:cubicBezTo>
                    <a:pt x="81995" y="209118"/>
                    <a:pt x="95300" y="199035"/>
                    <a:pt x="102692" y="189546"/>
                  </a:cubicBezTo>
                  <a:close/>
                  <a:moveTo>
                    <a:pt x="102692" y="110076"/>
                  </a:moveTo>
                  <a:lnTo>
                    <a:pt x="102692" y="170865"/>
                  </a:lnTo>
                  <a:cubicBezTo>
                    <a:pt x="102692" y="176203"/>
                    <a:pt x="102692" y="176796"/>
                    <a:pt x="99439" y="181837"/>
                  </a:cubicBezTo>
                  <a:cubicBezTo>
                    <a:pt x="90569" y="196070"/>
                    <a:pt x="77264" y="202594"/>
                    <a:pt x="64550" y="202594"/>
                  </a:cubicBezTo>
                  <a:cubicBezTo>
                    <a:pt x="51245" y="202594"/>
                    <a:pt x="40601" y="194884"/>
                    <a:pt x="33505" y="183616"/>
                  </a:cubicBezTo>
                  <a:cubicBezTo>
                    <a:pt x="25817" y="171458"/>
                    <a:pt x="24930" y="154556"/>
                    <a:pt x="24930" y="142398"/>
                  </a:cubicBezTo>
                  <a:cubicBezTo>
                    <a:pt x="24930" y="131426"/>
                    <a:pt x="25522" y="113634"/>
                    <a:pt x="34096" y="100290"/>
                  </a:cubicBezTo>
                  <a:cubicBezTo>
                    <a:pt x="40305" y="91098"/>
                    <a:pt x="51541" y="81312"/>
                    <a:pt x="67507" y="81312"/>
                  </a:cubicBezTo>
                  <a:cubicBezTo>
                    <a:pt x="77855" y="81312"/>
                    <a:pt x="90273" y="85760"/>
                    <a:pt x="99439" y="99104"/>
                  </a:cubicBezTo>
                  <a:cubicBezTo>
                    <a:pt x="102692" y="104145"/>
                    <a:pt x="102692" y="104738"/>
                    <a:pt x="102692" y="11007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2" name="Freeform 11241">
              <a:extLst>
                <a:ext uri="{FF2B5EF4-FFF2-40B4-BE49-F238E27FC236}">
                  <a16:creationId xmlns:a16="http://schemas.microsoft.com/office/drawing/2014/main" id="{AA3EAF9C-C710-8DE6-9D14-78DEF065E372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>
              <a:off x="12317694" y="2800069"/>
              <a:ext cx="63273" cy="198379"/>
            </a:xfrm>
            <a:custGeom>
              <a:avLst/>
              <a:gdLst>
                <a:gd name="connsiteX0" fmla="*/ 42972 w 63273"/>
                <a:gd name="connsiteY0" fmla="*/ 67375 h 198379"/>
                <a:gd name="connsiteX1" fmla="*/ 1578 w 63273"/>
                <a:gd name="connsiteY1" fmla="*/ 70637 h 198379"/>
                <a:gd name="connsiteX2" fmla="*/ 1578 w 63273"/>
                <a:gd name="connsiteY2" fmla="*/ 79830 h 198379"/>
                <a:gd name="connsiteX3" fmla="*/ 23458 w 63273"/>
                <a:gd name="connsiteY3" fmla="*/ 96139 h 198379"/>
                <a:gd name="connsiteX4" fmla="*/ 23458 w 63273"/>
                <a:gd name="connsiteY4" fmla="*/ 175906 h 198379"/>
                <a:gd name="connsiteX5" fmla="*/ 395 w 63273"/>
                <a:gd name="connsiteY5" fmla="*/ 189250 h 198379"/>
                <a:gd name="connsiteX6" fmla="*/ 395 w 63273"/>
                <a:gd name="connsiteY6" fmla="*/ 198442 h 198379"/>
                <a:gd name="connsiteX7" fmla="*/ 32919 w 63273"/>
                <a:gd name="connsiteY7" fmla="*/ 197553 h 198379"/>
                <a:gd name="connsiteX8" fmla="*/ 63669 w 63273"/>
                <a:gd name="connsiteY8" fmla="*/ 198442 h 198379"/>
                <a:gd name="connsiteX9" fmla="*/ 63669 w 63273"/>
                <a:gd name="connsiteY9" fmla="*/ 189250 h 198379"/>
                <a:gd name="connsiteX10" fmla="*/ 42972 w 63273"/>
                <a:gd name="connsiteY10" fmla="*/ 176203 h 198379"/>
                <a:gd name="connsiteX11" fmla="*/ 42972 w 63273"/>
                <a:gd name="connsiteY11" fmla="*/ 67375 h 198379"/>
                <a:gd name="connsiteX12" fmla="*/ 44155 w 63273"/>
                <a:gd name="connsiteY12" fmla="*/ 15779 h 198379"/>
                <a:gd name="connsiteX13" fmla="*/ 28484 w 63273"/>
                <a:gd name="connsiteY13" fmla="*/ 63 h 198379"/>
                <a:gd name="connsiteX14" fmla="*/ 12814 w 63273"/>
                <a:gd name="connsiteY14" fmla="*/ 15779 h 198379"/>
                <a:gd name="connsiteX15" fmla="*/ 28484 w 63273"/>
                <a:gd name="connsiteY15" fmla="*/ 31495 h 198379"/>
                <a:gd name="connsiteX16" fmla="*/ 44155 w 63273"/>
                <a:gd name="connsiteY16" fmla="*/ 15779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972" y="67375"/>
                  </a:moveTo>
                  <a:lnTo>
                    <a:pt x="1578" y="70637"/>
                  </a:lnTo>
                  <a:lnTo>
                    <a:pt x="1578" y="79830"/>
                  </a:lnTo>
                  <a:cubicBezTo>
                    <a:pt x="20797" y="79830"/>
                    <a:pt x="23458" y="81609"/>
                    <a:pt x="23458" y="96139"/>
                  </a:cubicBezTo>
                  <a:lnTo>
                    <a:pt x="23458" y="175906"/>
                  </a:lnTo>
                  <a:cubicBezTo>
                    <a:pt x="23458" y="189250"/>
                    <a:pt x="20205" y="189250"/>
                    <a:pt x="395" y="189250"/>
                  </a:cubicBezTo>
                  <a:lnTo>
                    <a:pt x="395" y="198442"/>
                  </a:lnTo>
                  <a:cubicBezTo>
                    <a:pt x="9857" y="198146"/>
                    <a:pt x="25823" y="197553"/>
                    <a:pt x="32919" y="197553"/>
                  </a:cubicBezTo>
                  <a:cubicBezTo>
                    <a:pt x="43268" y="197553"/>
                    <a:pt x="53616" y="198146"/>
                    <a:pt x="63669" y="198442"/>
                  </a:cubicBezTo>
                  <a:lnTo>
                    <a:pt x="63669" y="189250"/>
                  </a:lnTo>
                  <a:cubicBezTo>
                    <a:pt x="44155" y="189250"/>
                    <a:pt x="42972" y="187767"/>
                    <a:pt x="42972" y="176203"/>
                  </a:cubicBezTo>
                  <a:lnTo>
                    <a:pt x="42972" y="67375"/>
                  </a:lnTo>
                  <a:close/>
                  <a:moveTo>
                    <a:pt x="44155" y="15779"/>
                  </a:moveTo>
                  <a:cubicBezTo>
                    <a:pt x="44155" y="6290"/>
                    <a:pt x="36763" y="63"/>
                    <a:pt x="28484" y="63"/>
                  </a:cubicBezTo>
                  <a:cubicBezTo>
                    <a:pt x="19318" y="63"/>
                    <a:pt x="12814" y="8069"/>
                    <a:pt x="12814" y="15779"/>
                  </a:cubicBezTo>
                  <a:cubicBezTo>
                    <a:pt x="12814" y="23785"/>
                    <a:pt x="19318" y="31495"/>
                    <a:pt x="28484" y="31495"/>
                  </a:cubicBezTo>
                  <a:cubicBezTo>
                    <a:pt x="36763" y="31495"/>
                    <a:pt x="44155" y="25268"/>
                    <a:pt x="44155" y="1577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3" name="Freeform 11242">
              <a:extLst>
                <a:ext uri="{FF2B5EF4-FFF2-40B4-BE49-F238E27FC236}">
                  <a16:creationId xmlns:a16="http://schemas.microsoft.com/office/drawing/2014/main" id="{EFCF0367-F800-DE71-3583-9ACF76099E3B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>
              <a:off x="12399824" y="2865603"/>
              <a:ext cx="96683" cy="136108"/>
            </a:xfrm>
            <a:custGeom>
              <a:avLst/>
              <a:gdLst>
                <a:gd name="connsiteX0" fmla="*/ 52140 w 96683"/>
                <a:gd name="connsiteY0" fmla="*/ 75382 h 136108"/>
                <a:gd name="connsiteX1" fmla="*/ 82890 w 96683"/>
                <a:gd name="connsiteY1" fmla="*/ 102663 h 136108"/>
                <a:gd name="connsiteX2" fmla="*/ 49479 w 96683"/>
                <a:gd name="connsiteY2" fmla="*/ 129647 h 136108"/>
                <a:gd name="connsiteX3" fmla="*/ 8381 w 96683"/>
                <a:gd name="connsiteY3" fmla="*/ 87540 h 136108"/>
                <a:gd name="connsiteX4" fmla="*/ 4242 w 96683"/>
                <a:gd name="connsiteY4" fmla="*/ 82499 h 136108"/>
                <a:gd name="connsiteX5" fmla="*/ 398 w 96683"/>
                <a:gd name="connsiteY5" fmla="*/ 89912 h 136108"/>
                <a:gd name="connsiteX6" fmla="*/ 398 w 96683"/>
                <a:gd name="connsiteY6" fmla="*/ 129054 h 136108"/>
                <a:gd name="connsiteX7" fmla="*/ 3651 w 96683"/>
                <a:gd name="connsiteY7" fmla="*/ 136171 h 136108"/>
                <a:gd name="connsiteX8" fmla="*/ 11042 w 96683"/>
                <a:gd name="connsiteY8" fmla="*/ 130240 h 136108"/>
                <a:gd name="connsiteX9" fmla="*/ 16956 w 96683"/>
                <a:gd name="connsiteY9" fmla="*/ 123420 h 136108"/>
                <a:gd name="connsiteX10" fmla="*/ 49479 w 96683"/>
                <a:gd name="connsiteY10" fmla="*/ 136171 h 136108"/>
                <a:gd name="connsiteX11" fmla="*/ 97082 w 96683"/>
                <a:gd name="connsiteY11" fmla="*/ 94953 h 136108"/>
                <a:gd name="connsiteX12" fmla="*/ 84664 w 96683"/>
                <a:gd name="connsiteY12" fmla="*/ 66782 h 136108"/>
                <a:gd name="connsiteX13" fmla="*/ 50958 w 96683"/>
                <a:gd name="connsiteY13" fmla="*/ 52549 h 136108"/>
                <a:gd name="connsiteX14" fmla="*/ 14590 w 96683"/>
                <a:gd name="connsiteY14" fmla="*/ 28233 h 136108"/>
                <a:gd name="connsiteX15" fmla="*/ 47705 w 96683"/>
                <a:gd name="connsiteY15" fmla="*/ 5697 h 136108"/>
                <a:gd name="connsiteX16" fmla="*/ 82299 w 96683"/>
                <a:gd name="connsiteY16" fmla="*/ 41577 h 136108"/>
                <a:gd name="connsiteX17" fmla="*/ 85847 w 96683"/>
                <a:gd name="connsiteY17" fmla="*/ 44246 h 136108"/>
                <a:gd name="connsiteX18" fmla="*/ 89690 w 96683"/>
                <a:gd name="connsiteY18" fmla="*/ 37129 h 136108"/>
                <a:gd name="connsiteX19" fmla="*/ 89690 w 96683"/>
                <a:gd name="connsiteY19" fmla="*/ 7180 h 136108"/>
                <a:gd name="connsiteX20" fmla="*/ 86438 w 96683"/>
                <a:gd name="connsiteY20" fmla="*/ 63 h 136108"/>
                <a:gd name="connsiteX21" fmla="*/ 80525 w 96683"/>
                <a:gd name="connsiteY21" fmla="*/ 3621 h 136108"/>
                <a:gd name="connsiteX22" fmla="*/ 75498 w 96683"/>
                <a:gd name="connsiteY22" fmla="*/ 8366 h 136108"/>
                <a:gd name="connsiteX23" fmla="*/ 47705 w 96683"/>
                <a:gd name="connsiteY23" fmla="*/ 63 h 136108"/>
                <a:gd name="connsiteX24" fmla="*/ 398 w 96683"/>
                <a:gd name="connsiteY24" fmla="*/ 36536 h 136108"/>
                <a:gd name="connsiteX25" fmla="*/ 13112 w 96683"/>
                <a:gd name="connsiteY25" fmla="*/ 61741 h 136108"/>
                <a:gd name="connsiteX26" fmla="*/ 52140 w 96683"/>
                <a:gd name="connsiteY26" fmla="*/ 7538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2140" y="75382"/>
                  </a:moveTo>
                  <a:cubicBezTo>
                    <a:pt x="58645" y="76568"/>
                    <a:pt x="82890" y="81312"/>
                    <a:pt x="82890" y="102663"/>
                  </a:cubicBezTo>
                  <a:cubicBezTo>
                    <a:pt x="82890" y="117786"/>
                    <a:pt x="72542" y="129647"/>
                    <a:pt x="49479" y="129647"/>
                  </a:cubicBezTo>
                  <a:cubicBezTo>
                    <a:pt x="24643" y="129647"/>
                    <a:pt x="13999" y="112745"/>
                    <a:pt x="8381" y="87540"/>
                  </a:cubicBezTo>
                  <a:cubicBezTo>
                    <a:pt x="7494" y="83685"/>
                    <a:pt x="7199" y="82499"/>
                    <a:pt x="4242" y="82499"/>
                  </a:cubicBezTo>
                  <a:cubicBezTo>
                    <a:pt x="398" y="82499"/>
                    <a:pt x="398" y="84574"/>
                    <a:pt x="398" y="89912"/>
                  </a:cubicBezTo>
                  <a:lnTo>
                    <a:pt x="398" y="129054"/>
                  </a:lnTo>
                  <a:cubicBezTo>
                    <a:pt x="398" y="134095"/>
                    <a:pt x="398" y="136171"/>
                    <a:pt x="3651" y="136171"/>
                  </a:cubicBezTo>
                  <a:cubicBezTo>
                    <a:pt x="5129" y="136171"/>
                    <a:pt x="5425" y="135874"/>
                    <a:pt x="11042" y="130240"/>
                  </a:cubicBezTo>
                  <a:cubicBezTo>
                    <a:pt x="11634" y="129647"/>
                    <a:pt x="11634" y="129054"/>
                    <a:pt x="16956" y="123420"/>
                  </a:cubicBezTo>
                  <a:cubicBezTo>
                    <a:pt x="29965" y="135874"/>
                    <a:pt x="43270" y="136171"/>
                    <a:pt x="49479" y="136171"/>
                  </a:cubicBezTo>
                  <a:cubicBezTo>
                    <a:pt x="83481" y="136171"/>
                    <a:pt x="97082" y="116303"/>
                    <a:pt x="97082" y="94953"/>
                  </a:cubicBezTo>
                  <a:cubicBezTo>
                    <a:pt x="97082" y="79237"/>
                    <a:pt x="88212" y="70341"/>
                    <a:pt x="84664" y="66782"/>
                  </a:cubicBezTo>
                  <a:cubicBezTo>
                    <a:pt x="74907" y="57293"/>
                    <a:pt x="63376" y="54921"/>
                    <a:pt x="50958" y="52549"/>
                  </a:cubicBezTo>
                  <a:cubicBezTo>
                    <a:pt x="34400" y="49287"/>
                    <a:pt x="14590" y="45432"/>
                    <a:pt x="14590" y="28233"/>
                  </a:cubicBezTo>
                  <a:cubicBezTo>
                    <a:pt x="14590" y="17855"/>
                    <a:pt x="22278" y="5697"/>
                    <a:pt x="47705" y="5697"/>
                  </a:cubicBezTo>
                  <a:cubicBezTo>
                    <a:pt x="80229" y="5697"/>
                    <a:pt x="81707" y="32385"/>
                    <a:pt x="82299" y="41577"/>
                  </a:cubicBezTo>
                  <a:cubicBezTo>
                    <a:pt x="82594" y="44246"/>
                    <a:pt x="85255" y="44246"/>
                    <a:pt x="85847" y="44246"/>
                  </a:cubicBezTo>
                  <a:cubicBezTo>
                    <a:pt x="89690" y="44246"/>
                    <a:pt x="89690" y="42763"/>
                    <a:pt x="89690" y="37129"/>
                  </a:cubicBezTo>
                  <a:lnTo>
                    <a:pt x="89690" y="7180"/>
                  </a:lnTo>
                  <a:cubicBezTo>
                    <a:pt x="89690" y="2138"/>
                    <a:pt x="89690" y="63"/>
                    <a:pt x="86438" y="63"/>
                  </a:cubicBezTo>
                  <a:cubicBezTo>
                    <a:pt x="84960" y="63"/>
                    <a:pt x="84368" y="63"/>
                    <a:pt x="80525" y="3621"/>
                  </a:cubicBezTo>
                  <a:cubicBezTo>
                    <a:pt x="79638" y="4807"/>
                    <a:pt x="76681" y="7476"/>
                    <a:pt x="75498" y="8366"/>
                  </a:cubicBezTo>
                  <a:cubicBezTo>
                    <a:pt x="64263" y="63"/>
                    <a:pt x="52140" y="63"/>
                    <a:pt x="47705" y="63"/>
                  </a:cubicBezTo>
                  <a:cubicBezTo>
                    <a:pt x="11634" y="63"/>
                    <a:pt x="398" y="19930"/>
                    <a:pt x="398" y="36536"/>
                  </a:cubicBezTo>
                  <a:cubicBezTo>
                    <a:pt x="398" y="46915"/>
                    <a:pt x="5129" y="55218"/>
                    <a:pt x="13112" y="61741"/>
                  </a:cubicBezTo>
                  <a:cubicBezTo>
                    <a:pt x="22573" y="69451"/>
                    <a:pt x="30852" y="71230"/>
                    <a:pt x="52140" y="75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4" name="Freeform 11243">
              <a:extLst>
                <a:ext uri="{FF2B5EF4-FFF2-40B4-BE49-F238E27FC236}">
                  <a16:creationId xmlns:a16="http://schemas.microsoft.com/office/drawing/2014/main" id="{E79B8BBC-15F8-1000-6D30-304CE02FBC82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>
              <a:off x="12509945" y="2925799"/>
              <a:ext cx="78352" cy="17198"/>
            </a:xfrm>
            <a:custGeom>
              <a:avLst/>
              <a:gdLst>
                <a:gd name="connsiteX0" fmla="*/ 78755 w 78352"/>
                <a:gd name="connsiteY0" fmla="*/ 17262 h 17198"/>
                <a:gd name="connsiteX1" fmla="*/ 78755 w 78352"/>
                <a:gd name="connsiteY1" fmla="*/ 63 h 17198"/>
                <a:gd name="connsiteX2" fmla="*/ 402 w 78352"/>
                <a:gd name="connsiteY2" fmla="*/ 63 h 17198"/>
                <a:gd name="connsiteX3" fmla="*/ 402 w 78352"/>
                <a:gd name="connsiteY3" fmla="*/ 17262 h 17198"/>
                <a:gd name="connsiteX4" fmla="*/ 78755 w 78352"/>
                <a:gd name="connsiteY4" fmla="*/ 17262 h 1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52" h="17198">
                  <a:moveTo>
                    <a:pt x="78755" y="17262"/>
                  </a:moveTo>
                  <a:lnTo>
                    <a:pt x="78755" y="63"/>
                  </a:lnTo>
                  <a:lnTo>
                    <a:pt x="402" y="63"/>
                  </a:lnTo>
                  <a:lnTo>
                    <a:pt x="402" y="17262"/>
                  </a:lnTo>
                  <a:lnTo>
                    <a:pt x="78755" y="172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5" name="Freeform 11244">
              <a:extLst>
                <a:ext uri="{FF2B5EF4-FFF2-40B4-BE49-F238E27FC236}">
                  <a16:creationId xmlns:a16="http://schemas.microsoft.com/office/drawing/2014/main" id="{178C8F03-E7EB-87E8-4703-C3F0D83CE6D3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2414702" y="3221441"/>
              <a:ext cx="112650" cy="136108"/>
            </a:xfrm>
            <a:custGeom>
              <a:avLst/>
              <a:gdLst>
                <a:gd name="connsiteX0" fmla="*/ 24602 w 112650"/>
                <a:gd name="connsiteY0" fmla="*/ 68277 h 136108"/>
                <a:gd name="connsiteX1" fmla="*/ 64518 w 112650"/>
                <a:gd name="connsiteY1" fmla="*/ 7488 h 136108"/>
                <a:gd name="connsiteX2" fmla="*/ 96154 w 112650"/>
                <a:gd name="connsiteY2" fmla="*/ 18460 h 136108"/>
                <a:gd name="connsiteX3" fmla="*/ 82258 w 112650"/>
                <a:gd name="connsiteY3" fmla="*/ 32100 h 136108"/>
                <a:gd name="connsiteX4" fmla="*/ 95859 w 112650"/>
                <a:gd name="connsiteY4" fmla="*/ 45741 h 136108"/>
                <a:gd name="connsiteX5" fmla="*/ 109459 w 112650"/>
                <a:gd name="connsiteY5" fmla="*/ 31804 h 136108"/>
                <a:gd name="connsiteX6" fmla="*/ 64222 w 112650"/>
                <a:gd name="connsiteY6" fmla="*/ 75 h 136108"/>
                <a:gd name="connsiteX7" fmla="*/ 62 w 112650"/>
                <a:gd name="connsiteY7" fmla="*/ 68870 h 136108"/>
                <a:gd name="connsiteX8" fmla="*/ 63631 w 112650"/>
                <a:gd name="connsiteY8" fmla="*/ 136183 h 136108"/>
                <a:gd name="connsiteX9" fmla="*/ 112712 w 112650"/>
                <a:gd name="connsiteY9" fmla="*/ 97634 h 136108"/>
                <a:gd name="connsiteX10" fmla="*/ 108868 w 112650"/>
                <a:gd name="connsiteY10" fmla="*/ 94668 h 136108"/>
                <a:gd name="connsiteX11" fmla="*/ 105024 w 112650"/>
                <a:gd name="connsiteY11" fmla="*/ 97634 h 136108"/>
                <a:gd name="connsiteX12" fmla="*/ 66292 w 112650"/>
                <a:gd name="connsiteY12" fmla="*/ 128769 h 136108"/>
                <a:gd name="connsiteX13" fmla="*/ 24602 w 112650"/>
                <a:gd name="connsiteY13" fmla="*/ 68277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50" h="136108">
                  <a:moveTo>
                    <a:pt x="24602" y="68277"/>
                  </a:moveTo>
                  <a:cubicBezTo>
                    <a:pt x="24602" y="19942"/>
                    <a:pt x="48847" y="7488"/>
                    <a:pt x="64518" y="7488"/>
                  </a:cubicBezTo>
                  <a:cubicBezTo>
                    <a:pt x="67179" y="7488"/>
                    <a:pt x="85806" y="7785"/>
                    <a:pt x="96154" y="18460"/>
                  </a:cubicBezTo>
                  <a:cubicBezTo>
                    <a:pt x="84032" y="19349"/>
                    <a:pt x="82258" y="28245"/>
                    <a:pt x="82258" y="32100"/>
                  </a:cubicBezTo>
                  <a:cubicBezTo>
                    <a:pt x="82258" y="39810"/>
                    <a:pt x="87580" y="45741"/>
                    <a:pt x="95859" y="45741"/>
                  </a:cubicBezTo>
                  <a:cubicBezTo>
                    <a:pt x="103546" y="45741"/>
                    <a:pt x="109459" y="40700"/>
                    <a:pt x="109459" y="31804"/>
                  </a:cubicBezTo>
                  <a:cubicBezTo>
                    <a:pt x="109459" y="11639"/>
                    <a:pt x="86989" y="75"/>
                    <a:pt x="64222" y="75"/>
                  </a:cubicBezTo>
                  <a:cubicBezTo>
                    <a:pt x="27263" y="75"/>
                    <a:pt x="62" y="32100"/>
                    <a:pt x="62" y="68870"/>
                  </a:cubicBezTo>
                  <a:cubicBezTo>
                    <a:pt x="62" y="106826"/>
                    <a:pt x="29333" y="136183"/>
                    <a:pt x="63631" y="136183"/>
                  </a:cubicBezTo>
                  <a:cubicBezTo>
                    <a:pt x="103250" y="136183"/>
                    <a:pt x="112712" y="100599"/>
                    <a:pt x="112712" y="97634"/>
                  </a:cubicBezTo>
                  <a:cubicBezTo>
                    <a:pt x="112712" y="94668"/>
                    <a:pt x="109755" y="94668"/>
                    <a:pt x="108868" y="94668"/>
                  </a:cubicBezTo>
                  <a:cubicBezTo>
                    <a:pt x="106207" y="94668"/>
                    <a:pt x="105616" y="95854"/>
                    <a:pt x="105024" y="97634"/>
                  </a:cubicBezTo>
                  <a:cubicBezTo>
                    <a:pt x="96450" y="125211"/>
                    <a:pt x="77231" y="128769"/>
                    <a:pt x="66292" y="128769"/>
                  </a:cubicBezTo>
                  <a:cubicBezTo>
                    <a:pt x="50621" y="128769"/>
                    <a:pt x="24602" y="116019"/>
                    <a:pt x="24602" y="6827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6" name="Freeform 11245">
              <a:extLst>
                <a:ext uri="{FF2B5EF4-FFF2-40B4-BE49-F238E27FC236}">
                  <a16:creationId xmlns:a16="http://schemas.microsoft.com/office/drawing/2014/main" id="{7D94268E-F348-43BA-56F2-13B1EF085878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>
              <a:off x="2544337" y="3223220"/>
              <a:ext cx="99344" cy="131066"/>
            </a:xfrm>
            <a:custGeom>
              <a:avLst/>
              <a:gdLst>
                <a:gd name="connsiteX0" fmla="*/ 41164 w 99344"/>
                <a:gd name="connsiteY0" fmla="*/ 32693 h 131066"/>
                <a:gd name="connsiteX1" fmla="*/ 41164 w 99344"/>
                <a:gd name="connsiteY1" fmla="*/ 75 h 131066"/>
                <a:gd name="connsiteX2" fmla="*/ 66 w 99344"/>
                <a:gd name="connsiteY2" fmla="*/ 3337 h 131066"/>
                <a:gd name="connsiteX3" fmla="*/ 66 w 99344"/>
                <a:gd name="connsiteY3" fmla="*/ 12529 h 131066"/>
                <a:gd name="connsiteX4" fmla="*/ 23128 w 99344"/>
                <a:gd name="connsiteY4" fmla="*/ 29135 h 131066"/>
                <a:gd name="connsiteX5" fmla="*/ 23128 w 99344"/>
                <a:gd name="connsiteY5" fmla="*/ 108605 h 131066"/>
                <a:gd name="connsiteX6" fmla="*/ 66 w 99344"/>
                <a:gd name="connsiteY6" fmla="*/ 121949 h 131066"/>
                <a:gd name="connsiteX7" fmla="*/ 66 w 99344"/>
                <a:gd name="connsiteY7" fmla="*/ 131142 h 131066"/>
                <a:gd name="connsiteX8" fmla="*/ 33773 w 99344"/>
                <a:gd name="connsiteY8" fmla="*/ 130252 h 131066"/>
                <a:gd name="connsiteX9" fmla="*/ 71323 w 99344"/>
                <a:gd name="connsiteY9" fmla="*/ 131142 h 131066"/>
                <a:gd name="connsiteX10" fmla="*/ 71323 w 99344"/>
                <a:gd name="connsiteY10" fmla="*/ 121949 h 131066"/>
                <a:gd name="connsiteX11" fmla="*/ 65113 w 99344"/>
                <a:gd name="connsiteY11" fmla="*/ 121949 h 131066"/>
                <a:gd name="connsiteX12" fmla="*/ 42643 w 99344"/>
                <a:gd name="connsiteY12" fmla="*/ 108012 h 131066"/>
                <a:gd name="connsiteX13" fmla="*/ 42643 w 99344"/>
                <a:gd name="connsiteY13" fmla="*/ 62346 h 131066"/>
                <a:gd name="connsiteX14" fmla="*/ 77532 w 99344"/>
                <a:gd name="connsiteY14" fmla="*/ 6598 h 131066"/>
                <a:gd name="connsiteX15" fmla="*/ 80784 w 99344"/>
                <a:gd name="connsiteY15" fmla="*/ 6895 h 131066"/>
                <a:gd name="connsiteX16" fmla="*/ 73984 w 99344"/>
                <a:gd name="connsiteY16" fmla="*/ 18460 h 131066"/>
                <a:gd name="connsiteX17" fmla="*/ 86697 w 99344"/>
                <a:gd name="connsiteY17" fmla="*/ 31211 h 131066"/>
                <a:gd name="connsiteX18" fmla="*/ 99411 w 99344"/>
                <a:gd name="connsiteY18" fmla="*/ 18163 h 131066"/>
                <a:gd name="connsiteX19" fmla="*/ 77532 w 99344"/>
                <a:gd name="connsiteY19" fmla="*/ 75 h 131066"/>
                <a:gd name="connsiteX20" fmla="*/ 41164 w 99344"/>
                <a:gd name="connsiteY20" fmla="*/ 3269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164" y="32693"/>
                  </a:moveTo>
                  <a:lnTo>
                    <a:pt x="41164" y="75"/>
                  </a:lnTo>
                  <a:lnTo>
                    <a:pt x="66" y="3337"/>
                  </a:lnTo>
                  <a:lnTo>
                    <a:pt x="66" y="12529"/>
                  </a:lnTo>
                  <a:cubicBezTo>
                    <a:pt x="20763" y="12529"/>
                    <a:pt x="23128" y="14605"/>
                    <a:pt x="23128" y="29135"/>
                  </a:cubicBezTo>
                  <a:lnTo>
                    <a:pt x="23128" y="108605"/>
                  </a:lnTo>
                  <a:cubicBezTo>
                    <a:pt x="23128" y="121949"/>
                    <a:pt x="19876" y="121949"/>
                    <a:pt x="66" y="121949"/>
                  </a:cubicBezTo>
                  <a:lnTo>
                    <a:pt x="66" y="131142"/>
                  </a:lnTo>
                  <a:cubicBezTo>
                    <a:pt x="11597" y="130845"/>
                    <a:pt x="25494" y="130252"/>
                    <a:pt x="33773" y="130252"/>
                  </a:cubicBezTo>
                  <a:cubicBezTo>
                    <a:pt x="45599" y="130252"/>
                    <a:pt x="59496" y="130252"/>
                    <a:pt x="71323" y="131142"/>
                  </a:cubicBezTo>
                  <a:lnTo>
                    <a:pt x="71323" y="121949"/>
                  </a:lnTo>
                  <a:lnTo>
                    <a:pt x="65113" y="121949"/>
                  </a:lnTo>
                  <a:cubicBezTo>
                    <a:pt x="43234" y="121949"/>
                    <a:pt x="42643" y="118687"/>
                    <a:pt x="42643" y="108012"/>
                  </a:cubicBezTo>
                  <a:lnTo>
                    <a:pt x="42643" y="62346"/>
                  </a:lnTo>
                  <a:cubicBezTo>
                    <a:pt x="42643" y="32990"/>
                    <a:pt x="55061" y="6598"/>
                    <a:pt x="77532" y="6598"/>
                  </a:cubicBezTo>
                  <a:cubicBezTo>
                    <a:pt x="79601" y="6598"/>
                    <a:pt x="80193" y="6598"/>
                    <a:pt x="80784" y="6895"/>
                  </a:cubicBezTo>
                  <a:cubicBezTo>
                    <a:pt x="79897" y="7191"/>
                    <a:pt x="73984" y="10750"/>
                    <a:pt x="73984" y="18460"/>
                  </a:cubicBezTo>
                  <a:cubicBezTo>
                    <a:pt x="73984" y="26763"/>
                    <a:pt x="80193" y="31211"/>
                    <a:pt x="86697" y="31211"/>
                  </a:cubicBezTo>
                  <a:cubicBezTo>
                    <a:pt x="92019" y="31211"/>
                    <a:pt x="99411" y="27652"/>
                    <a:pt x="99411" y="18163"/>
                  </a:cubicBezTo>
                  <a:cubicBezTo>
                    <a:pt x="99411" y="8674"/>
                    <a:pt x="90245" y="75"/>
                    <a:pt x="77532" y="75"/>
                  </a:cubicBezTo>
                  <a:cubicBezTo>
                    <a:pt x="55948" y="75"/>
                    <a:pt x="45304" y="19942"/>
                    <a:pt x="41164" y="326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7" name="Freeform 11246">
              <a:extLst>
                <a:ext uri="{FF2B5EF4-FFF2-40B4-BE49-F238E27FC236}">
                  <a16:creationId xmlns:a16="http://schemas.microsoft.com/office/drawing/2014/main" id="{9B6B1C27-D1C6-C915-71F2-67D6FFE55323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>
              <a:off x="2660141" y="3221441"/>
              <a:ext cx="114424" cy="136108"/>
            </a:xfrm>
            <a:custGeom>
              <a:avLst/>
              <a:gdLst>
                <a:gd name="connsiteX0" fmla="*/ 24906 w 114424"/>
                <a:gd name="connsiteY0" fmla="*/ 58195 h 136108"/>
                <a:gd name="connsiteX1" fmla="*/ 61569 w 114424"/>
                <a:gd name="connsiteY1" fmla="*/ 6598 h 136108"/>
                <a:gd name="connsiteX2" fmla="*/ 94980 w 114424"/>
                <a:gd name="connsiteY2" fmla="*/ 58195 h 136108"/>
                <a:gd name="connsiteX3" fmla="*/ 24906 w 114424"/>
                <a:gd name="connsiteY3" fmla="*/ 58195 h 136108"/>
                <a:gd name="connsiteX4" fmla="*/ 24611 w 114424"/>
                <a:gd name="connsiteY4" fmla="*/ 64422 h 136108"/>
                <a:gd name="connsiteX5" fmla="*/ 107102 w 114424"/>
                <a:gd name="connsiteY5" fmla="*/ 64422 h 136108"/>
                <a:gd name="connsiteX6" fmla="*/ 114494 w 114424"/>
                <a:gd name="connsiteY6" fmla="*/ 58195 h 136108"/>
                <a:gd name="connsiteX7" fmla="*/ 61569 w 114424"/>
                <a:gd name="connsiteY7" fmla="*/ 75 h 136108"/>
                <a:gd name="connsiteX8" fmla="*/ 70 w 114424"/>
                <a:gd name="connsiteY8" fmla="*/ 67684 h 136108"/>
                <a:gd name="connsiteX9" fmla="*/ 65117 w 114424"/>
                <a:gd name="connsiteY9" fmla="*/ 136183 h 136108"/>
                <a:gd name="connsiteX10" fmla="*/ 114494 w 114424"/>
                <a:gd name="connsiteY10" fmla="*/ 97634 h 136108"/>
                <a:gd name="connsiteX11" fmla="*/ 110650 w 114424"/>
                <a:gd name="connsiteY11" fmla="*/ 94075 h 136108"/>
                <a:gd name="connsiteX12" fmla="*/ 106807 w 114424"/>
                <a:gd name="connsiteY12" fmla="*/ 98227 h 136108"/>
                <a:gd name="connsiteX13" fmla="*/ 66891 w 114424"/>
                <a:gd name="connsiteY13" fmla="*/ 128769 h 136108"/>
                <a:gd name="connsiteX14" fmla="*/ 33481 w 114424"/>
                <a:gd name="connsiteY14" fmla="*/ 108902 h 136108"/>
                <a:gd name="connsiteX15" fmla="*/ 24611 w 114424"/>
                <a:gd name="connsiteY15" fmla="*/ 6442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06" y="58195"/>
                  </a:moveTo>
                  <a:cubicBezTo>
                    <a:pt x="26680" y="14012"/>
                    <a:pt x="51517" y="6598"/>
                    <a:pt x="61569" y="6598"/>
                  </a:cubicBezTo>
                  <a:cubicBezTo>
                    <a:pt x="92023" y="6598"/>
                    <a:pt x="94980" y="46630"/>
                    <a:pt x="94980" y="58195"/>
                  </a:cubicBezTo>
                  <a:lnTo>
                    <a:pt x="24906" y="58195"/>
                  </a:lnTo>
                  <a:close/>
                  <a:moveTo>
                    <a:pt x="24611" y="64422"/>
                  </a:moveTo>
                  <a:lnTo>
                    <a:pt x="107102" y="64422"/>
                  </a:lnTo>
                  <a:cubicBezTo>
                    <a:pt x="113607" y="64422"/>
                    <a:pt x="114494" y="64422"/>
                    <a:pt x="114494" y="58195"/>
                  </a:cubicBezTo>
                  <a:cubicBezTo>
                    <a:pt x="114494" y="28838"/>
                    <a:pt x="98528" y="75"/>
                    <a:pt x="61569" y="75"/>
                  </a:cubicBezTo>
                  <a:cubicBezTo>
                    <a:pt x="27272" y="75"/>
                    <a:pt x="70" y="30617"/>
                    <a:pt x="70" y="67684"/>
                  </a:cubicBezTo>
                  <a:cubicBezTo>
                    <a:pt x="70" y="107419"/>
                    <a:pt x="31115" y="136183"/>
                    <a:pt x="65117" y="136183"/>
                  </a:cubicBezTo>
                  <a:cubicBezTo>
                    <a:pt x="101189" y="136183"/>
                    <a:pt x="114494" y="103268"/>
                    <a:pt x="114494" y="97634"/>
                  </a:cubicBezTo>
                  <a:cubicBezTo>
                    <a:pt x="114494" y="94668"/>
                    <a:pt x="112129" y="94075"/>
                    <a:pt x="110650" y="94075"/>
                  </a:cubicBezTo>
                  <a:cubicBezTo>
                    <a:pt x="107989" y="94075"/>
                    <a:pt x="107398" y="95854"/>
                    <a:pt x="106807" y="98227"/>
                  </a:cubicBezTo>
                  <a:cubicBezTo>
                    <a:pt x="96458" y="128769"/>
                    <a:pt x="69848" y="128769"/>
                    <a:pt x="66891" y="128769"/>
                  </a:cubicBezTo>
                  <a:cubicBezTo>
                    <a:pt x="52108" y="128769"/>
                    <a:pt x="40281" y="119874"/>
                    <a:pt x="33481" y="108902"/>
                  </a:cubicBezTo>
                  <a:cubicBezTo>
                    <a:pt x="24611" y="94668"/>
                    <a:pt x="24611" y="75097"/>
                    <a:pt x="24611" y="6442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8" name="Freeform 11247">
              <a:extLst>
                <a:ext uri="{FF2B5EF4-FFF2-40B4-BE49-F238E27FC236}">
                  <a16:creationId xmlns:a16="http://schemas.microsoft.com/office/drawing/2014/main" id="{75328E7D-B91A-FA18-E99C-A0F027B844B4}"/>
                </a:ext>
              </a:extLst>
            </p:cNvPr>
            <p:cNvSpPr/>
            <p:nvPr>
              <p:custDataLst>
                <p:tags r:id="rId217"/>
              </p:custDataLst>
            </p:nvPr>
          </p:nvSpPr>
          <p:spPr>
            <a:xfrm>
              <a:off x="2788889" y="3171920"/>
              <a:ext cx="92544" cy="185628"/>
            </a:xfrm>
            <a:custGeom>
              <a:avLst/>
              <a:gdLst>
                <a:gd name="connsiteX0" fmla="*/ 45608 w 92544"/>
                <a:gd name="connsiteY0" fmla="*/ 63829 h 185628"/>
                <a:gd name="connsiteX1" fmla="*/ 87888 w 92544"/>
                <a:gd name="connsiteY1" fmla="*/ 63829 h 185628"/>
                <a:gd name="connsiteX2" fmla="*/ 87888 w 92544"/>
                <a:gd name="connsiteY2" fmla="*/ 54637 h 185628"/>
                <a:gd name="connsiteX3" fmla="*/ 45608 w 92544"/>
                <a:gd name="connsiteY3" fmla="*/ 54637 h 185628"/>
                <a:gd name="connsiteX4" fmla="*/ 45608 w 92544"/>
                <a:gd name="connsiteY4" fmla="*/ 75 h 185628"/>
                <a:gd name="connsiteX5" fmla="*/ 38216 w 92544"/>
                <a:gd name="connsiteY5" fmla="*/ 75 h 185628"/>
                <a:gd name="connsiteX6" fmla="*/ 75 w 92544"/>
                <a:gd name="connsiteY6" fmla="*/ 57305 h 185628"/>
                <a:gd name="connsiteX7" fmla="*/ 75 w 92544"/>
                <a:gd name="connsiteY7" fmla="*/ 63829 h 185628"/>
                <a:gd name="connsiteX8" fmla="*/ 25206 w 92544"/>
                <a:gd name="connsiteY8" fmla="*/ 63829 h 185628"/>
                <a:gd name="connsiteX9" fmla="*/ 25206 w 92544"/>
                <a:gd name="connsiteY9" fmla="*/ 145672 h 185628"/>
                <a:gd name="connsiteX10" fmla="*/ 63348 w 92544"/>
                <a:gd name="connsiteY10" fmla="*/ 185704 h 185628"/>
                <a:gd name="connsiteX11" fmla="*/ 92619 w 92544"/>
                <a:gd name="connsiteY11" fmla="*/ 145672 h 185628"/>
                <a:gd name="connsiteX12" fmla="*/ 92619 w 92544"/>
                <a:gd name="connsiteY12" fmla="*/ 128769 h 185628"/>
                <a:gd name="connsiteX13" fmla="*/ 85227 w 92544"/>
                <a:gd name="connsiteY13" fmla="*/ 128769 h 185628"/>
                <a:gd name="connsiteX14" fmla="*/ 85227 w 92544"/>
                <a:gd name="connsiteY14" fmla="*/ 145079 h 185628"/>
                <a:gd name="connsiteX15" fmla="*/ 65417 w 92544"/>
                <a:gd name="connsiteY15" fmla="*/ 178290 h 185628"/>
                <a:gd name="connsiteX16" fmla="*/ 45608 w 92544"/>
                <a:gd name="connsiteY16" fmla="*/ 146265 h 185628"/>
                <a:gd name="connsiteX17" fmla="*/ 45608 w 92544"/>
                <a:gd name="connsiteY17" fmla="*/ 6382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608" y="63829"/>
                  </a:moveTo>
                  <a:lnTo>
                    <a:pt x="87888" y="63829"/>
                  </a:lnTo>
                  <a:lnTo>
                    <a:pt x="87888" y="54637"/>
                  </a:lnTo>
                  <a:lnTo>
                    <a:pt x="45608" y="54637"/>
                  </a:lnTo>
                  <a:lnTo>
                    <a:pt x="45608" y="75"/>
                  </a:lnTo>
                  <a:lnTo>
                    <a:pt x="38216" y="75"/>
                  </a:lnTo>
                  <a:cubicBezTo>
                    <a:pt x="37920" y="24390"/>
                    <a:pt x="29050" y="56119"/>
                    <a:pt x="75" y="57305"/>
                  </a:cubicBezTo>
                  <a:lnTo>
                    <a:pt x="75" y="63829"/>
                  </a:lnTo>
                  <a:lnTo>
                    <a:pt x="25206" y="63829"/>
                  </a:lnTo>
                  <a:lnTo>
                    <a:pt x="25206" y="145672"/>
                  </a:lnTo>
                  <a:cubicBezTo>
                    <a:pt x="25206" y="182145"/>
                    <a:pt x="52704" y="185704"/>
                    <a:pt x="63348" y="185704"/>
                  </a:cubicBezTo>
                  <a:cubicBezTo>
                    <a:pt x="84340" y="185704"/>
                    <a:pt x="92619" y="164650"/>
                    <a:pt x="92619" y="145672"/>
                  </a:cubicBezTo>
                  <a:lnTo>
                    <a:pt x="92619" y="128769"/>
                  </a:lnTo>
                  <a:lnTo>
                    <a:pt x="85227" y="128769"/>
                  </a:lnTo>
                  <a:lnTo>
                    <a:pt x="85227" y="145079"/>
                  </a:lnTo>
                  <a:cubicBezTo>
                    <a:pt x="85227" y="167022"/>
                    <a:pt x="76357" y="178290"/>
                    <a:pt x="65417" y="178290"/>
                  </a:cubicBezTo>
                  <a:cubicBezTo>
                    <a:pt x="45608" y="178290"/>
                    <a:pt x="45608" y="151306"/>
                    <a:pt x="45608" y="146265"/>
                  </a:cubicBezTo>
                  <a:lnTo>
                    <a:pt x="45608" y="6382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49" name="Freeform 11248">
              <a:extLst>
                <a:ext uri="{FF2B5EF4-FFF2-40B4-BE49-F238E27FC236}">
                  <a16:creationId xmlns:a16="http://schemas.microsoft.com/office/drawing/2014/main" id="{DDD53FDE-0339-74B9-A10D-F5D55E25EA5E}"/>
                </a:ext>
              </a:extLst>
            </p:cNvPr>
            <p:cNvSpPr/>
            <p:nvPr>
              <p:custDataLst>
                <p:tags r:id="rId218"/>
              </p:custDataLst>
            </p:nvPr>
          </p:nvSpPr>
          <p:spPr>
            <a:xfrm>
              <a:off x="2906533" y="3221441"/>
              <a:ext cx="114424" cy="136108"/>
            </a:xfrm>
            <a:custGeom>
              <a:avLst/>
              <a:gdLst>
                <a:gd name="connsiteX0" fmla="*/ 24915 w 114424"/>
                <a:gd name="connsiteY0" fmla="*/ 58195 h 136108"/>
                <a:gd name="connsiteX1" fmla="*/ 61578 w 114424"/>
                <a:gd name="connsiteY1" fmla="*/ 6598 h 136108"/>
                <a:gd name="connsiteX2" fmla="*/ 94988 w 114424"/>
                <a:gd name="connsiteY2" fmla="*/ 58195 h 136108"/>
                <a:gd name="connsiteX3" fmla="*/ 24915 w 114424"/>
                <a:gd name="connsiteY3" fmla="*/ 58195 h 136108"/>
                <a:gd name="connsiteX4" fmla="*/ 24619 w 114424"/>
                <a:gd name="connsiteY4" fmla="*/ 64422 h 136108"/>
                <a:gd name="connsiteX5" fmla="*/ 107111 w 114424"/>
                <a:gd name="connsiteY5" fmla="*/ 64422 h 136108"/>
                <a:gd name="connsiteX6" fmla="*/ 114502 w 114424"/>
                <a:gd name="connsiteY6" fmla="*/ 58195 h 136108"/>
                <a:gd name="connsiteX7" fmla="*/ 61578 w 114424"/>
                <a:gd name="connsiteY7" fmla="*/ 75 h 136108"/>
                <a:gd name="connsiteX8" fmla="*/ 78 w 114424"/>
                <a:gd name="connsiteY8" fmla="*/ 67684 h 136108"/>
                <a:gd name="connsiteX9" fmla="*/ 65126 w 114424"/>
                <a:gd name="connsiteY9" fmla="*/ 136183 h 136108"/>
                <a:gd name="connsiteX10" fmla="*/ 114502 w 114424"/>
                <a:gd name="connsiteY10" fmla="*/ 97634 h 136108"/>
                <a:gd name="connsiteX11" fmla="*/ 110659 w 114424"/>
                <a:gd name="connsiteY11" fmla="*/ 94075 h 136108"/>
                <a:gd name="connsiteX12" fmla="*/ 106815 w 114424"/>
                <a:gd name="connsiteY12" fmla="*/ 98227 h 136108"/>
                <a:gd name="connsiteX13" fmla="*/ 66900 w 114424"/>
                <a:gd name="connsiteY13" fmla="*/ 128769 h 136108"/>
                <a:gd name="connsiteX14" fmla="*/ 33489 w 114424"/>
                <a:gd name="connsiteY14" fmla="*/ 108902 h 136108"/>
                <a:gd name="connsiteX15" fmla="*/ 24619 w 114424"/>
                <a:gd name="connsiteY15" fmla="*/ 6442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15" y="58195"/>
                  </a:moveTo>
                  <a:cubicBezTo>
                    <a:pt x="26689" y="14012"/>
                    <a:pt x="51525" y="6598"/>
                    <a:pt x="61578" y="6598"/>
                  </a:cubicBezTo>
                  <a:cubicBezTo>
                    <a:pt x="92032" y="6598"/>
                    <a:pt x="94988" y="46630"/>
                    <a:pt x="94988" y="58195"/>
                  </a:cubicBezTo>
                  <a:lnTo>
                    <a:pt x="24915" y="58195"/>
                  </a:lnTo>
                  <a:close/>
                  <a:moveTo>
                    <a:pt x="24619" y="64422"/>
                  </a:moveTo>
                  <a:lnTo>
                    <a:pt x="107111" y="64422"/>
                  </a:lnTo>
                  <a:cubicBezTo>
                    <a:pt x="113615" y="64422"/>
                    <a:pt x="114502" y="64422"/>
                    <a:pt x="114502" y="58195"/>
                  </a:cubicBezTo>
                  <a:cubicBezTo>
                    <a:pt x="114502" y="28838"/>
                    <a:pt x="98536" y="75"/>
                    <a:pt x="61578" y="75"/>
                  </a:cubicBezTo>
                  <a:cubicBezTo>
                    <a:pt x="27280" y="75"/>
                    <a:pt x="78" y="30617"/>
                    <a:pt x="78" y="67684"/>
                  </a:cubicBezTo>
                  <a:cubicBezTo>
                    <a:pt x="78" y="107419"/>
                    <a:pt x="31124" y="136183"/>
                    <a:pt x="65126" y="136183"/>
                  </a:cubicBezTo>
                  <a:cubicBezTo>
                    <a:pt x="101197" y="136183"/>
                    <a:pt x="114502" y="103268"/>
                    <a:pt x="114502" y="97634"/>
                  </a:cubicBezTo>
                  <a:cubicBezTo>
                    <a:pt x="114502" y="94668"/>
                    <a:pt x="112137" y="94075"/>
                    <a:pt x="110659" y="94075"/>
                  </a:cubicBezTo>
                  <a:cubicBezTo>
                    <a:pt x="107998" y="94075"/>
                    <a:pt x="107406" y="95854"/>
                    <a:pt x="106815" y="98227"/>
                  </a:cubicBezTo>
                  <a:cubicBezTo>
                    <a:pt x="96467" y="128769"/>
                    <a:pt x="69856" y="128769"/>
                    <a:pt x="66900" y="128769"/>
                  </a:cubicBezTo>
                  <a:cubicBezTo>
                    <a:pt x="52116" y="128769"/>
                    <a:pt x="40289" y="119874"/>
                    <a:pt x="33489" y="108902"/>
                  </a:cubicBezTo>
                  <a:cubicBezTo>
                    <a:pt x="24619" y="94668"/>
                    <a:pt x="24619" y="75097"/>
                    <a:pt x="24619" y="6442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0" name="Freeform 11249">
              <a:extLst>
                <a:ext uri="{FF2B5EF4-FFF2-40B4-BE49-F238E27FC236}">
                  <a16:creationId xmlns:a16="http://schemas.microsoft.com/office/drawing/2014/main" id="{1AA58C28-289C-A4FC-0122-3AF39AB00442}"/>
                </a:ext>
              </a:extLst>
            </p:cNvPr>
            <p:cNvSpPr/>
            <p:nvPr>
              <p:custDataLst>
                <p:tags r:id="rId219"/>
              </p:custDataLst>
            </p:nvPr>
          </p:nvSpPr>
          <p:spPr>
            <a:xfrm>
              <a:off x="3137977" y="3148494"/>
              <a:ext cx="65638" cy="205792"/>
            </a:xfrm>
            <a:custGeom>
              <a:avLst/>
              <a:gdLst>
                <a:gd name="connsiteX0" fmla="*/ 42663 w 65638"/>
                <a:gd name="connsiteY0" fmla="*/ 75 h 205792"/>
                <a:gd name="connsiteX1" fmla="*/ 86 w 65638"/>
                <a:gd name="connsiteY1" fmla="*/ 3337 h 205792"/>
                <a:gd name="connsiteX2" fmla="*/ 86 w 65638"/>
                <a:gd name="connsiteY2" fmla="*/ 12529 h 205792"/>
                <a:gd name="connsiteX3" fmla="*/ 23148 w 65638"/>
                <a:gd name="connsiteY3" fmla="*/ 29135 h 205792"/>
                <a:gd name="connsiteX4" fmla="*/ 23148 w 65638"/>
                <a:gd name="connsiteY4" fmla="*/ 183331 h 205792"/>
                <a:gd name="connsiteX5" fmla="*/ 86 w 65638"/>
                <a:gd name="connsiteY5" fmla="*/ 196675 h 205792"/>
                <a:gd name="connsiteX6" fmla="*/ 86 w 65638"/>
                <a:gd name="connsiteY6" fmla="*/ 205868 h 205792"/>
                <a:gd name="connsiteX7" fmla="*/ 32905 w 65638"/>
                <a:gd name="connsiteY7" fmla="*/ 204978 h 205792"/>
                <a:gd name="connsiteX8" fmla="*/ 65725 w 65638"/>
                <a:gd name="connsiteY8" fmla="*/ 205868 h 205792"/>
                <a:gd name="connsiteX9" fmla="*/ 65725 w 65638"/>
                <a:gd name="connsiteY9" fmla="*/ 196675 h 205792"/>
                <a:gd name="connsiteX10" fmla="*/ 42663 w 65638"/>
                <a:gd name="connsiteY10" fmla="*/ 183331 h 205792"/>
                <a:gd name="connsiteX11" fmla="*/ 42663 w 65638"/>
                <a:gd name="connsiteY11" fmla="*/ 75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8" h="205792">
                  <a:moveTo>
                    <a:pt x="42663" y="75"/>
                  </a:moveTo>
                  <a:lnTo>
                    <a:pt x="86" y="3337"/>
                  </a:lnTo>
                  <a:lnTo>
                    <a:pt x="86" y="12529"/>
                  </a:lnTo>
                  <a:cubicBezTo>
                    <a:pt x="20783" y="12529"/>
                    <a:pt x="23148" y="14605"/>
                    <a:pt x="23148" y="29135"/>
                  </a:cubicBezTo>
                  <a:lnTo>
                    <a:pt x="23148" y="183331"/>
                  </a:lnTo>
                  <a:cubicBezTo>
                    <a:pt x="23148" y="196675"/>
                    <a:pt x="19896" y="196675"/>
                    <a:pt x="86" y="196675"/>
                  </a:cubicBezTo>
                  <a:lnTo>
                    <a:pt x="86" y="205868"/>
                  </a:lnTo>
                  <a:cubicBezTo>
                    <a:pt x="9843" y="205571"/>
                    <a:pt x="25514" y="204978"/>
                    <a:pt x="32905" y="204978"/>
                  </a:cubicBezTo>
                  <a:cubicBezTo>
                    <a:pt x="40297" y="204978"/>
                    <a:pt x="54785" y="205571"/>
                    <a:pt x="65725" y="205868"/>
                  </a:cubicBezTo>
                  <a:lnTo>
                    <a:pt x="65725" y="196675"/>
                  </a:lnTo>
                  <a:cubicBezTo>
                    <a:pt x="45915" y="196675"/>
                    <a:pt x="42663" y="196675"/>
                    <a:pt x="42663" y="183331"/>
                  </a:cubicBezTo>
                  <a:lnTo>
                    <a:pt x="42663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1" name="Freeform 11250">
              <a:extLst>
                <a:ext uri="{FF2B5EF4-FFF2-40B4-BE49-F238E27FC236}">
                  <a16:creationId xmlns:a16="http://schemas.microsoft.com/office/drawing/2014/main" id="{7E2D1B13-8768-5EFD-F75B-3B1DB6D4DC60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3220108" y="3155907"/>
              <a:ext cx="63273" cy="198379"/>
            </a:xfrm>
            <a:custGeom>
              <a:avLst/>
              <a:gdLst>
                <a:gd name="connsiteX0" fmla="*/ 42665 w 63273"/>
                <a:gd name="connsiteY0" fmla="*/ 67387 h 198379"/>
                <a:gd name="connsiteX1" fmla="*/ 1272 w 63273"/>
                <a:gd name="connsiteY1" fmla="*/ 70649 h 198379"/>
                <a:gd name="connsiteX2" fmla="*/ 1272 w 63273"/>
                <a:gd name="connsiteY2" fmla="*/ 79842 h 198379"/>
                <a:gd name="connsiteX3" fmla="*/ 23151 w 63273"/>
                <a:gd name="connsiteY3" fmla="*/ 96151 h 198379"/>
                <a:gd name="connsiteX4" fmla="*/ 23151 w 63273"/>
                <a:gd name="connsiteY4" fmla="*/ 175918 h 198379"/>
                <a:gd name="connsiteX5" fmla="*/ 89 w 63273"/>
                <a:gd name="connsiteY5" fmla="*/ 189262 h 198379"/>
                <a:gd name="connsiteX6" fmla="*/ 89 w 63273"/>
                <a:gd name="connsiteY6" fmla="*/ 198454 h 198379"/>
                <a:gd name="connsiteX7" fmla="*/ 32613 w 63273"/>
                <a:gd name="connsiteY7" fmla="*/ 197565 h 198379"/>
                <a:gd name="connsiteX8" fmla="*/ 63362 w 63273"/>
                <a:gd name="connsiteY8" fmla="*/ 198454 h 198379"/>
                <a:gd name="connsiteX9" fmla="*/ 63362 w 63273"/>
                <a:gd name="connsiteY9" fmla="*/ 189262 h 198379"/>
                <a:gd name="connsiteX10" fmla="*/ 42665 w 63273"/>
                <a:gd name="connsiteY10" fmla="*/ 176215 h 198379"/>
                <a:gd name="connsiteX11" fmla="*/ 42665 w 63273"/>
                <a:gd name="connsiteY11" fmla="*/ 67387 h 198379"/>
                <a:gd name="connsiteX12" fmla="*/ 43848 w 63273"/>
                <a:gd name="connsiteY12" fmla="*/ 15791 h 198379"/>
                <a:gd name="connsiteX13" fmla="*/ 28178 w 63273"/>
                <a:gd name="connsiteY13" fmla="*/ 75 h 198379"/>
                <a:gd name="connsiteX14" fmla="*/ 12507 w 63273"/>
                <a:gd name="connsiteY14" fmla="*/ 15791 h 198379"/>
                <a:gd name="connsiteX15" fmla="*/ 28178 w 63273"/>
                <a:gd name="connsiteY15" fmla="*/ 31507 h 198379"/>
                <a:gd name="connsiteX16" fmla="*/ 43848 w 63273"/>
                <a:gd name="connsiteY16" fmla="*/ 15791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665" y="67387"/>
                  </a:moveTo>
                  <a:lnTo>
                    <a:pt x="1272" y="70649"/>
                  </a:lnTo>
                  <a:lnTo>
                    <a:pt x="1272" y="79842"/>
                  </a:lnTo>
                  <a:cubicBezTo>
                    <a:pt x="20490" y="79842"/>
                    <a:pt x="23151" y="81621"/>
                    <a:pt x="23151" y="96151"/>
                  </a:cubicBezTo>
                  <a:lnTo>
                    <a:pt x="23151" y="175918"/>
                  </a:lnTo>
                  <a:cubicBezTo>
                    <a:pt x="23151" y="189262"/>
                    <a:pt x="19899" y="189262"/>
                    <a:pt x="89" y="189262"/>
                  </a:cubicBezTo>
                  <a:lnTo>
                    <a:pt x="89" y="198454"/>
                  </a:lnTo>
                  <a:cubicBezTo>
                    <a:pt x="9550" y="198158"/>
                    <a:pt x="25516" y="197565"/>
                    <a:pt x="32613" y="197565"/>
                  </a:cubicBezTo>
                  <a:cubicBezTo>
                    <a:pt x="42961" y="197565"/>
                    <a:pt x="53309" y="198158"/>
                    <a:pt x="63362" y="198454"/>
                  </a:cubicBezTo>
                  <a:lnTo>
                    <a:pt x="63362" y="189262"/>
                  </a:lnTo>
                  <a:cubicBezTo>
                    <a:pt x="43848" y="189262"/>
                    <a:pt x="42665" y="187779"/>
                    <a:pt x="42665" y="176215"/>
                  </a:cubicBezTo>
                  <a:lnTo>
                    <a:pt x="42665" y="67387"/>
                  </a:lnTo>
                  <a:close/>
                  <a:moveTo>
                    <a:pt x="43848" y="15791"/>
                  </a:moveTo>
                  <a:cubicBezTo>
                    <a:pt x="43848" y="6302"/>
                    <a:pt x="36456" y="75"/>
                    <a:pt x="28178" y="75"/>
                  </a:cubicBezTo>
                  <a:cubicBezTo>
                    <a:pt x="19012" y="75"/>
                    <a:pt x="12507" y="8081"/>
                    <a:pt x="12507" y="15791"/>
                  </a:cubicBezTo>
                  <a:cubicBezTo>
                    <a:pt x="12507" y="23797"/>
                    <a:pt x="19012" y="31507"/>
                    <a:pt x="28178" y="31507"/>
                  </a:cubicBezTo>
                  <a:cubicBezTo>
                    <a:pt x="36456" y="31507"/>
                    <a:pt x="43848" y="25280"/>
                    <a:pt x="43848" y="1579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2" name="Freeform 11251">
              <a:extLst>
                <a:ext uri="{FF2B5EF4-FFF2-40B4-BE49-F238E27FC236}">
                  <a16:creationId xmlns:a16="http://schemas.microsoft.com/office/drawing/2014/main" id="{922B77FA-D3EC-D2FE-7507-803D93CB9AAD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3301943" y="3223220"/>
              <a:ext cx="148721" cy="131066"/>
            </a:xfrm>
            <a:custGeom>
              <a:avLst/>
              <a:gdLst>
                <a:gd name="connsiteX0" fmla="*/ 23154 w 148721"/>
                <a:gd name="connsiteY0" fmla="*/ 29135 h 131066"/>
                <a:gd name="connsiteX1" fmla="*/ 23154 w 148721"/>
                <a:gd name="connsiteY1" fmla="*/ 108605 h 131066"/>
                <a:gd name="connsiteX2" fmla="*/ 92 w 148721"/>
                <a:gd name="connsiteY2" fmla="*/ 121949 h 131066"/>
                <a:gd name="connsiteX3" fmla="*/ 92 w 148721"/>
                <a:gd name="connsiteY3" fmla="*/ 131142 h 131066"/>
                <a:gd name="connsiteX4" fmla="*/ 33502 w 148721"/>
                <a:gd name="connsiteY4" fmla="*/ 130252 h 131066"/>
                <a:gd name="connsiteX5" fmla="*/ 66617 w 148721"/>
                <a:gd name="connsiteY5" fmla="*/ 131142 h 131066"/>
                <a:gd name="connsiteX6" fmla="*/ 66617 w 148721"/>
                <a:gd name="connsiteY6" fmla="*/ 121949 h 131066"/>
                <a:gd name="connsiteX7" fmla="*/ 43555 w 148721"/>
                <a:gd name="connsiteY7" fmla="*/ 108605 h 131066"/>
                <a:gd name="connsiteX8" fmla="*/ 43555 w 148721"/>
                <a:gd name="connsiteY8" fmla="*/ 54044 h 131066"/>
                <a:gd name="connsiteX9" fmla="*/ 83470 w 148721"/>
                <a:gd name="connsiteY9" fmla="*/ 6598 h 131066"/>
                <a:gd name="connsiteX10" fmla="*/ 105350 w 148721"/>
                <a:gd name="connsiteY10" fmla="*/ 39513 h 131066"/>
                <a:gd name="connsiteX11" fmla="*/ 105350 w 148721"/>
                <a:gd name="connsiteY11" fmla="*/ 108605 h 131066"/>
                <a:gd name="connsiteX12" fmla="*/ 82288 w 148721"/>
                <a:gd name="connsiteY12" fmla="*/ 121949 h 131066"/>
                <a:gd name="connsiteX13" fmla="*/ 82288 w 148721"/>
                <a:gd name="connsiteY13" fmla="*/ 131142 h 131066"/>
                <a:gd name="connsiteX14" fmla="*/ 115698 w 148721"/>
                <a:gd name="connsiteY14" fmla="*/ 130252 h 131066"/>
                <a:gd name="connsiteX15" fmla="*/ 148813 w 148721"/>
                <a:gd name="connsiteY15" fmla="*/ 131142 h 131066"/>
                <a:gd name="connsiteX16" fmla="*/ 148813 w 148721"/>
                <a:gd name="connsiteY16" fmla="*/ 121949 h 131066"/>
                <a:gd name="connsiteX17" fmla="*/ 125751 w 148721"/>
                <a:gd name="connsiteY17" fmla="*/ 113053 h 131066"/>
                <a:gd name="connsiteX18" fmla="*/ 125751 w 148721"/>
                <a:gd name="connsiteY18" fmla="*/ 56416 h 131066"/>
                <a:gd name="connsiteX19" fmla="*/ 116585 w 148721"/>
                <a:gd name="connsiteY19" fmla="*/ 11046 h 131066"/>
                <a:gd name="connsiteX20" fmla="*/ 85540 w 148721"/>
                <a:gd name="connsiteY20" fmla="*/ 75 h 131066"/>
                <a:gd name="connsiteX21" fmla="*/ 41781 w 148721"/>
                <a:gd name="connsiteY21" fmla="*/ 31211 h 131066"/>
                <a:gd name="connsiteX22" fmla="*/ 41781 w 148721"/>
                <a:gd name="connsiteY22" fmla="*/ 75 h 131066"/>
                <a:gd name="connsiteX23" fmla="*/ 92 w 148721"/>
                <a:gd name="connsiteY23" fmla="*/ 3337 h 131066"/>
                <a:gd name="connsiteX24" fmla="*/ 92 w 148721"/>
                <a:gd name="connsiteY24" fmla="*/ 12529 h 131066"/>
                <a:gd name="connsiteX25" fmla="*/ 23154 w 148721"/>
                <a:gd name="connsiteY25" fmla="*/ 29135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154" y="29135"/>
                  </a:moveTo>
                  <a:lnTo>
                    <a:pt x="23154" y="108605"/>
                  </a:lnTo>
                  <a:cubicBezTo>
                    <a:pt x="23154" y="121949"/>
                    <a:pt x="19902" y="121949"/>
                    <a:pt x="92" y="121949"/>
                  </a:cubicBezTo>
                  <a:lnTo>
                    <a:pt x="92" y="131142"/>
                  </a:lnTo>
                  <a:cubicBezTo>
                    <a:pt x="10440" y="130845"/>
                    <a:pt x="25519" y="130252"/>
                    <a:pt x="33502" y="130252"/>
                  </a:cubicBezTo>
                  <a:cubicBezTo>
                    <a:pt x="41190" y="130252"/>
                    <a:pt x="56565" y="130845"/>
                    <a:pt x="66617" y="131142"/>
                  </a:cubicBezTo>
                  <a:lnTo>
                    <a:pt x="66617" y="121949"/>
                  </a:lnTo>
                  <a:cubicBezTo>
                    <a:pt x="46807" y="121949"/>
                    <a:pt x="43555" y="121949"/>
                    <a:pt x="43555" y="108605"/>
                  </a:cubicBezTo>
                  <a:lnTo>
                    <a:pt x="43555" y="54044"/>
                  </a:lnTo>
                  <a:cubicBezTo>
                    <a:pt x="43555" y="23204"/>
                    <a:pt x="64548" y="6598"/>
                    <a:pt x="83470" y="6598"/>
                  </a:cubicBezTo>
                  <a:cubicBezTo>
                    <a:pt x="102098" y="6598"/>
                    <a:pt x="105350" y="22611"/>
                    <a:pt x="105350" y="39513"/>
                  </a:cubicBezTo>
                  <a:lnTo>
                    <a:pt x="105350" y="108605"/>
                  </a:lnTo>
                  <a:cubicBezTo>
                    <a:pt x="105350" y="121949"/>
                    <a:pt x="102098" y="121949"/>
                    <a:pt x="82288" y="121949"/>
                  </a:cubicBezTo>
                  <a:lnTo>
                    <a:pt x="82288" y="131142"/>
                  </a:lnTo>
                  <a:cubicBezTo>
                    <a:pt x="92636" y="130845"/>
                    <a:pt x="107715" y="130252"/>
                    <a:pt x="115698" y="130252"/>
                  </a:cubicBezTo>
                  <a:cubicBezTo>
                    <a:pt x="123386" y="130252"/>
                    <a:pt x="138761" y="130845"/>
                    <a:pt x="148813" y="131142"/>
                  </a:cubicBezTo>
                  <a:lnTo>
                    <a:pt x="148813" y="121949"/>
                  </a:lnTo>
                  <a:cubicBezTo>
                    <a:pt x="133439" y="121949"/>
                    <a:pt x="126047" y="121949"/>
                    <a:pt x="125751" y="113053"/>
                  </a:cubicBezTo>
                  <a:lnTo>
                    <a:pt x="125751" y="56416"/>
                  </a:lnTo>
                  <a:cubicBezTo>
                    <a:pt x="125751" y="30914"/>
                    <a:pt x="125751" y="21722"/>
                    <a:pt x="116585" y="11046"/>
                  </a:cubicBezTo>
                  <a:cubicBezTo>
                    <a:pt x="112446" y="6005"/>
                    <a:pt x="102689" y="75"/>
                    <a:pt x="85540" y="75"/>
                  </a:cubicBezTo>
                  <a:cubicBezTo>
                    <a:pt x="63956" y="75"/>
                    <a:pt x="50060" y="12826"/>
                    <a:pt x="41781" y="31211"/>
                  </a:cubicBezTo>
                  <a:lnTo>
                    <a:pt x="41781" y="75"/>
                  </a:lnTo>
                  <a:lnTo>
                    <a:pt x="92" y="3337"/>
                  </a:lnTo>
                  <a:lnTo>
                    <a:pt x="92" y="12529"/>
                  </a:lnTo>
                  <a:cubicBezTo>
                    <a:pt x="20789" y="12529"/>
                    <a:pt x="23154" y="14605"/>
                    <a:pt x="23154" y="2913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3" name="Freeform 11252">
              <a:extLst>
                <a:ext uri="{FF2B5EF4-FFF2-40B4-BE49-F238E27FC236}">
                  <a16:creationId xmlns:a16="http://schemas.microsoft.com/office/drawing/2014/main" id="{0ADB6E75-0B17-0035-F004-DF21805D785A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>
              <a:off x="3465021" y="3221441"/>
              <a:ext cx="114424" cy="136108"/>
            </a:xfrm>
            <a:custGeom>
              <a:avLst/>
              <a:gdLst>
                <a:gd name="connsiteX0" fmla="*/ 24933 w 114424"/>
                <a:gd name="connsiteY0" fmla="*/ 58195 h 136108"/>
                <a:gd name="connsiteX1" fmla="*/ 61596 w 114424"/>
                <a:gd name="connsiteY1" fmla="*/ 6598 h 136108"/>
                <a:gd name="connsiteX2" fmla="*/ 95007 w 114424"/>
                <a:gd name="connsiteY2" fmla="*/ 58195 h 136108"/>
                <a:gd name="connsiteX3" fmla="*/ 24933 w 114424"/>
                <a:gd name="connsiteY3" fmla="*/ 58195 h 136108"/>
                <a:gd name="connsiteX4" fmla="*/ 24638 w 114424"/>
                <a:gd name="connsiteY4" fmla="*/ 64422 h 136108"/>
                <a:gd name="connsiteX5" fmla="*/ 107130 w 114424"/>
                <a:gd name="connsiteY5" fmla="*/ 64422 h 136108"/>
                <a:gd name="connsiteX6" fmla="*/ 114521 w 114424"/>
                <a:gd name="connsiteY6" fmla="*/ 58195 h 136108"/>
                <a:gd name="connsiteX7" fmla="*/ 61596 w 114424"/>
                <a:gd name="connsiteY7" fmla="*/ 75 h 136108"/>
                <a:gd name="connsiteX8" fmla="*/ 97 w 114424"/>
                <a:gd name="connsiteY8" fmla="*/ 67684 h 136108"/>
                <a:gd name="connsiteX9" fmla="*/ 65144 w 114424"/>
                <a:gd name="connsiteY9" fmla="*/ 136183 h 136108"/>
                <a:gd name="connsiteX10" fmla="*/ 114521 w 114424"/>
                <a:gd name="connsiteY10" fmla="*/ 97634 h 136108"/>
                <a:gd name="connsiteX11" fmla="*/ 110678 w 114424"/>
                <a:gd name="connsiteY11" fmla="*/ 94075 h 136108"/>
                <a:gd name="connsiteX12" fmla="*/ 106834 w 114424"/>
                <a:gd name="connsiteY12" fmla="*/ 98227 h 136108"/>
                <a:gd name="connsiteX13" fmla="*/ 66919 w 114424"/>
                <a:gd name="connsiteY13" fmla="*/ 128769 h 136108"/>
                <a:gd name="connsiteX14" fmla="*/ 33508 w 114424"/>
                <a:gd name="connsiteY14" fmla="*/ 108902 h 136108"/>
                <a:gd name="connsiteX15" fmla="*/ 24638 w 114424"/>
                <a:gd name="connsiteY15" fmla="*/ 6442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33" y="58195"/>
                  </a:moveTo>
                  <a:cubicBezTo>
                    <a:pt x="26707" y="14012"/>
                    <a:pt x="51544" y="6598"/>
                    <a:pt x="61596" y="6598"/>
                  </a:cubicBezTo>
                  <a:cubicBezTo>
                    <a:pt x="92050" y="6598"/>
                    <a:pt x="95007" y="46630"/>
                    <a:pt x="95007" y="58195"/>
                  </a:cubicBezTo>
                  <a:lnTo>
                    <a:pt x="24933" y="58195"/>
                  </a:lnTo>
                  <a:close/>
                  <a:moveTo>
                    <a:pt x="24638" y="64422"/>
                  </a:moveTo>
                  <a:lnTo>
                    <a:pt x="107130" y="64422"/>
                  </a:lnTo>
                  <a:cubicBezTo>
                    <a:pt x="113634" y="64422"/>
                    <a:pt x="114521" y="64422"/>
                    <a:pt x="114521" y="58195"/>
                  </a:cubicBezTo>
                  <a:cubicBezTo>
                    <a:pt x="114521" y="28838"/>
                    <a:pt x="98555" y="75"/>
                    <a:pt x="61596" y="75"/>
                  </a:cubicBezTo>
                  <a:cubicBezTo>
                    <a:pt x="27299" y="75"/>
                    <a:pt x="97" y="30617"/>
                    <a:pt x="97" y="67684"/>
                  </a:cubicBezTo>
                  <a:cubicBezTo>
                    <a:pt x="97" y="107419"/>
                    <a:pt x="31142" y="136183"/>
                    <a:pt x="65144" y="136183"/>
                  </a:cubicBezTo>
                  <a:cubicBezTo>
                    <a:pt x="101216" y="136183"/>
                    <a:pt x="114521" y="103268"/>
                    <a:pt x="114521" y="97634"/>
                  </a:cubicBezTo>
                  <a:cubicBezTo>
                    <a:pt x="114521" y="94668"/>
                    <a:pt x="112156" y="94075"/>
                    <a:pt x="110678" y="94075"/>
                  </a:cubicBezTo>
                  <a:cubicBezTo>
                    <a:pt x="108017" y="94075"/>
                    <a:pt x="107425" y="95854"/>
                    <a:pt x="106834" y="98227"/>
                  </a:cubicBezTo>
                  <a:cubicBezTo>
                    <a:pt x="96485" y="128769"/>
                    <a:pt x="69875" y="128769"/>
                    <a:pt x="66919" y="128769"/>
                  </a:cubicBezTo>
                  <a:cubicBezTo>
                    <a:pt x="52135" y="128769"/>
                    <a:pt x="40308" y="119874"/>
                    <a:pt x="33508" y="108902"/>
                  </a:cubicBezTo>
                  <a:cubicBezTo>
                    <a:pt x="24638" y="94668"/>
                    <a:pt x="24638" y="75097"/>
                    <a:pt x="24638" y="6442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4" name="Freeform 11253">
              <a:extLst>
                <a:ext uri="{FF2B5EF4-FFF2-40B4-BE49-F238E27FC236}">
                  <a16:creationId xmlns:a16="http://schemas.microsoft.com/office/drawing/2014/main" id="{7F73B9F2-F9C3-3AA0-4550-C96791D83CBA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>
              <a:off x="3600569" y="3221441"/>
              <a:ext cx="133346" cy="136108"/>
            </a:xfrm>
            <a:custGeom>
              <a:avLst/>
              <a:gdLst>
                <a:gd name="connsiteX0" fmla="*/ 86141 w 133346"/>
                <a:gd name="connsiteY0" fmla="*/ 110384 h 136108"/>
                <a:gd name="connsiteX1" fmla="*/ 109204 w 133346"/>
                <a:gd name="connsiteY1" fmla="*/ 134700 h 136108"/>
                <a:gd name="connsiteX2" fmla="*/ 133449 w 133346"/>
                <a:gd name="connsiteY2" fmla="*/ 106530 h 136108"/>
                <a:gd name="connsiteX3" fmla="*/ 133449 w 133346"/>
                <a:gd name="connsiteY3" fmla="*/ 89924 h 136108"/>
                <a:gd name="connsiteX4" fmla="*/ 126057 w 133346"/>
                <a:gd name="connsiteY4" fmla="*/ 89924 h 136108"/>
                <a:gd name="connsiteX5" fmla="*/ 126057 w 133346"/>
                <a:gd name="connsiteY5" fmla="*/ 106530 h 136108"/>
                <a:gd name="connsiteX6" fmla="*/ 115413 w 133346"/>
                <a:gd name="connsiteY6" fmla="*/ 125508 h 136108"/>
                <a:gd name="connsiteX7" fmla="*/ 104473 w 133346"/>
                <a:gd name="connsiteY7" fmla="*/ 110681 h 136108"/>
                <a:gd name="connsiteX8" fmla="*/ 104473 w 133346"/>
                <a:gd name="connsiteY8" fmla="*/ 51375 h 136108"/>
                <a:gd name="connsiteX9" fmla="*/ 93829 w 133346"/>
                <a:gd name="connsiteY9" fmla="*/ 16384 h 136108"/>
                <a:gd name="connsiteX10" fmla="*/ 53322 w 133346"/>
                <a:gd name="connsiteY10" fmla="*/ 75 h 136108"/>
                <a:gd name="connsiteX11" fmla="*/ 8676 w 133346"/>
                <a:gd name="connsiteY11" fmla="*/ 33583 h 136108"/>
                <a:gd name="connsiteX12" fmla="*/ 22277 w 133346"/>
                <a:gd name="connsiteY12" fmla="*/ 47520 h 136108"/>
                <a:gd name="connsiteX13" fmla="*/ 35878 w 133346"/>
                <a:gd name="connsiteY13" fmla="*/ 33879 h 136108"/>
                <a:gd name="connsiteX14" fmla="*/ 20799 w 133346"/>
                <a:gd name="connsiteY14" fmla="*/ 20239 h 136108"/>
                <a:gd name="connsiteX15" fmla="*/ 52731 w 133346"/>
                <a:gd name="connsiteY15" fmla="*/ 6598 h 136108"/>
                <a:gd name="connsiteX16" fmla="*/ 84072 w 133346"/>
                <a:gd name="connsiteY16" fmla="*/ 44554 h 136108"/>
                <a:gd name="connsiteX17" fmla="*/ 84072 w 133346"/>
                <a:gd name="connsiteY17" fmla="*/ 55526 h 136108"/>
                <a:gd name="connsiteX18" fmla="*/ 29669 w 133346"/>
                <a:gd name="connsiteY18" fmla="*/ 66201 h 136108"/>
                <a:gd name="connsiteX19" fmla="*/ 102 w 133346"/>
                <a:gd name="connsiteY19" fmla="*/ 104750 h 136108"/>
                <a:gd name="connsiteX20" fmla="*/ 47409 w 133346"/>
                <a:gd name="connsiteY20" fmla="*/ 136183 h 136108"/>
                <a:gd name="connsiteX21" fmla="*/ 86141 w 133346"/>
                <a:gd name="connsiteY21" fmla="*/ 110384 h 136108"/>
                <a:gd name="connsiteX22" fmla="*/ 84072 w 133346"/>
                <a:gd name="connsiteY22" fmla="*/ 61753 h 136108"/>
                <a:gd name="connsiteX23" fmla="*/ 84072 w 133346"/>
                <a:gd name="connsiteY23" fmla="*/ 91406 h 136108"/>
                <a:gd name="connsiteX24" fmla="*/ 49478 w 133346"/>
                <a:gd name="connsiteY24" fmla="*/ 129659 h 136108"/>
                <a:gd name="connsiteX25" fmla="*/ 22868 w 133346"/>
                <a:gd name="connsiteY25" fmla="*/ 104454 h 136108"/>
                <a:gd name="connsiteX26" fmla="*/ 84072 w 133346"/>
                <a:gd name="connsiteY26" fmla="*/ 6175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141" y="110384"/>
                  </a:moveTo>
                  <a:cubicBezTo>
                    <a:pt x="87324" y="122246"/>
                    <a:pt x="95307" y="134700"/>
                    <a:pt x="109204" y="134700"/>
                  </a:cubicBezTo>
                  <a:cubicBezTo>
                    <a:pt x="115413" y="134700"/>
                    <a:pt x="133449" y="130549"/>
                    <a:pt x="133449" y="106530"/>
                  </a:cubicBezTo>
                  <a:lnTo>
                    <a:pt x="133449" y="89924"/>
                  </a:lnTo>
                  <a:lnTo>
                    <a:pt x="126057" y="89924"/>
                  </a:lnTo>
                  <a:lnTo>
                    <a:pt x="126057" y="106530"/>
                  </a:lnTo>
                  <a:cubicBezTo>
                    <a:pt x="126057" y="123728"/>
                    <a:pt x="118665" y="125508"/>
                    <a:pt x="115413" y="125508"/>
                  </a:cubicBezTo>
                  <a:cubicBezTo>
                    <a:pt x="105656" y="125508"/>
                    <a:pt x="104473" y="112164"/>
                    <a:pt x="104473" y="110681"/>
                  </a:cubicBezTo>
                  <a:lnTo>
                    <a:pt x="104473" y="51375"/>
                  </a:lnTo>
                  <a:cubicBezTo>
                    <a:pt x="104473" y="38920"/>
                    <a:pt x="104473" y="27356"/>
                    <a:pt x="93829" y="16384"/>
                  </a:cubicBezTo>
                  <a:cubicBezTo>
                    <a:pt x="82298" y="4819"/>
                    <a:pt x="67514" y="75"/>
                    <a:pt x="53322" y="75"/>
                  </a:cubicBezTo>
                  <a:cubicBezTo>
                    <a:pt x="29077" y="75"/>
                    <a:pt x="8676" y="14012"/>
                    <a:pt x="8676" y="33583"/>
                  </a:cubicBezTo>
                  <a:cubicBezTo>
                    <a:pt x="8676" y="42479"/>
                    <a:pt x="14589" y="47520"/>
                    <a:pt x="22277" y="47520"/>
                  </a:cubicBezTo>
                  <a:cubicBezTo>
                    <a:pt x="30556" y="47520"/>
                    <a:pt x="35878" y="41589"/>
                    <a:pt x="35878" y="33879"/>
                  </a:cubicBezTo>
                  <a:cubicBezTo>
                    <a:pt x="35878" y="30321"/>
                    <a:pt x="34399" y="20535"/>
                    <a:pt x="20799" y="20239"/>
                  </a:cubicBezTo>
                  <a:cubicBezTo>
                    <a:pt x="28782" y="9860"/>
                    <a:pt x="43269" y="6598"/>
                    <a:pt x="52731" y="6598"/>
                  </a:cubicBezTo>
                  <a:cubicBezTo>
                    <a:pt x="67219" y="6598"/>
                    <a:pt x="84072" y="18163"/>
                    <a:pt x="84072" y="44554"/>
                  </a:cubicBezTo>
                  <a:lnTo>
                    <a:pt x="84072" y="55526"/>
                  </a:lnTo>
                  <a:cubicBezTo>
                    <a:pt x="68993" y="56416"/>
                    <a:pt x="48296" y="57305"/>
                    <a:pt x="29669" y="66201"/>
                  </a:cubicBezTo>
                  <a:cubicBezTo>
                    <a:pt x="7493" y="76283"/>
                    <a:pt x="102" y="91703"/>
                    <a:pt x="102" y="104750"/>
                  </a:cubicBezTo>
                  <a:cubicBezTo>
                    <a:pt x="102" y="128769"/>
                    <a:pt x="28782" y="136183"/>
                    <a:pt x="47409" y="136183"/>
                  </a:cubicBezTo>
                  <a:cubicBezTo>
                    <a:pt x="66923" y="136183"/>
                    <a:pt x="80524" y="124321"/>
                    <a:pt x="86141" y="110384"/>
                  </a:cubicBezTo>
                  <a:close/>
                  <a:moveTo>
                    <a:pt x="84072" y="61753"/>
                  </a:moveTo>
                  <a:lnTo>
                    <a:pt x="84072" y="91406"/>
                  </a:lnTo>
                  <a:cubicBezTo>
                    <a:pt x="84072" y="119577"/>
                    <a:pt x="62784" y="129659"/>
                    <a:pt x="49478" y="129659"/>
                  </a:cubicBezTo>
                  <a:cubicBezTo>
                    <a:pt x="34991" y="129659"/>
                    <a:pt x="22868" y="119280"/>
                    <a:pt x="22868" y="104454"/>
                  </a:cubicBezTo>
                  <a:cubicBezTo>
                    <a:pt x="22868" y="88145"/>
                    <a:pt x="35286" y="63532"/>
                    <a:pt x="84072" y="6175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5" name="Freeform 11254">
              <a:extLst>
                <a:ext uri="{FF2B5EF4-FFF2-40B4-BE49-F238E27FC236}">
                  <a16:creationId xmlns:a16="http://schemas.microsoft.com/office/drawing/2014/main" id="{80EBA88B-7CDC-C0E7-057E-E9E433306B46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>
              <a:off x="3744265" y="3223220"/>
              <a:ext cx="99344" cy="131066"/>
            </a:xfrm>
            <a:custGeom>
              <a:avLst/>
              <a:gdLst>
                <a:gd name="connsiteX0" fmla="*/ 41205 w 99344"/>
                <a:gd name="connsiteY0" fmla="*/ 32693 h 131066"/>
                <a:gd name="connsiteX1" fmla="*/ 41205 w 99344"/>
                <a:gd name="connsiteY1" fmla="*/ 75 h 131066"/>
                <a:gd name="connsiteX2" fmla="*/ 107 w 99344"/>
                <a:gd name="connsiteY2" fmla="*/ 3337 h 131066"/>
                <a:gd name="connsiteX3" fmla="*/ 107 w 99344"/>
                <a:gd name="connsiteY3" fmla="*/ 12529 h 131066"/>
                <a:gd name="connsiteX4" fmla="*/ 23169 w 99344"/>
                <a:gd name="connsiteY4" fmla="*/ 29135 h 131066"/>
                <a:gd name="connsiteX5" fmla="*/ 23169 w 99344"/>
                <a:gd name="connsiteY5" fmla="*/ 108605 h 131066"/>
                <a:gd name="connsiteX6" fmla="*/ 107 w 99344"/>
                <a:gd name="connsiteY6" fmla="*/ 121949 h 131066"/>
                <a:gd name="connsiteX7" fmla="*/ 107 w 99344"/>
                <a:gd name="connsiteY7" fmla="*/ 131142 h 131066"/>
                <a:gd name="connsiteX8" fmla="*/ 33813 w 99344"/>
                <a:gd name="connsiteY8" fmla="*/ 130252 h 131066"/>
                <a:gd name="connsiteX9" fmla="*/ 71363 w 99344"/>
                <a:gd name="connsiteY9" fmla="*/ 131142 h 131066"/>
                <a:gd name="connsiteX10" fmla="*/ 71363 w 99344"/>
                <a:gd name="connsiteY10" fmla="*/ 121949 h 131066"/>
                <a:gd name="connsiteX11" fmla="*/ 65154 w 99344"/>
                <a:gd name="connsiteY11" fmla="*/ 121949 h 131066"/>
                <a:gd name="connsiteX12" fmla="*/ 42683 w 99344"/>
                <a:gd name="connsiteY12" fmla="*/ 108012 h 131066"/>
                <a:gd name="connsiteX13" fmla="*/ 42683 w 99344"/>
                <a:gd name="connsiteY13" fmla="*/ 62346 h 131066"/>
                <a:gd name="connsiteX14" fmla="*/ 77572 w 99344"/>
                <a:gd name="connsiteY14" fmla="*/ 6598 h 131066"/>
                <a:gd name="connsiteX15" fmla="*/ 80824 w 99344"/>
                <a:gd name="connsiteY15" fmla="*/ 6895 h 131066"/>
                <a:gd name="connsiteX16" fmla="*/ 74024 w 99344"/>
                <a:gd name="connsiteY16" fmla="*/ 18460 h 131066"/>
                <a:gd name="connsiteX17" fmla="*/ 86738 w 99344"/>
                <a:gd name="connsiteY17" fmla="*/ 31211 h 131066"/>
                <a:gd name="connsiteX18" fmla="*/ 99452 w 99344"/>
                <a:gd name="connsiteY18" fmla="*/ 18163 h 131066"/>
                <a:gd name="connsiteX19" fmla="*/ 77572 w 99344"/>
                <a:gd name="connsiteY19" fmla="*/ 75 h 131066"/>
                <a:gd name="connsiteX20" fmla="*/ 41205 w 99344"/>
                <a:gd name="connsiteY20" fmla="*/ 3269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205" y="32693"/>
                  </a:moveTo>
                  <a:lnTo>
                    <a:pt x="41205" y="75"/>
                  </a:lnTo>
                  <a:lnTo>
                    <a:pt x="107" y="3337"/>
                  </a:lnTo>
                  <a:lnTo>
                    <a:pt x="107" y="12529"/>
                  </a:lnTo>
                  <a:cubicBezTo>
                    <a:pt x="20803" y="12529"/>
                    <a:pt x="23169" y="14605"/>
                    <a:pt x="23169" y="29135"/>
                  </a:cubicBezTo>
                  <a:lnTo>
                    <a:pt x="23169" y="108605"/>
                  </a:lnTo>
                  <a:cubicBezTo>
                    <a:pt x="23169" y="121949"/>
                    <a:pt x="19916" y="121949"/>
                    <a:pt x="107" y="121949"/>
                  </a:cubicBezTo>
                  <a:lnTo>
                    <a:pt x="107" y="131142"/>
                  </a:lnTo>
                  <a:cubicBezTo>
                    <a:pt x="11638" y="130845"/>
                    <a:pt x="25534" y="130252"/>
                    <a:pt x="33813" y="130252"/>
                  </a:cubicBezTo>
                  <a:cubicBezTo>
                    <a:pt x="45640" y="130252"/>
                    <a:pt x="59536" y="130252"/>
                    <a:pt x="71363" y="131142"/>
                  </a:cubicBezTo>
                  <a:lnTo>
                    <a:pt x="71363" y="121949"/>
                  </a:lnTo>
                  <a:lnTo>
                    <a:pt x="65154" y="121949"/>
                  </a:lnTo>
                  <a:cubicBezTo>
                    <a:pt x="43274" y="121949"/>
                    <a:pt x="42683" y="118687"/>
                    <a:pt x="42683" y="108012"/>
                  </a:cubicBezTo>
                  <a:lnTo>
                    <a:pt x="42683" y="62346"/>
                  </a:lnTo>
                  <a:cubicBezTo>
                    <a:pt x="42683" y="32990"/>
                    <a:pt x="55101" y="6598"/>
                    <a:pt x="77572" y="6598"/>
                  </a:cubicBezTo>
                  <a:cubicBezTo>
                    <a:pt x="79642" y="6598"/>
                    <a:pt x="80233" y="6598"/>
                    <a:pt x="80824" y="6895"/>
                  </a:cubicBezTo>
                  <a:cubicBezTo>
                    <a:pt x="79937" y="7191"/>
                    <a:pt x="74024" y="10750"/>
                    <a:pt x="74024" y="18460"/>
                  </a:cubicBezTo>
                  <a:cubicBezTo>
                    <a:pt x="74024" y="26763"/>
                    <a:pt x="80233" y="31211"/>
                    <a:pt x="86738" y="31211"/>
                  </a:cubicBezTo>
                  <a:cubicBezTo>
                    <a:pt x="92060" y="31211"/>
                    <a:pt x="99452" y="27652"/>
                    <a:pt x="99452" y="18163"/>
                  </a:cubicBezTo>
                  <a:cubicBezTo>
                    <a:pt x="99452" y="8674"/>
                    <a:pt x="90286" y="75"/>
                    <a:pt x="77572" y="75"/>
                  </a:cubicBezTo>
                  <a:cubicBezTo>
                    <a:pt x="55988" y="75"/>
                    <a:pt x="45344" y="19942"/>
                    <a:pt x="41205" y="326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6" name="Freeform 11255">
              <a:extLst>
                <a:ext uri="{FF2B5EF4-FFF2-40B4-BE49-F238E27FC236}">
                  <a16:creationId xmlns:a16="http://schemas.microsoft.com/office/drawing/2014/main" id="{61E9906E-AED8-369E-17C6-11859C1502F4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>
              <a:off x="3960400" y="3148494"/>
              <a:ext cx="145764" cy="209054"/>
            </a:xfrm>
            <a:custGeom>
              <a:avLst/>
              <a:gdLst>
                <a:gd name="connsiteX0" fmla="*/ 102415 w 145764"/>
                <a:gd name="connsiteY0" fmla="*/ 189558 h 209054"/>
                <a:gd name="connsiteX1" fmla="*/ 102415 w 145764"/>
                <a:gd name="connsiteY1" fmla="*/ 209130 h 209054"/>
                <a:gd name="connsiteX2" fmla="*/ 145879 w 145764"/>
                <a:gd name="connsiteY2" fmla="*/ 205868 h 209054"/>
                <a:gd name="connsiteX3" fmla="*/ 145879 w 145764"/>
                <a:gd name="connsiteY3" fmla="*/ 196675 h 209054"/>
                <a:gd name="connsiteX4" fmla="*/ 122817 w 145764"/>
                <a:gd name="connsiteY4" fmla="*/ 180069 h 209054"/>
                <a:gd name="connsiteX5" fmla="*/ 122817 w 145764"/>
                <a:gd name="connsiteY5" fmla="*/ 75 h 209054"/>
                <a:gd name="connsiteX6" fmla="*/ 80240 w 145764"/>
                <a:gd name="connsiteY6" fmla="*/ 3337 h 209054"/>
                <a:gd name="connsiteX7" fmla="*/ 80240 w 145764"/>
                <a:gd name="connsiteY7" fmla="*/ 12529 h 209054"/>
                <a:gd name="connsiteX8" fmla="*/ 103302 w 145764"/>
                <a:gd name="connsiteY8" fmla="*/ 29135 h 209054"/>
                <a:gd name="connsiteX9" fmla="*/ 103302 w 145764"/>
                <a:gd name="connsiteY9" fmla="*/ 93186 h 209054"/>
                <a:gd name="connsiteX10" fmla="*/ 66048 w 145764"/>
                <a:gd name="connsiteY10" fmla="*/ 74801 h 209054"/>
                <a:gd name="connsiteX11" fmla="*/ 114 w 145764"/>
                <a:gd name="connsiteY11" fmla="*/ 142113 h 209054"/>
                <a:gd name="connsiteX12" fmla="*/ 62796 w 145764"/>
                <a:gd name="connsiteY12" fmla="*/ 209130 h 209054"/>
                <a:gd name="connsiteX13" fmla="*/ 102415 w 145764"/>
                <a:gd name="connsiteY13" fmla="*/ 189558 h 209054"/>
                <a:gd name="connsiteX14" fmla="*/ 102415 w 145764"/>
                <a:gd name="connsiteY14" fmla="*/ 110088 h 209054"/>
                <a:gd name="connsiteX15" fmla="*/ 102415 w 145764"/>
                <a:gd name="connsiteY15" fmla="*/ 170877 h 209054"/>
                <a:gd name="connsiteX16" fmla="*/ 99163 w 145764"/>
                <a:gd name="connsiteY16" fmla="*/ 181849 h 209054"/>
                <a:gd name="connsiteX17" fmla="*/ 64274 w 145764"/>
                <a:gd name="connsiteY17" fmla="*/ 202606 h 209054"/>
                <a:gd name="connsiteX18" fmla="*/ 33229 w 145764"/>
                <a:gd name="connsiteY18" fmla="*/ 183628 h 209054"/>
                <a:gd name="connsiteX19" fmla="*/ 24654 w 145764"/>
                <a:gd name="connsiteY19" fmla="*/ 142410 h 209054"/>
                <a:gd name="connsiteX20" fmla="*/ 33820 w 145764"/>
                <a:gd name="connsiteY20" fmla="*/ 100302 h 209054"/>
                <a:gd name="connsiteX21" fmla="*/ 67231 w 145764"/>
                <a:gd name="connsiteY21" fmla="*/ 81324 h 209054"/>
                <a:gd name="connsiteX22" fmla="*/ 99163 w 145764"/>
                <a:gd name="connsiteY22" fmla="*/ 99116 h 209054"/>
                <a:gd name="connsiteX23" fmla="*/ 102415 w 145764"/>
                <a:gd name="connsiteY23" fmla="*/ 110088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764" h="209054">
                  <a:moveTo>
                    <a:pt x="102415" y="189558"/>
                  </a:moveTo>
                  <a:lnTo>
                    <a:pt x="102415" y="209130"/>
                  </a:lnTo>
                  <a:lnTo>
                    <a:pt x="145879" y="205868"/>
                  </a:lnTo>
                  <a:lnTo>
                    <a:pt x="145879" y="196675"/>
                  </a:lnTo>
                  <a:cubicBezTo>
                    <a:pt x="125182" y="196675"/>
                    <a:pt x="122817" y="194599"/>
                    <a:pt x="122817" y="180069"/>
                  </a:cubicBezTo>
                  <a:lnTo>
                    <a:pt x="122817" y="75"/>
                  </a:lnTo>
                  <a:lnTo>
                    <a:pt x="80240" y="3337"/>
                  </a:lnTo>
                  <a:lnTo>
                    <a:pt x="80240" y="12529"/>
                  </a:lnTo>
                  <a:cubicBezTo>
                    <a:pt x="100937" y="12529"/>
                    <a:pt x="103302" y="14605"/>
                    <a:pt x="103302" y="29135"/>
                  </a:cubicBezTo>
                  <a:lnTo>
                    <a:pt x="103302" y="93186"/>
                  </a:lnTo>
                  <a:cubicBezTo>
                    <a:pt x="94728" y="82511"/>
                    <a:pt x="82014" y="74801"/>
                    <a:pt x="66048" y="74801"/>
                  </a:cubicBezTo>
                  <a:cubicBezTo>
                    <a:pt x="31159" y="74801"/>
                    <a:pt x="114" y="103861"/>
                    <a:pt x="114" y="142113"/>
                  </a:cubicBezTo>
                  <a:cubicBezTo>
                    <a:pt x="114" y="179773"/>
                    <a:pt x="29089" y="209130"/>
                    <a:pt x="62796" y="209130"/>
                  </a:cubicBezTo>
                  <a:cubicBezTo>
                    <a:pt x="81719" y="209130"/>
                    <a:pt x="95024" y="199047"/>
                    <a:pt x="102415" y="189558"/>
                  </a:cubicBezTo>
                  <a:close/>
                  <a:moveTo>
                    <a:pt x="102415" y="110088"/>
                  </a:moveTo>
                  <a:lnTo>
                    <a:pt x="102415" y="170877"/>
                  </a:lnTo>
                  <a:cubicBezTo>
                    <a:pt x="102415" y="176215"/>
                    <a:pt x="102415" y="176808"/>
                    <a:pt x="99163" y="181849"/>
                  </a:cubicBezTo>
                  <a:cubicBezTo>
                    <a:pt x="90293" y="196082"/>
                    <a:pt x="76988" y="202606"/>
                    <a:pt x="64274" y="202606"/>
                  </a:cubicBezTo>
                  <a:cubicBezTo>
                    <a:pt x="50969" y="202606"/>
                    <a:pt x="40325" y="194896"/>
                    <a:pt x="33229" y="183628"/>
                  </a:cubicBezTo>
                  <a:cubicBezTo>
                    <a:pt x="25541" y="171470"/>
                    <a:pt x="24654" y="154568"/>
                    <a:pt x="24654" y="142410"/>
                  </a:cubicBezTo>
                  <a:cubicBezTo>
                    <a:pt x="24654" y="131438"/>
                    <a:pt x="25246" y="113646"/>
                    <a:pt x="33820" y="100302"/>
                  </a:cubicBezTo>
                  <a:cubicBezTo>
                    <a:pt x="40029" y="91110"/>
                    <a:pt x="51265" y="81324"/>
                    <a:pt x="67231" y="81324"/>
                  </a:cubicBezTo>
                  <a:cubicBezTo>
                    <a:pt x="77579" y="81324"/>
                    <a:pt x="89997" y="85772"/>
                    <a:pt x="99163" y="99116"/>
                  </a:cubicBezTo>
                  <a:cubicBezTo>
                    <a:pt x="102415" y="104157"/>
                    <a:pt x="102415" y="104750"/>
                    <a:pt x="102415" y="11008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7" name="Freeform 11256">
              <a:extLst>
                <a:ext uri="{FF2B5EF4-FFF2-40B4-BE49-F238E27FC236}">
                  <a16:creationId xmlns:a16="http://schemas.microsoft.com/office/drawing/2014/main" id="{965C7427-5AD7-5643-FE15-88C053C7F784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>
              <a:off x="4120226" y="3226482"/>
              <a:ext cx="144582" cy="188594"/>
            </a:xfrm>
            <a:custGeom>
              <a:avLst/>
              <a:gdLst>
                <a:gd name="connsiteX0" fmla="*/ 117204 w 144582"/>
                <a:gd name="connsiteY0" fmla="*/ 28245 h 188594"/>
                <a:gd name="connsiteX1" fmla="*/ 144702 w 144582"/>
                <a:gd name="connsiteY1" fmla="*/ 9267 h 188594"/>
                <a:gd name="connsiteX2" fmla="*/ 144702 w 144582"/>
                <a:gd name="connsiteY2" fmla="*/ 75 h 188594"/>
                <a:gd name="connsiteX3" fmla="*/ 122527 w 144582"/>
                <a:gd name="connsiteY3" fmla="*/ 964 h 188594"/>
                <a:gd name="connsiteX4" fmla="*/ 96803 w 144582"/>
                <a:gd name="connsiteY4" fmla="*/ 75 h 188594"/>
                <a:gd name="connsiteX5" fmla="*/ 96803 w 144582"/>
                <a:gd name="connsiteY5" fmla="*/ 9267 h 188594"/>
                <a:gd name="connsiteX6" fmla="*/ 110700 w 144582"/>
                <a:gd name="connsiteY6" fmla="*/ 22018 h 188594"/>
                <a:gd name="connsiteX7" fmla="*/ 108926 w 144582"/>
                <a:gd name="connsiteY7" fmla="*/ 29135 h 188594"/>
                <a:gd name="connsiteX8" fmla="*/ 79063 w 144582"/>
                <a:gd name="connsiteY8" fmla="*/ 102082 h 188594"/>
                <a:gd name="connsiteX9" fmla="*/ 46244 w 144582"/>
                <a:gd name="connsiteY9" fmla="*/ 22315 h 188594"/>
                <a:gd name="connsiteX10" fmla="*/ 44470 w 144582"/>
                <a:gd name="connsiteY10" fmla="*/ 16977 h 188594"/>
                <a:gd name="connsiteX11" fmla="*/ 61027 w 144582"/>
                <a:gd name="connsiteY11" fmla="*/ 9267 h 188594"/>
                <a:gd name="connsiteX12" fmla="*/ 61027 w 144582"/>
                <a:gd name="connsiteY12" fmla="*/ 75 h 188594"/>
                <a:gd name="connsiteX13" fmla="*/ 28799 w 144582"/>
                <a:gd name="connsiteY13" fmla="*/ 964 h 188594"/>
                <a:gd name="connsiteX14" fmla="*/ 119 w 144582"/>
                <a:gd name="connsiteY14" fmla="*/ 75 h 188594"/>
                <a:gd name="connsiteX15" fmla="*/ 119 w 144582"/>
                <a:gd name="connsiteY15" fmla="*/ 9267 h 188594"/>
                <a:gd name="connsiteX16" fmla="*/ 24069 w 144582"/>
                <a:gd name="connsiteY16" fmla="*/ 19646 h 188594"/>
                <a:gd name="connsiteX17" fmla="*/ 68419 w 144582"/>
                <a:gd name="connsiteY17" fmla="*/ 127880 h 188594"/>
                <a:gd name="connsiteX18" fmla="*/ 61027 w 144582"/>
                <a:gd name="connsiteY18" fmla="*/ 145375 h 188594"/>
                <a:gd name="connsiteX19" fmla="*/ 27321 w 144582"/>
                <a:gd name="connsiteY19" fmla="*/ 182145 h 188594"/>
                <a:gd name="connsiteX20" fmla="*/ 13425 w 144582"/>
                <a:gd name="connsiteY20" fmla="*/ 176808 h 188594"/>
                <a:gd name="connsiteX21" fmla="*/ 24956 w 144582"/>
                <a:gd name="connsiteY21" fmla="*/ 164353 h 188594"/>
                <a:gd name="connsiteX22" fmla="*/ 12538 w 144582"/>
                <a:gd name="connsiteY22" fmla="*/ 151899 h 188594"/>
                <a:gd name="connsiteX23" fmla="*/ 119 w 144582"/>
                <a:gd name="connsiteY23" fmla="*/ 164650 h 188594"/>
                <a:gd name="connsiteX24" fmla="*/ 27321 w 144582"/>
                <a:gd name="connsiteY24" fmla="*/ 188669 h 188594"/>
                <a:gd name="connsiteX25" fmla="*/ 65167 w 144582"/>
                <a:gd name="connsiteY25" fmla="*/ 154864 h 188594"/>
                <a:gd name="connsiteX26" fmla="*/ 117204 w 144582"/>
                <a:gd name="connsiteY26" fmla="*/ 28245 h 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582" h="188594">
                  <a:moveTo>
                    <a:pt x="117204" y="28245"/>
                  </a:moveTo>
                  <a:cubicBezTo>
                    <a:pt x="124892" y="9564"/>
                    <a:pt x="139971" y="9267"/>
                    <a:pt x="144702" y="9267"/>
                  </a:cubicBezTo>
                  <a:lnTo>
                    <a:pt x="144702" y="75"/>
                  </a:lnTo>
                  <a:cubicBezTo>
                    <a:pt x="137901" y="668"/>
                    <a:pt x="129327" y="964"/>
                    <a:pt x="122527" y="964"/>
                  </a:cubicBezTo>
                  <a:cubicBezTo>
                    <a:pt x="117204" y="964"/>
                    <a:pt x="103308" y="371"/>
                    <a:pt x="96803" y="75"/>
                  </a:cubicBezTo>
                  <a:lnTo>
                    <a:pt x="96803" y="9267"/>
                  </a:lnTo>
                  <a:cubicBezTo>
                    <a:pt x="105969" y="9564"/>
                    <a:pt x="110700" y="14605"/>
                    <a:pt x="110700" y="22018"/>
                  </a:cubicBezTo>
                  <a:cubicBezTo>
                    <a:pt x="110700" y="24983"/>
                    <a:pt x="110404" y="25576"/>
                    <a:pt x="108926" y="29135"/>
                  </a:cubicBezTo>
                  <a:lnTo>
                    <a:pt x="79063" y="102082"/>
                  </a:lnTo>
                  <a:lnTo>
                    <a:pt x="46244" y="22315"/>
                  </a:lnTo>
                  <a:cubicBezTo>
                    <a:pt x="45061" y="19349"/>
                    <a:pt x="44470" y="18163"/>
                    <a:pt x="44470" y="16977"/>
                  </a:cubicBezTo>
                  <a:cubicBezTo>
                    <a:pt x="44470" y="9267"/>
                    <a:pt x="55410" y="9267"/>
                    <a:pt x="61027" y="9267"/>
                  </a:cubicBezTo>
                  <a:lnTo>
                    <a:pt x="61027" y="75"/>
                  </a:lnTo>
                  <a:cubicBezTo>
                    <a:pt x="53340" y="371"/>
                    <a:pt x="33826" y="964"/>
                    <a:pt x="28799" y="964"/>
                  </a:cubicBezTo>
                  <a:cubicBezTo>
                    <a:pt x="20816" y="964"/>
                    <a:pt x="8989" y="668"/>
                    <a:pt x="119" y="75"/>
                  </a:cubicBezTo>
                  <a:lnTo>
                    <a:pt x="119" y="9267"/>
                  </a:lnTo>
                  <a:cubicBezTo>
                    <a:pt x="14312" y="9267"/>
                    <a:pt x="19929" y="9267"/>
                    <a:pt x="24069" y="19646"/>
                  </a:cubicBezTo>
                  <a:lnTo>
                    <a:pt x="68419" y="127880"/>
                  </a:lnTo>
                  <a:cubicBezTo>
                    <a:pt x="66941" y="131735"/>
                    <a:pt x="62801" y="141520"/>
                    <a:pt x="61027" y="145375"/>
                  </a:cubicBezTo>
                  <a:cubicBezTo>
                    <a:pt x="54523" y="161684"/>
                    <a:pt x="46244" y="182145"/>
                    <a:pt x="27321" y="182145"/>
                  </a:cubicBezTo>
                  <a:cubicBezTo>
                    <a:pt x="25843" y="182145"/>
                    <a:pt x="19042" y="182145"/>
                    <a:pt x="13425" y="176808"/>
                  </a:cubicBezTo>
                  <a:cubicBezTo>
                    <a:pt x="22590" y="175621"/>
                    <a:pt x="24956" y="169098"/>
                    <a:pt x="24956" y="164353"/>
                  </a:cubicBezTo>
                  <a:cubicBezTo>
                    <a:pt x="24956" y="156643"/>
                    <a:pt x="19338" y="151899"/>
                    <a:pt x="12538" y="151899"/>
                  </a:cubicBezTo>
                  <a:cubicBezTo>
                    <a:pt x="6624" y="151899"/>
                    <a:pt x="119" y="155754"/>
                    <a:pt x="119" y="164650"/>
                  </a:cubicBezTo>
                  <a:cubicBezTo>
                    <a:pt x="119" y="177994"/>
                    <a:pt x="12538" y="188669"/>
                    <a:pt x="27321" y="188669"/>
                  </a:cubicBezTo>
                  <a:cubicBezTo>
                    <a:pt x="45948" y="188669"/>
                    <a:pt x="58071" y="171767"/>
                    <a:pt x="65167" y="154864"/>
                  </a:cubicBezTo>
                  <a:lnTo>
                    <a:pt x="117204" y="282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8" name="Freeform 11257">
              <a:extLst>
                <a:ext uri="{FF2B5EF4-FFF2-40B4-BE49-F238E27FC236}">
                  <a16:creationId xmlns:a16="http://schemas.microsoft.com/office/drawing/2014/main" id="{472DD21A-B69A-72A5-A6C0-C4DC88B5752C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>
              <a:off x="4280118" y="3223220"/>
              <a:ext cx="148721" cy="131066"/>
            </a:xfrm>
            <a:custGeom>
              <a:avLst/>
              <a:gdLst>
                <a:gd name="connsiteX0" fmla="*/ 23187 w 148721"/>
                <a:gd name="connsiteY0" fmla="*/ 29135 h 131066"/>
                <a:gd name="connsiteX1" fmla="*/ 23187 w 148721"/>
                <a:gd name="connsiteY1" fmla="*/ 108605 h 131066"/>
                <a:gd name="connsiteX2" fmla="*/ 125 w 148721"/>
                <a:gd name="connsiteY2" fmla="*/ 121949 h 131066"/>
                <a:gd name="connsiteX3" fmla="*/ 125 w 148721"/>
                <a:gd name="connsiteY3" fmla="*/ 131142 h 131066"/>
                <a:gd name="connsiteX4" fmla="*/ 33535 w 148721"/>
                <a:gd name="connsiteY4" fmla="*/ 130252 h 131066"/>
                <a:gd name="connsiteX5" fmla="*/ 66650 w 148721"/>
                <a:gd name="connsiteY5" fmla="*/ 131142 h 131066"/>
                <a:gd name="connsiteX6" fmla="*/ 66650 w 148721"/>
                <a:gd name="connsiteY6" fmla="*/ 121949 h 131066"/>
                <a:gd name="connsiteX7" fmla="*/ 43588 w 148721"/>
                <a:gd name="connsiteY7" fmla="*/ 108605 h 131066"/>
                <a:gd name="connsiteX8" fmla="*/ 43588 w 148721"/>
                <a:gd name="connsiteY8" fmla="*/ 54044 h 131066"/>
                <a:gd name="connsiteX9" fmla="*/ 83503 w 148721"/>
                <a:gd name="connsiteY9" fmla="*/ 6598 h 131066"/>
                <a:gd name="connsiteX10" fmla="*/ 105383 w 148721"/>
                <a:gd name="connsiteY10" fmla="*/ 39513 h 131066"/>
                <a:gd name="connsiteX11" fmla="*/ 105383 w 148721"/>
                <a:gd name="connsiteY11" fmla="*/ 108605 h 131066"/>
                <a:gd name="connsiteX12" fmla="*/ 82321 w 148721"/>
                <a:gd name="connsiteY12" fmla="*/ 121949 h 131066"/>
                <a:gd name="connsiteX13" fmla="*/ 82321 w 148721"/>
                <a:gd name="connsiteY13" fmla="*/ 131142 h 131066"/>
                <a:gd name="connsiteX14" fmla="*/ 115731 w 148721"/>
                <a:gd name="connsiteY14" fmla="*/ 130252 h 131066"/>
                <a:gd name="connsiteX15" fmla="*/ 148846 w 148721"/>
                <a:gd name="connsiteY15" fmla="*/ 131142 h 131066"/>
                <a:gd name="connsiteX16" fmla="*/ 148846 w 148721"/>
                <a:gd name="connsiteY16" fmla="*/ 121949 h 131066"/>
                <a:gd name="connsiteX17" fmla="*/ 125784 w 148721"/>
                <a:gd name="connsiteY17" fmla="*/ 113053 h 131066"/>
                <a:gd name="connsiteX18" fmla="*/ 125784 w 148721"/>
                <a:gd name="connsiteY18" fmla="*/ 56416 h 131066"/>
                <a:gd name="connsiteX19" fmla="*/ 116618 w 148721"/>
                <a:gd name="connsiteY19" fmla="*/ 11046 h 131066"/>
                <a:gd name="connsiteX20" fmla="*/ 85573 w 148721"/>
                <a:gd name="connsiteY20" fmla="*/ 75 h 131066"/>
                <a:gd name="connsiteX21" fmla="*/ 41814 w 148721"/>
                <a:gd name="connsiteY21" fmla="*/ 31211 h 131066"/>
                <a:gd name="connsiteX22" fmla="*/ 41814 w 148721"/>
                <a:gd name="connsiteY22" fmla="*/ 75 h 131066"/>
                <a:gd name="connsiteX23" fmla="*/ 125 w 148721"/>
                <a:gd name="connsiteY23" fmla="*/ 3337 h 131066"/>
                <a:gd name="connsiteX24" fmla="*/ 125 w 148721"/>
                <a:gd name="connsiteY24" fmla="*/ 12529 h 131066"/>
                <a:gd name="connsiteX25" fmla="*/ 23187 w 148721"/>
                <a:gd name="connsiteY25" fmla="*/ 29135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187" y="29135"/>
                  </a:moveTo>
                  <a:lnTo>
                    <a:pt x="23187" y="108605"/>
                  </a:lnTo>
                  <a:cubicBezTo>
                    <a:pt x="23187" y="121949"/>
                    <a:pt x="19934" y="121949"/>
                    <a:pt x="125" y="121949"/>
                  </a:cubicBezTo>
                  <a:lnTo>
                    <a:pt x="125" y="131142"/>
                  </a:lnTo>
                  <a:cubicBezTo>
                    <a:pt x="10473" y="130845"/>
                    <a:pt x="25552" y="130252"/>
                    <a:pt x="33535" y="130252"/>
                  </a:cubicBezTo>
                  <a:cubicBezTo>
                    <a:pt x="41223" y="130252"/>
                    <a:pt x="56598" y="130845"/>
                    <a:pt x="66650" y="131142"/>
                  </a:cubicBezTo>
                  <a:lnTo>
                    <a:pt x="66650" y="121949"/>
                  </a:lnTo>
                  <a:cubicBezTo>
                    <a:pt x="46840" y="121949"/>
                    <a:pt x="43588" y="121949"/>
                    <a:pt x="43588" y="108605"/>
                  </a:cubicBezTo>
                  <a:lnTo>
                    <a:pt x="43588" y="54044"/>
                  </a:lnTo>
                  <a:cubicBezTo>
                    <a:pt x="43588" y="23204"/>
                    <a:pt x="64581" y="6598"/>
                    <a:pt x="83503" y="6598"/>
                  </a:cubicBezTo>
                  <a:cubicBezTo>
                    <a:pt x="102131" y="6598"/>
                    <a:pt x="105383" y="22611"/>
                    <a:pt x="105383" y="39513"/>
                  </a:cubicBezTo>
                  <a:lnTo>
                    <a:pt x="105383" y="108605"/>
                  </a:lnTo>
                  <a:cubicBezTo>
                    <a:pt x="105383" y="121949"/>
                    <a:pt x="102131" y="121949"/>
                    <a:pt x="82321" y="121949"/>
                  </a:cubicBezTo>
                  <a:lnTo>
                    <a:pt x="82321" y="131142"/>
                  </a:lnTo>
                  <a:cubicBezTo>
                    <a:pt x="92669" y="130845"/>
                    <a:pt x="107748" y="130252"/>
                    <a:pt x="115731" y="130252"/>
                  </a:cubicBezTo>
                  <a:cubicBezTo>
                    <a:pt x="123419" y="130252"/>
                    <a:pt x="138794" y="130845"/>
                    <a:pt x="148846" y="131142"/>
                  </a:cubicBezTo>
                  <a:lnTo>
                    <a:pt x="148846" y="121949"/>
                  </a:lnTo>
                  <a:cubicBezTo>
                    <a:pt x="133472" y="121949"/>
                    <a:pt x="126080" y="121949"/>
                    <a:pt x="125784" y="113053"/>
                  </a:cubicBezTo>
                  <a:lnTo>
                    <a:pt x="125784" y="56416"/>
                  </a:lnTo>
                  <a:cubicBezTo>
                    <a:pt x="125784" y="30914"/>
                    <a:pt x="125784" y="21722"/>
                    <a:pt x="116618" y="11046"/>
                  </a:cubicBezTo>
                  <a:cubicBezTo>
                    <a:pt x="112479" y="6005"/>
                    <a:pt x="102722" y="75"/>
                    <a:pt x="85573" y="75"/>
                  </a:cubicBezTo>
                  <a:cubicBezTo>
                    <a:pt x="63989" y="75"/>
                    <a:pt x="50093" y="12826"/>
                    <a:pt x="41814" y="31211"/>
                  </a:cubicBezTo>
                  <a:lnTo>
                    <a:pt x="41814" y="75"/>
                  </a:lnTo>
                  <a:lnTo>
                    <a:pt x="125" y="3337"/>
                  </a:lnTo>
                  <a:lnTo>
                    <a:pt x="125" y="12529"/>
                  </a:lnTo>
                  <a:cubicBezTo>
                    <a:pt x="20822" y="12529"/>
                    <a:pt x="23187" y="14605"/>
                    <a:pt x="23187" y="2913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59" name="Freeform 11258">
              <a:extLst>
                <a:ext uri="{FF2B5EF4-FFF2-40B4-BE49-F238E27FC236}">
                  <a16:creationId xmlns:a16="http://schemas.microsoft.com/office/drawing/2014/main" id="{AD7F6F92-32FB-C2A8-13AA-3E2713E49507}"/>
                </a:ext>
              </a:extLst>
            </p:cNvPr>
            <p:cNvSpPr/>
            <p:nvPr>
              <p:custDataLst>
                <p:tags r:id="rId228"/>
              </p:custDataLst>
            </p:nvPr>
          </p:nvSpPr>
          <p:spPr>
            <a:xfrm>
              <a:off x="4447336" y="3221441"/>
              <a:ext cx="133346" cy="136108"/>
            </a:xfrm>
            <a:custGeom>
              <a:avLst/>
              <a:gdLst>
                <a:gd name="connsiteX0" fmla="*/ 86170 w 133346"/>
                <a:gd name="connsiteY0" fmla="*/ 110384 h 136108"/>
                <a:gd name="connsiteX1" fmla="*/ 109232 w 133346"/>
                <a:gd name="connsiteY1" fmla="*/ 134700 h 136108"/>
                <a:gd name="connsiteX2" fmla="*/ 133477 w 133346"/>
                <a:gd name="connsiteY2" fmla="*/ 106530 h 136108"/>
                <a:gd name="connsiteX3" fmla="*/ 133477 w 133346"/>
                <a:gd name="connsiteY3" fmla="*/ 89924 h 136108"/>
                <a:gd name="connsiteX4" fmla="*/ 126085 w 133346"/>
                <a:gd name="connsiteY4" fmla="*/ 89924 h 136108"/>
                <a:gd name="connsiteX5" fmla="*/ 126085 w 133346"/>
                <a:gd name="connsiteY5" fmla="*/ 106530 h 136108"/>
                <a:gd name="connsiteX6" fmla="*/ 115441 w 133346"/>
                <a:gd name="connsiteY6" fmla="*/ 125508 h 136108"/>
                <a:gd name="connsiteX7" fmla="*/ 104501 w 133346"/>
                <a:gd name="connsiteY7" fmla="*/ 110681 h 136108"/>
                <a:gd name="connsiteX8" fmla="*/ 104501 w 133346"/>
                <a:gd name="connsiteY8" fmla="*/ 51375 h 136108"/>
                <a:gd name="connsiteX9" fmla="*/ 93857 w 133346"/>
                <a:gd name="connsiteY9" fmla="*/ 16384 h 136108"/>
                <a:gd name="connsiteX10" fmla="*/ 53351 w 133346"/>
                <a:gd name="connsiteY10" fmla="*/ 75 h 136108"/>
                <a:gd name="connsiteX11" fmla="*/ 8705 w 133346"/>
                <a:gd name="connsiteY11" fmla="*/ 33583 h 136108"/>
                <a:gd name="connsiteX12" fmla="*/ 22305 w 133346"/>
                <a:gd name="connsiteY12" fmla="*/ 47520 h 136108"/>
                <a:gd name="connsiteX13" fmla="*/ 35906 w 133346"/>
                <a:gd name="connsiteY13" fmla="*/ 33879 h 136108"/>
                <a:gd name="connsiteX14" fmla="*/ 20827 w 133346"/>
                <a:gd name="connsiteY14" fmla="*/ 20239 h 136108"/>
                <a:gd name="connsiteX15" fmla="*/ 52759 w 133346"/>
                <a:gd name="connsiteY15" fmla="*/ 6598 h 136108"/>
                <a:gd name="connsiteX16" fmla="*/ 84100 w 133346"/>
                <a:gd name="connsiteY16" fmla="*/ 44554 h 136108"/>
                <a:gd name="connsiteX17" fmla="*/ 84100 w 133346"/>
                <a:gd name="connsiteY17" fmla="*/ 55526 h 136108"/>
                <a:gd name="connsiteX18" fmla="*/ 29697 w 133346"/>
                <a:gd name="connsiteY18" fmla="*/ 66201 h 136108"/>
                <a:gd name="connsiteX19" fmla="*/ 130 w 133346"/>
                <a:gd name="connsiteY19" fmla="*/ 104750 h 136108"/>
                <a:gd name="connsiteX20" fmla="*/ 47437 w 133346"/>
                <a:gd name="connsiteY20" fmla="*/ 136183 h 136108"/>
                <a:gd name="connsiteX21" fmla="*/ 86170 w 133346"/>
                <a:gd name="connsiteY21" fmla="*/ 110384 h 136108"/>
                <a:gd name="connsiteX22" fmla="*/ 84100 w 133346"/>
                <a:gd name="connsiteY22" fmla="*/ 61753 h 136108"/>
                <a:gd name="connsiteX23" fmla="*/ 84100 w 133346"/>
                <a:gd name="connsiteY23" fmla="*/ 91406 h 136108"/>
                <a:gd name="connsiteX24" fmla="*/ 49507 w 133346"/>
                <a:gd name="connsiteY24" fmla="*/ 129659 h 136108"/>
                <a:gd name="connsiteX25" fmla="*/ 22897 w 133346"/>
                <a:gd name="connsiteY25" fmla="*/ 104454 h 136108"/>
                <a:gd name="connsiteX26" fmla="*/ 84100 w 133346"/>
                <a:gd name="connsiteY26" fmla="*/ 6175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170" y="110384"/>
                  </a:moveTo>
                  <a:cubicBezTo>
                    <a:pt x="87353" y="122246"/>
                    <a:pt x="95336" y="134700"/>
                    <a:pt x="109232" y="134700"/>
                  </a:cubicBezTo>
                  <a:cubicBezTo>
                    <a:pt x="115441" y="134700"/>
                    <a:pt x="133477" y="130549"/>
                    <a:pt x="133477" y="106530"/>
                  </a:cubicBezTo>
                  <a:lnTo>
                    <a:pt x="133477" y="89924"/>
                  </a:lnTo>
                  <a:lnTo>
                    <a:pt x="126085" y="89924"/>
                  </a:lnTo>
                  <a:lnTo>
                    <a:pt x="126085" y="106530"/>
                  </a:lnTo>
                  <a:cubicBezTo>
                    <a:pt x="126085" y="123728"/>
                    <a:pt x="118694" y="125508"/>
                    <a:pt x="115441" y="125508"/>
                  </a:cubicBezTo>
                  <a:cubicBezTo>
                    <a:pt x="105684" y="125508"/>
                    <a:pt x="104501" y="112164"/>
                    <a:pt x="104501" y="110681"/>
                  </a:cubicBezTo>
                  <a:lnTo>
                    <a:pt x="104501" y="51375"/>
                  </a:lnTo>
                  <a:cubicBezTo>
                    <a:pt x="104501" y="38920"/>
                    <a:pt x="104501" y="27356"/>
                    <a:pt x="93857" y="16384"/>
                  </a:cubicBezTo>
                  <a:cubicBezTo>
                    <a:pt x="82326" y="4819"/>
                    <a:pt x="67543" y="75"/>
                    <a:pt x="53351" y="75"/>
                  </a:cubicBezTo>
                  <a:cubicBezTo>
                    <a:pt x="29106" y="75"/>
                    <a:pt x="8705" y="14012"/>
                    <a:pt x="8705" y="33583"/>
                  </a:cubicBezTo>
                  <a:cubicBezTo>
                    <a:pt x="8705" y="42479"/>
                    <a:pt x="14618" y="47520"/>
                    <a:pt x="22305" y="47520"/>
                  </a:cubicBezTo>
                  <a:cubicBezTo>
                    <a:pt x="30584" y="47520"/>
                    <a:pt x="35906" y="41589"/>
                    <a:pt x="35906" y="33879"/>
                  </a:cubicBezTo>
                  <a:cubicBezTo>
                    <a:pt x="35906" y="30321"/>
                    <a:pt x="34428" y="20535"/>
                    <a:pt x="20827" y="20239"/>
                  </a:cubicBezTo>
                  <a:cubicBezTo>
                    <a:pt x="28810" y="9860"/>
                    <a:pt x="43298" y="6598"/>
                    <a:pt x="52759" y="6598"/>
                  </a:cubicBezTo>
                  <a:cubicBezTo>
                    <a:pt x="67247" y="6598"/>
                    <a:pt x="84100" y="18163"/>
                    <a:pt x="84100" y="44554"/>
                  </a:cubicBezTo>
                  <a:lnTo>
                    <a:pt x="84100" y="55526"/>
                  </a:lnTo>
                  <a:cubicBezTo>
                    <a:pt x="69021" y="56416"/>
                    <a:pt x="48324" y="57305"/>
                    <a:pt x="29697" y="66201"/>
                  </a:cubicBezTo>
                  <a:cubicBezTo>
                    <a:pt x="7522" y="76283"/>
                    <a:pt x="130" y="91703"/>
                    <a:pt x="130" y="104750"/>
                  </a:cubicBezTo>
                  <a:cubicBezTo>
                    <a:pt x="130" y="128769"/>
                    <a:pt x="28810" y="136183"/>
                    <a:pt x="47437" y="136183"/>
                  </a:cubicBezTo>
                  <a:cubicBezTo>
                    <a:pt x="66951" y="136183"/>
                    <a:pt x="80552" y="124321"/>
                    <a:pt x="86170" y="110384"/>
                  </a:cubicBezTo>
                  <a:close/>
                  <a:moveTo>
                    <a:pt x="84100" y="61753"/>
                  </a:moveTo>
                  <a:lnTo>
                    <a:pt x="84100" y="91406"/>
                  </a:lnTo>
                  <a:cubicBezTo>
                    <a:pt x="84100" y="119577"/>
                    <a:pt x="62812" y="129659"/>
                    <a:pt x="49507" y="129659"/>
                  </a:cubicBezTo>
                  <a:cubicBezTo>
                    <a:pt x="35019" y="129659"/>
                    <a:pt x="22897" y="119280"/>
                    <a:pt x="22897" y="104454"/>
                  </a:cubicBezTo>
                  <a:cubicBezTo>
                    <a:pt x="22897" y="88145"/>
                    <a:pt x="35315" y="63532"/>
                    <a:pt x="84100" y="6175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0" name="Freeform 11259">
              <a:extLst>
                <a:ext uri="{FF2B5EF4-FFF2-40B4-BE49-F238E27FC236}">
                  <a16:creationId xmlns:a16="http://schemas.microsoft.com/office/drawing/2014/main" id="{7998B18E-8D2B-D2B8-54E7-25EE25B02D42}"/>
                </a:ext>
              </a:extLst>
            </p:cNvPr>
            <p:cNvSpPr/>
            <p:nvPr>
              <p:custDataLst>
                <p:tags r:id="rId229"/>
              </p:custDataLst>
            </p:nvPr>
          </p:nvSpPr>
          <p:spPr>
            <a:xfrm>
              <a:off x="4592215" y="3223220"/>
              <a:ext cx="230917" cy="131066"/>
            </a:xfrm>
            <a:custGeom>
              <a:avLst/>
              <a:gdLst>
                <a:gd name="connsiteX0" fmla="*/ 23197 w 230917"/>
                <a:gd name="connsiteY0" fmla="*/ 29135 h 131066"/>
                <a:gd name="connsiteX1" fmla="*/ 23197 w 230917"/>
                <a:gd name="connsiteY1" fmla="*/ 108605 h 131066"/>
                <a:gd name="connsiteX2" fmla="*/ 135 w 230917"/>
                <a:gd name="connsiteY2" fmla="*/ 121949 h 131066"/>
                <a:gd name="connsiteX3" fmla="*/ 135 w 230917"/>
                <a:gd name="connsiteY3" fmla="*/ 131142 h 131066"/>
                <a:gd name="connsiteX4" fmla="*/ 33546 w 230917"/>
                <a:gd name="connsiteY4" fmla="*/ 130252 h 131066"/>
                <a:gd name="connsiteX5" fmla="*/ 66661 w 230917"/>
                <a:gd name="connsiteY5" fmla="*/ 131142 h 131066"/>
                <a:gd name="connsiteX6" fmla="*/ 66661 w 230917"/>
                <a:gd name="connsiteY6" fmla="*/ 121949 h 131066"/>
                <a:gd name="connsiteX7" fmla="*/ 43599 w 230917"/>
                <a:gd name="connsiteY7" fmla="*/ 108605 h 131066"/>
                <a:gd name="connsiteX8" fmla="*/ 43599 w 230917"/>
                <a:gd name="connsiteY8" fmla="*/ 54044 h 131066"/>
                <a:gd name="connsiteX9" fmla="*/ 83514 w 230917"/>
                <a:gd name="connsiteY9" fmla="*/ 6598 h 131066"/>
                <a:gd name="connsiteX10" fmla="*/ 105393 w 230917"/>
                <a:gd name="connsiteY10" fmla="*/ 39513 h 131066"/>
                <a:gd name="connsiteX11" fmla="*/ 105393 w 230917"/>
                <a:gd name="connsiteY11" fmla="*/ 108605 h 131066"/>
                <a:gd name="connsiteX12" fmla="*/ 82331 w 230917"/>
                <a:gd name="connsiteY12" fmla="*/ 121949 h 131066"/>
                <a:gd name="connsiteX13" fmla="*/ 82331 w 230917"/>
                <a:gd name="connsiteY13" fmla="*/ 131142 h 131066"/>
                <a:gd name="connsiteX14" fmla="*/ 115742 w 230917"/>
                <a:gd name="connsiteY14" fmla="*/ 130252 h 131066"/>
                <a:gd name="connsiteX15" fmla="*/ 148857 w 230917"/>
                <a:gd name="connsiteY15" fmla="*/ 131142 h 131066"/>
                <a:gd name="connsiteX16" fmla="*/ 148857 w 230917"/>
                <a:gd name="connsiteY16" fmla="*/ 121949 h 131066"/>
                <a:gd name="connsiteX17" fmla="*/ 125795 w 230917"/>
                <a:gd name="connsiteY17" fmla="*/ 108605 h 131066"/>
                <a:gd name="connsiteX18" fmla="*/ 125795 w 230917"/>
                <a:gd name="connsiteY18" fmla="*/ 54044 h 131066"/>
                <a:gd name="connsiteX19" fmla="*/ 165710 w 230917"/>
                <a:gd name="connsiteY19" fmla="*/ 6598 h 131066"/>
                <a:gd name="connsiteX20" fmla="*/ 187590 w 230917"/>
                <a:gd name="connsiteY20" fmla="*/ 39513 h 131066"/>
                <a:gd name="connsiteX21" fmla="*/ 187590 w 230917"/>
                <a:gd name="connsiteY21" fmla="*/ 108605 h 131066"/>
                <a:gd name="connsiteX22" fmla="*/ 164527 w 230917"/>
                <a:gd name="connsiteY22" fmla="*/ 121949 h 131066"/>
                <a:gd name="connsiteX23" fmla="*/ 164527 w 230917"/>
                <a:gd name="connsiteY23" fmla="*/ 131142 h 131066"/>
                <a:gd name="connsiteX24" fmla="*/ 197938 w 230917"/>
                <a:gd name="connsiteY24" fmla="*/ 130252 h 131066"/>
                <a:gd name="connsiteX25" fmla="*/ 231053 w 230917"/>
                <a:gd name="connsiteY25" fmla="*/ 131142 h 131066"/>
                <a:gd name="connsiteX26" fmla="*/ 231053 w 230917"/>
                <a:gd name="connsiteY26" fmla="*/ 121949 h 131066"/>
                <a:gd name="connsiteX27" fmla="*/ 207991 w 230917"/>
                <a:gd name="connsiteY27" fmla="*/ 113053 h 131066"/>
                <a:gd name="connsiteX28" fmla="*/ 207991 w 230917"/>
                <a:gd name="connsiteY28" fmla="*/ 56416 h 131066"/>
                <a:gd name="connsiteX29" fmla="*/ 198825 w 230917"/>
                <a:gd name="connsiteY29" fmla="*/ 11046 h 131066"/>
                <a:gd name="connsiteX30" fmla="*/ 167780 w 230917"/>
                <a:gd name="connsiteY30" fmla="*/ 75 h 131066"/>
                <a:gd name="connsiteX31" fmla="*/ 124908 w 230917"/>
                <a:gd name="connsiteY31" fmla="*/ 29135 h 131066"/>
                <a:gd name="connsiteX32" fmla="*/ 85584 w 230917"/>
                <a:gd name="connsiteY32" fmla="*/ 75 h 131066"/>
                <a:gd name="connsiteX33" fmla="*/ 41825 w 230917"/>
                <a:gd name="connsiteY33" fmla="*/ 31211 h 131066"/>
                <a:gd name="connsiteX34" fmla="*/ 41825 w 230917"/>
                <a:gd name="connsiteY34" fmla="*/ 75 h 131066"/>
                <a:gd name="connsiteX35" fmla="*/ 135 w 230917"/>
                <a:gd name="connsiteY35" fmla="*/ 3337 h 131066"/>
                <a:gd name="connsiteX36" fmla="*/ 135 w 230917"/>
                <a:gd name="connsiteY36" fmla="*/ 12529 h 131066"/>
                <a:gd name="connsiteX37" fmla="*/ 23197 w 230917"/>
                <a:gd name="connsiteY37" fmla="*/ 29135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0917" h="131066">
                  <a:moveTo>
                    <a:pt x="23197" y="29135"/>
                  </a:moveTo>
                  <a:lnTo>
                    <a:pt x="23197" y="108605"/>
                  </a:lnTo>
                  <a:cubicBezTo>
                    <a:pt x="23197" y="121949"/>
                    <a:pt x="19945" y="121949"/>
                    <a:pt x="135" y="121949"/>
                  </a:cubicBezTo>
                  <a:lnTo>
                    <a:pt x="135" y="131142"/>
                  </a:lnTo>
                  <a:cubicBezTo>
                    <a:pt x="10484" y="130845"/>
                    <a:pt x="25563" y="130252"/>
                    <a:pt x="33546" y="130252"/>
                  </a:cubicBezTo>
                  <a:cubicBezTo>
                    <a:pt x="41233" y="130252"/>
                    <a:pt x="56608" y="130845"/>
                    <a:pt x="66661" y="131142"/>
                  </a:cubicBezTo>
                  <a:lnTo>
                    <a:pt x="66661" y="121949"/>
                  </a:lnTo>
                  <a:cubicBezTo>
                    <a:pt x="46851" y="121949"/>
                    <a:pt x="43599" y="121949"/>
                    <a:pt x="43599" y="108605"/>
                  </a:cubicBezTo>
                  <a:lnTo>
                    <a:pt x="43599" y="54044"/>
                  </a:lnTo>
                  <a:cubicBezTo>
                    <a:pt x="43599" y="23204"/>
                    <a:pt x="64591" y="6598"/>
                    <a:pt x="83514" y="6598"/>
                  </a:cubicBezTo>
                  <a:cubicBezTo>
                    <a:pt x="102141" y="6598"/>
                    <a:pt x="105393" y="22611"/>
                    <a:pt x="105393" y="39513"/>
                  </a:cubicBezTo>
                  <a:lnTo>
                    <a:pt x="105393" y="108605"/>
                  </a:lnTo>
                  <a:cubicBezTo>
                    <a:pt x="105393" y="121949"/>
                    <a:pt x="102141" y="121949"/>
                    <a:pt x="82331" y="121949"/>
                  </a:cubicBezTo>
                  <a:lnTo>
                    <a:pt x="82331" y="131142"/>
                  </a:lnTo>
                  <a:cubicBezTo>
                    <a:pt x="92680" y="130845"/>
                    <a:pt x="107759" y="130252"/>
                    <a:pt x="115742" y="130252"/>
                  </a:cubicBezTo>
                  <a:cubicBezTo>
                    <a:pt x="123429" y="130252"/>
                    <a:pt x="138804" y="130845"/>
                    <a:pt x="148857" y="131142"/>
                  </a:cubicBezTo>
                  <a:lnTo>
                    <a:pt x="148857" y="121949"/>
                  </a:lnTo>
                  <a:cubicBezTo>
                    <a:pt x="129047" y="121949"/>
                    <a:pt x="125795" y="121949"/>
                    <a:pt x="125795" y="108605"/>
                  </a:cubicBezTo>
                  <a:lnTo>
                    <a:pt x="125795" y="54044"/>
                  </a:lnTo>
                  <a:cubicBezTo>
                    <a:pt x="125795" y="23204"/>
                    <a:pt x="146787" y="6598"/>
                    <a:pt x="165710" y="6598"/>
                  </a:cubicBezTo>
                  <a:cubicBezTo>
                    <a:pt x="184337" y="6598"/>
                    <a:pt x="187590" y="22611"/>
                    <a:pt x="187590" y="39513"/>
                  </a:cubicBezTo>
                  <a:lnTo>
                    <a:pt x="187590" y="108605"/>
                  </a:lnTo>
                  <a:cubicBezTo>
                    <a:pt x="187590" y="121949"/>
                    <a:pt x="184337" y="121949"/>
                    <a:pt x="164527" y="121949"/>
                  </a:cubicBezTo>
                  <a:lnTo>
                    <a:pt x="164527" y="131142"/>
                  </a:lnTo>
                  <a:cubicBezTo>
                    <a:pt x="174876" y="130845"/>
                    <a:pt x="189955" y="130252"/>
                    <a:pt x="197938" y="130252"/>
                  </a:cubicBezTo>
                  <a:cubicBezTo>
                    <a:pt x="205625" y="130252"/>
                    <a:pt x="221000" y="130845"/>
                    <a:pt x="231053" y="131142"/>
                  </a:cubicBezTo>
                  <a:lnTo>
                    <a:pt x="231053" y="121949"/>
                  </a:lnTo>
                  <a:cubicBezTo>
                    <a:pt x="215678" y="121949"/>
                    <a:pt x="208286" y="121949"/>
                    <a:pt x="207991" y="113053"/>
                  </a:cubicBezTo>
                  <a:lnTo>
                    <a:pt x="207991" y="56416"/>
                  </a:lnTo>
                  <a:cubicBezTo>
                    <a:pt x="207991" y="30914"/>
                    <a:pt x="207991" y="21722"/>
                    <a:pt x="198825" y="11046"/>
                  </a:cubicBezTo>
                  <a:cubicBezTo>
                    <a:pt x="194686" y="6005"/>
                    <a:pt x="184929" y="75"/>
                    <a:pt x="167780" y="75"/>
                  </a:cubicBezTo>
                  <a:cubicBezTo>
                    <a:pt x="142943" y="75"/>
                    <a:pt x="129934" y="17867"/>
                    <a:pt x="124908" y="29135"/>
                  </a:cubicBezTo>
                  <a:cubicBezTo>
                    <a:pt x="120768" y="3337"/>
                    <a:pt x="98889" y="75"/>
                    <a:pt x="85584" y="75"/>
                  </a:cubicBezTo>
                  <a:cubicBezTo>
                    <a:pt x="64000" y="75"/>
                    <a:pt x="50103" y="12826"/>
                    <a:pt x="41825" y="31211"/>
                  </a:cubicBezTo>
                  <a:lnTo>
                    <a:pt x="41825" y="75"/>
                  </a:lnTo>
                  <a:lnTo>
                    <a:pt x="135" y="3337"/>
                  </a:lnTo>
                  <a:lnTo>
                    <a:pt x="135" y="12529"/>
                  </a:lnTo>
                  <a:cubicBezTo>
                    <a:pt x="20832" y="12529"/>
                    <a:pt x="23197" y="14605"/>
                    <a:pt x="23197" y="2913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1" name="Freeform 11260">
              <a:extLst>
                <a:ext uri="{FF2B5EF4-FFF2-40B4-BE49-F238E27FC236}">
                  <a16:creationId xmlns:a16="http://schemas.microsoft.com/office/drawing/2014/main" id="{FA95852B-A225-A303-F5EF-A60167BDF297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4838902" y="3155907"/>
              <a:ext cx="63273" cy="198379"/>
            </a:xfrm>
            <a:custGeom>
              <a:avLst/>
              <a:gdLst>
                <a:gd name="connsiteX0" fmla="*/ 42720 w 63273"/>
                <a:gd name="connsiteY0" fmla="*/ 67387 h 198379"/>
                <a:gd name="connsiteX1" fmla="*/ 1326 w 63273"/>
                <a:gd name="connsiteY1" fmla="*/ 70649 h 198379"/>
                <a:gd name="connsiteX2" fmla="*/ 1326 w 63273"/>
                <a:gd name="connsiteY2" fmla="*/ 79842 h 198379"/>
                <a:gd name="connsiteX3" fmla="*/ 23206 w 63273"/>
                <a:gd name="connsiteY3" fmla="*/ 96151 h 198379"/>
                <a:gd name="connsiteX4" fmla="*/ 23206 w 63273"/>
                <a:gd name="connsiteY4" fmla="*/ 175918 h 198379"/>
                <a:gd name="connsiteX5" fmla="*/ 143 w 63273"/>
                <a:gd name="connsiteY5" fmla="*/ 189262 h 198379"/>
                <a:gd name="connsiteX6" fmla="*/ 143 w 63273"/>
                <a:gd name="connsiteY6" fmla="*/ 198454 h 198379"/>
                <a:gd name="connsiteX7" fmla="*/ 32667 w 63273"/>
                <a:gd name="connsiteY7" fmla="*/ 197565 h 198379"/>
                <a:gd name="connsiteX8" fmla="*/ 63417 w 63273"/>
                <a:gd name="connsiteY8" fmla="*/ 198454 h 198379"/>
                <a:gd name="connsiteX9" fmla="*/ 63417 w 63273"/>
                <a:gd name="connsiteY9" fmla="*/ 189262 h 198379"/>
                <a:gd name="connsiteX10" fmla="*/ 42720 w 63273"/>
                <a:gd name="connsiteY10" fmla="*/ 176215 h 198379"/>
                <a:gd name="connsiteX11" fmla="*/ 42720 w 63273"/>
                <a:gd name="connsiteY11" fmla="*/ 67387 h 198379"/>
                <a:gd name="connsiteX12" fmla="*/ 43903 w 63273"/>
                <a:gd name="connsiteY12" fmla="*/ 15791 h 198379"/>
                <a:gd name="connsiteX13" fmla="*/ 28232 w 63273"/>
                <a:gd name="connsiteY13" fmla="*/ 75 h 198379"/>
                <a:gd name="connsiteX14" fmla="*/ 12562 w 63273"/>
                <a:gd name="connsiteY14" fmla="*/ 15791 h 198379"/>
                <a:gd name="connsiteX15" fmla="*/ 28232 w 63273"/>
                <a:gd name="connsiteY15" fmla="*/ 31507 h 198379"/>
                <a:gd name="connsiteX16" fmla="*/ 43903 w 63273"/>
                <a:gd name="connsiteY16" fmla="*/ 15791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720" y="67387"/>
                  </a:moveTo>
                  <a:lnTo>
                    <a:pt x="1326" y="70649"/>
                  </a:lnTo>
                  <a:lnTo>
                    <a:pt x="1326" y="79842"/>
                  </a:lnTo>
                  <a:cubicBezTo>
                    <a:pt x="20545" y="79842"/>
                    <a:pt x="23206" y="81621"/>
                    <a:pt x="23206" y="96151"/>
                  </a:cubicBezTo>
                  <a:lnTo>
                    <a:pt x="23206" y="175918"/>
                  </a:lnTo>
                  <a:cubicBezTo>
                    <a:pt x="23206" y="189262"/>
                    <a:pt x="19953" y="189262"/>
                    <a:pt x="143" y="189262"/>
                  </a:cubicBezTo>
                  <a:lnTo>
                    <a:pt x="143" y="198454"/>
                  </a:lnTo>
                  <a:cubicBezTo>
                    <a:pt x="9605" y="198158"/>
                    <a:pt x="25571" y="197565"/>
                    <a:pt x="32667" y="197565"/>
                  </a:cubicBezTo>
                  <a:cubicBezTo>
                    <a:pt x="43016" y="197565"/>
                    <a:pt x="53364" y="198158"/>
                    <a:pt x="63417" y="198454"/>
                  </a:cubicBezTo>
                  <a:lnTo>
                    <a:pt x="63417" y="189262"/>
                  </a:lnTo>
                  <a:cubicBezTo>
                    <a:pt x="43903" y="189262"/>
                    <a:pt x="42720" y="187779"/>
                    <a:pt x="42720" y="176215"/>
                  </a:cubicBezTo>
                  <a:lnTo>
                    <a:pt x="42720" y="67387"/>
                  </a:lnTo>
                  <a:close/>
                  <a:moveTo>
                    <a:pt x="43903" y="15791"/>
                  </a:moveTo>
                  <a:cubicBezTo>
                    <a:pt x="43903" y="6302"/>
                    <a:pt x="36511" y="75"/>
                    <a:pt x="28232" y="75"/>
                  </a:cubicBezTo>
                  <a:cubicBezTo>
                    <a:pt x="19066" y="75"/>
                    <a:pt x="12562" y="8081"/>
                    <a:pt x="12562" y="15791"/>
                  </a:cubicBezTo>
                  <a:cubicBezTo>
                    <a:pt x="12562" y="23797"/>
                    <a:pt x="19066" y="31507"/>
                    <a:pt x="28232" y="31507"/>
                  </a:cubicBezTo>
                  <a:cubicBezTo>
                    <a:pt x="36511" y="31507"/>
                    <a:pt x="43903" y="25280"/>
                    <a:pt x="43903" y="1579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2" name="Freeform 11261">
              <a:extLst>
                <a:ext uri="{FF2B5EF4-FFF2-40B4-BE49-F238E27FC236}">
                  <a16:creationId xmlns:a16="http://schemas.microsoft.com/office/drawing/2014/main" id="{7B2AB345-6B35-5CB5-1ADD-D547461818E7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>
              <a:off x="4921329" y="3221441"/>
              <a:ext cx="112650" cy="136108"/>
            </a:xfrm>
            <a:custGeom>
              <a:avLst/>
              <a:gdLst>
                <a:gd name="connsiteX0" fmla="*/ 24687 w 112650"/>
                <a:gd name="connsiteY0" fmla="*/ 68277 h 136108"/>
                <a:gd name="connsiteX1" fmla="*/ 64602 w 112650"/>
                <a:gd name="connsiteY1" fmla="*/ 7488 h 136108"/>
                <a:gd name="connsiteX2" fmla="*/ 96239 w 112650"/>
                <a:gd name="connsiteY2" fmla="*/ 18460 h 136108"/>
                <a:gd name="connsiteX3" fmla="*/ 82342 w 112650"/>
                <a:gd name="connsiteY3" fmla="*/ 32100 h 136108"/>
                <a:gd name="connsiteX4" fmla="*/ 95943 w 112650"/>
                <a:gd name="connsiteY4" fmla="*/ 45741 h 136108"/>
                <a:gd name="connsiteX5" fmla="*/ 109544 w 112650"/>
                <a:gd name="connsiteY5" fmla="*/ 31804 h 136108"/>
                <a:gd name="connsiteX6" fmla="*/ 64306 w 112650"/>
                <a:gd name="connsiteY6" fmla="*/ 75 h 136108"/>
                <a:gd name="connsiteX7" fmla="*/ 146 w 112650"/>
                <a:gd name="connsiteY7" fmla="*/ 68870 h 136108"/>
                <a:gd name="connsiteX8" fmla="*/ 63715 w 112650"/>
                <a:gd name="connsiteY8" fmla="*/ 136183 h 136108"/>
                <a:gd name="connsiteX9" fmla="*/ 112796 w 112650"/>
                <a:gd name="connsiteY9" fmla="*/ 97634 h 136108"/>
                <a:gd name="connsiteX10" fmla="*/ 108953 w 112650"/>
                <a:gd name="connsiteY10" fmla="*/ 94668 h 136108"/>
                <a:gd name="connsiteX11" fmla="*/ 105109 w 112650"/>
                <a:gd name="connsiteY11" fmla="*/ 97634 h 136108"/>
                <a:gd name="connsiteX12" fmla="*/ 66376 w 112650"/>
                <a:gd name="connsiteY12" fmla="*/ 128769 h 136108"/>
                <a:gd name="connsiteX13" fmla="*/ 24687 w 112650"/>
                <a:gd name="connsiteY13" fmla="*/ 68277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50" h="136108">
                  <a:moveTo>
                    <a:pt x="24687" y="68277"/>
                  </a:moveTo>
                  <a:cubicBezTo>
                    <a:pt x="24687" y="19942"/>
                    <a:pt x="48932" y="7488"/>
                    <a:pt x="64602" y="7488"/>
                  </a:cubicBezTo>
                  <a:cubicBezTo>
                    <a:pt x="67263" y="7488"/>
                    <a:pt x="85890" y="7785"/>
                    <a:pt x="96239" y="18460"/>
                  </a:cubicBezTo>
                  <a:cubicBezTo>
                    <a:pt x="84116" y="19349"/>
                    <a:pt x="82342" y="28245"/>
                    <a:pt x="82342" y="32100"/>
                  </a:cubicBezTo>
                  <a:cubicBezTo>
                    <a:pt x="82342" y="39810"/>
                    <a:pt x="87664" y="45741"/>
                    <a:pt x="95943" y="45741"/>
                  </a:cubicBezTo>
                  <a:cubicBezTo>
                    <a:pt x="103631" y="45741"/>
                    <a:pt x="109544" y="40700"/>
                    <a:pt x="109544" y="31804"/>
                  </a:cubicBezTo>
                  <a:cubicBezTo>
                    <a:pt x="109544" y="11639"/>
                    <a:pt x="87073" y="75"/>
                    <a:pt x="64306" y="75"/>
                  </a:cubicBezTo>
                  <a:cubicBezTo>
                    <a:pt x="27348" y="75"/>
                    <a:pt x="146" y="32100"/>
                    <a:pt x="146" y="68870"/>
                  </a:cubicBezTo>
                  <a:cubicBezTo>
                    <a:pt x="146" y="106826"/>
                    <a:pt x="29417" y="136183"/>
                    <a:pt x="63715" y="136183"/>
                  </a:cubicBezTo>
                  <a:cubicBezTo>
                    <a:pt x="103335" y="136183"/>
                    <a:pt x="112796" y="100599"/>
                    <a:pt x="112796" y="97634"/>
                  </a:cubicBezTo>
                  <a:cubicBezTo>
                    <a:pt x="112796" y="94668"/>
                    <a:pt x="109840" y="94668"/>
                    <a:pt x="108953" y="94668"/>
                  </a:cubicBezTo>
                  <a:cubicBezTo>
                    <a:pt x="106292" y="94668"/>
                    <a:pt x="105700" y="95854"/>
                    <a:pt x="105109" y="97634"/>
                  </a:cubicBezTo>
                  <a:cubicBezTo>
                    <a:pt x="96534" y="125211"/>
                    <a:pt x="77316" y="128769"/>
                    <a:pt x="66376" y="128769"/>
                  </a:cubicBezTo>
                  <a:cubicBezTo>
                    <a:pt x="50706" y="128769"/>
                    <a:pt x="24687" y="116019"/>
                    <a:pt x="24687" y="6827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3" name="Freeform 11262">
              <a:extLst>
                <a:ext uri="{FF2B5EF4-FFF2-40B4-BE49-F238E27FC236}">
                  <a16:creationId xmlns:a16="http://schemas.microsoft.com/office/drawing/2014/main" id="{3FC3303F-63FC-A2FA-DB12-0BF7E0A6DE4C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5052442" y="3221441"/>
              <a:ext cx="96683" cy="136108"/>
            </a:xfrm>
            <a:custGeom>
              <a:avLst/>
              <a:gdLst>
                <a:gd name="connsiteX0" fmla="*/ 51893 w 96683"/>
                <a:gd name="connsiteY0" fmla="*/ 75394 h 136108"/>
                <a:gd name="connsiteX1" fmla="*/ 82642 w 96683"/>
                <a:gd name="connsiteY1" fmla="*/ 102675 h 136108"/>
                <a:gd name="connsiteX2" fmla="*/ 49232 w 96683"/>
                <a:gd name="connsiteY2" fmla="*/ 129659 h 136108"/>
                <a:gd name="connsiteX3" fmla="*/ 8134 w 96683"/>
                <a:gd name="connsiteY3" fmla="*/ 87552 h 136108"/>
                <a:gd name="connsiteX4" fmla="*/ 3994 w 96683"/>
                <a:gd name="connsiteY4" fmla="*/ 82511 h 136108"/>
                <a:gd name="connsiteX5" fmla="*/ 151 w 96683"/>
                <a:gd name="connsiteY5" fmla="*/ 89924 h 136108"/>
                <a:gd name="connsiteX6" fmla="*/ 151 w 96683"/>
                <a:gd name="connsiteY6" fmla="*/ 129066 h 136108"/>
                <a:gd name="connsiteX7" fmla="*/ 3403 w 96683"/>
                <a:gd name="connsiteY7" fmla="*/ 136183 h 136108"/>
                <a:gd name="connsiteX8" fmla="*/ 10795 w 96683"/>
                <a:gd name="connsiteY8" fmla="*/ 130252 h 136108"/>
                <a:gd name="connsiteX9" fmla="*/ 16708 w 96683"/>
                <a:gd name="connsiteY9" fmla="*/ 123432 h 136108"/>
                <a:gd name="connsiteX10" fmla="*/ 49232 w 96683"/>
                <a:gd name="connsiteY10" fmla="*/ 136183 h 136108"/>
                <a:gd name="connsiteX11" fmla="*/ 96835 w 96683"/>
                <a:gd name="connsiteY11" fmla="*/ 94965 h 136108"/>
                <a:gd name="connsiteX12" fmla="*/ 84416 w 96683"/>
                <a:gd name="connsiteY12" fmla="*/ 66794 h 136108"/>
                <a:gd name="connsiteX13" fmla="*/ 50710 w 96683"/>
                <a:gd name="connsiteY13" fmla="*/ 52561 h 136108"/>
                <a:gd name="connsiteX14" fmla="*/ 14343 w 96683"/>
                <a:gd name="connsiteY14" fmla="*/ 28245 h 136108"/>
                <a:gd name="connsiteX15" fmla="*/ 47458 w 96683"/>
                <a:gd name="connsiteY15" fmla="*/ 5709 h 136108"/>
                <a:gd name="connsiteX16" fmla="*/ 82051 w 96683"/>
                <a:gd name="connsiteY16" fmla="*/ 41589 h 136108"/>
                <a:gd name="connsiteX17" fmla="*/ 85599 w 96683"/>
                <a:gd name="connsiteY17" fmla="*/ 44258 h 136108"/>
                <a:gd name="connsiteX18" fmla="*/ 89443 w 96683"/>
                <a:gd name="connsiteY18" fmla="*/ 37141 h 136108"/>
                <a:gd name="connsiteX19" fmla="*/ 89443 w 96683"/>
                <a:gd name="connsiteY19" fmla="*/ 7192 h 136108"/>
                <a:gd name="connsiteX20" fmla="*/ 86190 w 96683"/>
                <a:gd name="connsiteY20" fmla="*/ 75 h 136108"/>
                <a:gd name="connsiteX21" fmla="*/ 80277 w 96683"/>
                <a:gd name="connsiteY21" fmla="*/ 3633 h 136108"/>
                <a:gd name="connsiteX22" fmla="*/ 75251 w 96683"/>
                <a:gd name="connsiteY22" fmla="*/ 8378 h 136108"/>
                <a:gd name="connsiteX23" fmla="*/ 47458 w 96683"/>
                <a:gd name="connsiteY23" fmla="*/ 75 h 136108"/>
                <a:gd name="connsiteX24" fmla="*/ 151 w 96683"/>
                <a:gd name="connsiteY24" fmla="*/ 36548 h 136108"/>
                <a:gd name="connsiteX25" fmla="*/ 12864 w 96683"/>
                <a:gd name="connsiteY25" fmla="*/ 61753 h 136108"/>
                <a:gd name="connsiteX26" fmla="*/ 51893 w 96683"/>
                <a:gd name="connsiteY26" fmla="*/ 75394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893" y="75394"/>
                  </a:moveTo>
                  <a:cubicBezTo>
                    <a:pt x="58398" y="76580"/>
                    <a:pt x="82642" y="81324"/>
                    <a:pt x="82642" y="102675"/>
                  </a:cubicBezTo>
                  <a:cubicBezTo>
                    <a:pt x="82642" y="117798"/>
                    <a:pt x="72294" y="129659"/>
                    <a:pt x="49232" y="129659"/>
                  </a:cubicBezTo>
                  <a:cubicBezTo>
                    <a:pt x="24396" y="129659"/>
                    <a:pt x="13751" y="112757"/>
                    <a:pt x="8134" y="87552"/>
                  </a:cubicBezTo>
                  <a:cubicBezTo>
                    <a:pt x="7247" y="83697"/>
                    <a:pt x="6951" y="82511"/>
                    <a:pt x="3994" y="82511"/>
                  </a:cubicBezTo>
                  <a:cubicBezTo>
                    <a:pt x="151" y="82511"/>
                    <a:pt x="151" y="84586"/>
                    <a:pt x="151" y="89924"/>
                  </a:cubicBezTo>
                  <a:lnTo>
                    <a:pt x="151" y="129066"/>
                  </a:lnTo>
                  <a:cubicBezTo>
                    <a:pt x="151" y="134107"/>
                    <a:pt x="151" y="136183"/>
                    <a:pt x="3403" y="136183"/>
                  </a:cubicBezTo>
                  <a:cubicBezTo>
                    <a:pt x="4881" y="136183"/>
                    <a:pt x="5177" y="135886"/>
                    <a:pt x="10795" y="130252"/>
                  </a:cubicBezTo>
                  <a:cubicBezTo>
                    <a:pt x="11386" y="129659"/>
                    <a:pt x="11386" y="129066"/>
                    <a:pt x="16708" y="123432"/>
                  </a:cubicBezTo>
                  <a:cubicBezTo>
                    <a:pt x="29718" y="135886"/>
                    <a:pt x="43023" y="136183"/>
                    <a:pt x="49232" y="136183"/>
                  </a:cubicBezTo>
                  <a:cubicBezTo>
                    <a:pt x="83234" y="136183"/>
                    <a:pt x="96835" y="116315"/>
                    <a:pt x="96835" y="94965"/>
                  </a:cubicBezTo>
                  <a:cubicBezTo>
                    <a:pt x="96835" y="79249"/>
                    <a:pt x="87964" y="70353"/>
                    <a:pt x="84416" y="66794"/>
                  </a:cubicBezTo>
                  <a:cubicBezTo>
                    <a:pt x="74659" y="57305"/>
                    <a:pt x="63128" y="54933"/>
                    <a:pt x="50710" y="52561"/>
                  </a:cubicBezTo>
                  <a:cubicBezTo>
                    <a:pt x="34153" y="49299"/>
                    <a:pt x="14343" y="45444"/>
                    <a:pt x="14343" y="28245"/>
                  </a:cubicBezTo>
                  <a:cubicBezTo>
                    <a:pt x="14343" y="17867"/>
                    <a:pt x="22030" y="5709"/>
                    <a:pt x="47458" y="5709"/>
                  </a:cubicBezTo>
                  <a:cubicBezTo>
                    <a:pt x="79981" y="5709"/>
                    <a:pt x="81460" y="32397"/>
                    <a:pt x="82051" y="41589"/>
                  </a:cubicBezTo>
                  <a:cubicBezTo>
                    <a:pt x="82347" y="44258"/>
                    <a:pt x="85008" y="44258"/>
                    <a:pt x="85599" y="44258"/>
                  </a:cubicBezTo>
                  <a:cubicBezTo>
                    <a:pt x="89443" y="44258"/>
                    <a:pt x="89443" y="42775"/>
                    <a:pt x="89443" y="37141"/>
                  </a:cubicBezTo>
                  <a:lnTo>
                    <a:pt x="89443" y="7192"/>
                  </a:lnTo>
                  <a:cubicBezTo>
                    <a:pt x="89443" y="2150"/>
                    <a:pt x="89443" y="75"/>
                    <a:pt x="86190" y="75"/>
                  </a:cubicBezTo>
                  <a:cubicBezTo>
                    <a:pt x="84712" y="75"/>
                    <a:pt x="84121" y="75"/>
                    <a:pt x="80277" y="3633"/>
                  </a:cubicBezTo>
                  <a:cubicBezTo>
                    <a:pt x="79390" y="4819"/>
                    <a:pt x="76433" y="7488"/>
                    <a:pt x="75251" y="8378"/>
                  </a:cubicBezTo>
                  <a:cubicBezTo>
                    <a:pt x="64015" y="75"/>
                    <a:pt x="51893" y="75"/>
                    <a:pt x="47458" y="75"/>
                  </a:cubicBezTo>
                  <a:cubicBezTo>
                    <a:pt x="11386" y="75"/>
                    <a:pt x="151" y="19942"/>
                    <a:pt x="151" y="36548"/>
                  </a:cubicBezTo>
                  <a:cubicBezTo>
                    <a:pt x="151" y="46927"/>
                    <a:pt x="4881" y="55230"/>
                    <a:pt x="12864" y="61753"/>
                  </a:cubicBezTo>
                  <a:cubicBezTo>
                    <a:pt x="22326" y="69463"/>
                    <a:pt x="30605" y="71242"/>
                    <a:pt x="51893" y="75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4" name="Freeform 11263">
              <a:extLst>
                <a:ext uri="{FF2B5EF4-FFF2-40B4-BE49-F238E27FC236}">
                  <a16:creationId xmlns:a16="http://schemas.microsoft.com/office/drawing/2014/main" id="{656E7D63-6C6D-F285-8CF8-28066030794E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>
              <a:off x="6326807" y="3622476"/>
              <a:ext cx="147243" cy="134328"/>
            </a:xfrm>
            <a:custGeom>
              <a:avLst/>
              <a:gdLst>
                <a:gd name="connsiteX0" fmla="*/ 90373 w 147243"/>
                <a:gd name="connsiteY0" fmla="*/ 41603 h 134328"/>
                <a:gd name="connsiteX1" fmla="*/ 119644 w 147243"/>
                <a:gd name="connsiteY1" fmla="*/ 6612 h 134328"/>
                <a:gd name="connsiteX2" fmla="*/ 134428 w 147243"/>
                <a:gd name="connsiteY2" fmla="*/ 10467 h 134328"/>
                <a:gd name="connsiteX3" fmla="*/ 120235 w 147243"/>
                <a:gd name="connsiteY3" fmla="*/ 26479 h 134328"/>
                <a:gd name="connsiteX4" fmla="*/ 131471 w 147243"/>
                <a:gd name="connsiteY4" fmla="*/ 36858 h 134328"/>
                <a:gd name="connsiteX5" fmla="*/ 147437 w 147243"/>
                <a:gd name="connsiteY5" fmla="*/ 19659 h 134328"/>
                <a:gd name="connsiteX6" fmla="*/ 119940 w 147243"/>
                <a:gd name="connsiteY6" fmla="*/ 88 h 134328"/>
                <a:gd name="connsiteX7" fmla="*/ 88894 w 147243"/>
                <a:gd name="connsiteY7" fmla="*/ 22625 h 134328"/>
                <a:gd name="connsiteX8" fmla="*/ 56962 w 147243"/>
                <a:gd name="connsiteY8" fmla="*/ 88 h 134328"/>
                <a:gd name="connsiteX9" fmla="*/ 9359 w 147243"/>
                <a:gd name="connsiteY9" fmla="*/ 45754 h 134328"/>
                <a:gd name="connsiteX10" fmla="*/ 12907 w 147243"/>
                <a:gd name="connsiteY10" fmla="*/ 48719 h 134328"/>
                <a:gd name="connsiteX11" fmla="*/ 16751 w 147243"/>
                <a:gd name="connsiteY11" fmla="*/ 45457 h 134328"/>
                <a:gd name="connsiteX12" fmla="*/ 56371 w 147243"/>
                <a:gd name="connsiteY12" fmla="*/ 6612 h 134328"/>
                <a:gd name="connsiteX13" fmla="*/ 72337 w 147243"/>
                <a:gd name="connsiteY13" fmla="*/ 26479 h 134328"/>
                <a:gd name="connsiteX14" fmla="*/ 56371 w 147243"/>
                <a:gd name="connsiteY14" fmla="*/ 97054 h 134328"/>
                <a:gd name="connsiteX15" fmla="*/ 28282 w 147243"/>
                <a:gd name="connsiteY15" fmla="*/ 127893 h 134328"/>
                <a:gd name="connsiteX16" fmla="*/ 13499 w 147243"/>
                <a:gd name="connsiteY16" fmla="*/ 124038 h 134328"/>
                <a:gd name="connsiteX17" fmla="*/ 27395 w 147243"/>
                <a:gd name="connsiteY17" fmla="*/ 108026 h 134328"/>
                <a:gd name="connsiteX18" fmla="*/ 16455 w 147243"/>
                <a:gd name="connsiteY18" fmla="*/ 97647 h 134328"/>
                <a:gd name="connsiteX19" fmla="*/ 194 w 147243"/>
                <a:gd name="connsiteY19" fmla="*/ 114846 h 134328"/>
                <a:gd name="connsiteX20" fmla="*/ 27987 w 147243"/>
                <a:gd name="connsiteY20" fmla="*/ 134417 h 134328"/>
                <a:gd name="connsiteX21" fmla="*/ 59032 w 147243"/>
                <a:gd name="connsiteY21" fmla="*/ 111881 h 134328"/>
                <a:gd name="connsiteX22" fmla="*/ 90964 w 147243"/>
                <a:gd name="connsiteY22" fmla="*/ 134417 h 134328"/>
                <a:gd name="connsiteX23" fmla="*/ 138271 w 147243"/>
                <a:gd name="connsiteY23" fmla="*/ 88751 h 134328"/>
                <a:gd name="connsiteX24" fmla="*/ 134723 w 147243"/>
                <a:gd name="connsiteY24" fmla="*/ 85786 h 134328"/>
                <a:gd name="connsiteX25" fmla="*/ 130879 w 147243"/>
                <a:gd name="connsiteY25" fmla="*/ 89048 h 134328"/>
                <a:gd name="connsiteX26" fmla="*/ 91555 w 147243"/>
                <a:gd name="connsiteY26" fmla="*/ 127893 h 134328"/>
                <a:gd name="connsiteX27" fmla="*/ 75294 w 147243"/>
                <a:gd name="connsiteY27" fmla="*/ 108322 h 134328"/>
                <a:gd name="connsiteX28" fmla="*/ 80320 w 147243"/>
                <a:gd name="connsiteY28" fmla="*/ 82227 h 134328"/>
                <a:gd name="connsiteX29" fmla="*/ 90373 w 147243"/>
                <a:gd name="connsiteY29" fmla="*/ 41603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7243" h="134328">
                  <a:moveTo>
                    <a:pt x="90373" y="41603"/>
                  </a:moveTo>
                  <a:cubicBezTo>
                    <a:pt x="92147" y="33893"/>
                    <a:pt x="98947" y="6612"/>
                    <a:pt x="119644" y="6612"/>
                  </a:cubicBezTo>
                  <a:cubicBezTo>
                    <a:pt x="121122" y="6612"/>
                    <a:pt x="128218" y="6612"/>
                    <a:pt x="134428" y="10467"/>
                  </a:cubicBezTo>
                  <a:cubicBezTo>
                    <a:pt x="126149" y="11949"/>
                    <a:pt x="120235" y="19363"/>
                    <a:pt x="120235" y="26479"/>
                  </a:cubicBezTo>
                  <a:cubicBezTo>
                    <a:pt x="120235" y="31224"/>
                    <a:pt x="123488" y="36858"/>
                    <a:pt x="131471" y="36858"/>
                  </a:cubicBezTo>
                  <a:cubicBezTo>
                    <a:pt x="137976" y="36858"/>
                    <a:pt x="147437" y="31521"/>
                    <a:pt x="147437" y="19659"/>
                  </a:cubicBezTo>
                  <a:cubicBezTo>
                    <a:pt x="147437" y="4240"/>
                    <a:pt x="129992" y="88"/>
                    <a:pt x="119940" y="88"/>
                  </a:cubicBezTo>
                  <a:cubicBezTo>
                    <a:pt x="102791" y="88"/>
                    <a:pt x="92442" y="15804"/>
                    <a:pt x="88894" y="22625"/>
                  </a:cubicBezTo>
                  <a:cubicBezTo>
                    <a:pt x="81503" y="3053"/>
                    <a:pt x="65537" y="88"/>
                    <a:pt x="56962" y="88"/>
                  </a:cubicBezTo>
                  <a:cubicBezTo>
                    <a:pt x="26213" y="88"/>
                    <a:pt x="9359" y="38341"/>
                    <a:pt x="9359" y="45754"/>
                  </a:cubicBezTo>
                  <a:cubicBezTo>
                    <a:pt x="9359" y="48719"/>
                    <a:pt x="12316" y="48719"/>
                    <a:pt x="12907" y="48719"/>
                  </a:cubicBezTo>
                  <a:cubicBezTo>
                    <a:pt x="15273" y="48719"/>
                    <a:pt x="16160" y="48126"/>
                    <a:pt x="16751" y="45457"/>
                  </a:cubicBezTo>
                  <a:cubicBezTo>
                    <a:pt x="26804" y="14025"/>
                    <a:pt x="46318" y="6612"/>
                    <a:pt x="56371" y="6612"/>
                  </a:cubicBezTo>
                  <a:cubicBezTo>
                    <a:pt x="61989" y="6612"/>
                    <a:pt x="72337" y="9281"/>
                    <a:pt x="72337" y="26479"/>
                  </a:cubicBezTo>
                  <a:cubicBezTo>
                    <a:pt x="72337" y="35672"/>
                    <a:pt x="67311" y="55540"/>
                    <a:pt x="56371" y="97054"/>
                  </a:cubicBezTo>
                  <a:cubicBezTo>
                    <a:pt x="51640" y="115439"/>
                    <a:pt x="41292" y="127893"/>
                    <a:pt x="28282" y="127893"/>
                  </a:cubicBezTo>
                  <a:cubicBezTo>
                    <a:pt x="26508" y="127893"/>
                    <a:pt x="19708" y="127893"/>
                    <a:pt x="13499" y="124038"/>
                  </a:cubicBezTo>
                  <a:cubicBezTo>
                    <a:pt x="20890" y="122556"/>
                    <a:pt x="27395" y="116329"/>
                    <a:pt x="27395" y="108026"/>
                  </a:cubicBezTo>
                  <a:cubicBezTo>
                    <a:pt x="27395" y="100019"/>
                    <a:pt x="20890" y="97647"/>
                    <a:pt x="16455" y="97647"/>
                  </a:cubicBezTo>
                  <a:cubicBezTo>
                    <a:pt x="7585" y="97647"/>
                    <a:pt x="194" y="105357"/>
                    <a:pt x="194" y="114846"/>
                  </a:cubicBezTo>
                  <a:cubicBezTo>
                    <a:pt x="194" y="128486"/>
                    <a:pt x="14977" y="134417"/>
                    <a:pt x="27987" y="134417"/>
                  </a:cubicBezTo>
                  <a:cubicBezTo>
                    <a:pt x="47501" y="134417"/>
                    <a:pt x="58145" y="113660"/>
                    <a:pt x="59032" y="111881"/>
                  </a:cubicBezTo>
                  <a:cubicBezTo>
                    <a:pt x="62580" y="122852"/>
                    <a:pt x="73224" y="134417"/>
                    <a:pt x="90964" y="134417"/>
                  </a:cubicBezTo>
                  <a:cubicBezTo>
                    <a:pt x="121418" y="134417"/>
                    <a:pt x="138271" y="96164"/>
                    <a:pt x="138271" y="88751"/>
                  </a:cubicBezTo>
                  <a:cubicBezTo>
                    <a:pt x="138271" y="85786"/>
                    <a:pt x="135610" y="85786"/>
                    <a:pt x="134723" y="85786"/>
                  </a:cubicBezTo>
                  <a:cubicBezTo>
                    <a:pt x="132062" y="85786"/>
                    <a:pt x="131471" y="86972"/>
                    <a:pt x="130879" y="89048"/>
                  </a:cubicBezTo>
                  <a:cubicBezTo>
                    <a:pt x="121122" y="120777"/>
                    <a:pt x="101017" y="127893"/>
                    <a:pt x="91555" y="127893"/>
                  </a:cubicBezTo>
                  <a:cubicBezTo>
                    <a:pt x="80024" y="127893"/>
                    <a:pt x="75294" y="118404"/>
                    <a:pt x="75294" y="108322"/>
                  </a:cubicBezTo>
                  <a:cubicBezTo>
                    <a:pt x="75294" y="101799"/>
                    <a:pt x="77068" y="95275"/>
                    <a:pt x="80320" y="82227"/>
                  </a:cubicBezTo>
                  <a:lnTo>
                    <a:pt x="90373" y="4160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5" name="Freeform 11264">
              <a:extLst>
                <a:ext uri="{FF2B5EF4-FFF2-40B4-BE49-F238E27FC236}">
                  <a16:creationId xmlns:a16="http://schemas.microsoft.com/office/drawing/2014/main" id="{C493C222-E1EE-C364-AF50-84DAD7A38AF2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>
              <a:off x="6496944" y="3493487"/>
              <a:ext cx="62711" cy="139696"/>
            </a:xfrm>
            <a:custGeom>
              <a:avLst/>
              <a:gdLst>
                <a:gd name="connsiteX0" fmla="*/ 57530 w 62711"/>
                <a:gd name="connsiteY0" fmla="*/ 7972 h 139696"/>
                <a:gd name="connsiteX1" fmla="*/ 49251 w 62711"/>
                <a:gd name="connsiteY1" fmla="*/ 84 h 139696"/>
                <a:gd name="connsiteX2" fmla="*/ 37661 w 62711"/>
                <a:gd name="connsiteY2" fmla="*/ 11500 h 139696"/>
                <a:gd name="connsiteX3" fmla="*/ 45939 w 62711"/>
                <a:gd name="connsiteY3" fmla="*/ 19388 h 139696"/>
                <a:gd name="connsiteX4" fmla="*/ 57530 w 62711"/>
                <a:gd name="connsiteY4" fmla="*/ 7972 h 139696"/>
                <a:gd name="connsiteX5" fmla="*/ 15308 w 62711"/>
                <a:gd name="connsiteY5" fmla="*/ 113418 h 139696"/>
                <a:gd name="connsiteX6" fmla="*/ 13445 w 62711"/>
                <a:gd name="connsiteY6" fmla="*/ 122136 h 139696"/>
                <a:gd name="connsiteX7" fmla="*/ 33107 w 62711"/>
                <a:gd name="connsiteY7" fmla="*/ 139780 h 139696"/>
                <a:gd name="connsiteX8" fmla="*/ 62911 w 62711"/>
                <a:gd name="connsiteY8" fmla="*/ 108022 h 139696"/>
                <a:gd name="connsiteX9" fmla="*/ 59599 w 62711"/>
                <a:gd name="connsiteY9" fmla="*/ 105323 h 139696"/>
                <a:gd name="connsiteX10" fmla="*/ 55667 w 62711"/>
                <a:gd name="connsiteY10" fmla="*/ 108852 h 139696"/>
                <a:gd name="connsiteX11" fmla="*/ 33728 w 62711"/>
                <a:gd name="connsiteY11" fmla="*/ 133968 h 139696"/>
                <a:gd name="connsiteX12" fmla="*/ 28554 w 62711"/>
                <a:gd name="connsiteY12" fmla="*/ 126703 h 139696"/>
                <a:gd name="connsiteX13" fmla="*/ 31866 w 62711"/>
                <a:gd name="connsiteY13" fmla="*/ 113418 h 139696"/>
                <a:gd name="connsiteX14" fmla="*/ 38489 w 62711"/>
                <a:gd name="connsiteY14" fmla="*/ 96813 h 139696"/>
                <a:gd name="connsiteX15" fmla="*/ 48630 w 62711"/>
                <a:gd name="connsiteY15" fmla="*/ 70451 h 139696"/>
                <a:gd name="connsiteX16" fmla="*/ 49872 w 62711"/>
                <a:gd name="connsiteY16" fmla="*/ 63809 h 139696"/>
                <a:gd name="connsiteX17" fmla="*/ 30210 w 62711"/>
                <a:gd name="connsiteY17" fmla="*/ 46165 h 139696"/>
                <a:gd name="connsiteX18" fmla="*/ 199 w 62711"/>
                <a:gd name="connsiteY18" fmla="*/ 77924 h 139696"/>
                <a:gd name="connsiteX19" fmla="*/ 3718 w 62711"/>
                <a:gd name="connsiteY19" fmla="*/ 80622 h 139696"/>
                <a:gd name="connsiteX20" fmla="*/ 7443 w 62711"/>
                <a:gd name="connsiteY20" fmla="*/ 77301 h 139696"/>
                <a:gd name="connsiteX21" fmla="*/ 29589 w 62711"/>
                <a:gd name="connsiteY21" fmla="*/ 51977 h 139696"/>
                <a:gd name="connsiteX22" fmla="*/ 34763 w 62711"/>
                <a:gd name="connsiteY22" fmla="*/ 59242 h 139696"/>
                <a:gd name="connsiteX23" fmla="*/ 28347 w 62711"/>
                <a:gd name="connsiteY23" fmla="*/ 79999 h 139696"/>
                <a:gd name="connsiteX24" fmla="*/ 15308 w 62711"/>
                <a:gd name="connsiteY24" fmla="*/ 113418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530" y="7972"/>
                  </a:moveTo>
                  <a:cubicBezTo>
                    <a:pt x="57530" y="4651"/>
                    <a:pt x="55046" y="84"/>
                    <a:pt x="49251" y="84"/>
                  </a:cubicBezTo>
                  <a:cubicBezTo>
                    <a:pt x="43663" y="84"/>
                    <a:pt x="37661" y="5481"/>
                    <a:pt x="37661" y="11500"/>
                  </a:cubicBezTo>
                  <a:cubicBezTo>
                    <a:pt x="37661" y="15029"/>
                    <a:pt x="40351" y="19388"/>
                    <a:pt x="45939" y="19388"/>
                  </a:cubicBezTo>
                  <a:cubicBezTo>
                    <a:pt x="51941" y="19388"/>
                    <a:pt x="57530" y="13576"/>
                    <a:pt x="57530" y="7972"/>
                  </a:cubicBezTo>
                  <a:close/>
                  <a:moveTo>
                    <a:pt x="15308" y="113418"/>
                  </a:moveTo>
                  <a:cubicBezTo>
                    <a:pt x="14480" y="116117"/>
                    <a:pt x="13445" y="118608"/>
                    <a:pt x="13445" y="122136"/>
                  </a:cubicBezTo>
                  <a:cubicBezTo>
                    <a:pt x="13445" y="131892"/>
                    <a:pt x="21724" y="139780"/>
                    <a:pt x="33107" y="139780"/>
                  </a:cubicBezTo>
                  <a:cubicBezTo>
                    <a:pt x="53804" y="139780"/>
                    <a:pt x="62911" y="111135"/>
                    <a:pt x="62911" y="108022"/>
                  </a:cubicBezTo>
                  <a:cubicBezTo>
                    <a:pt x="62911" y="105323"/>
                    <a:pt x="60220" y="105323"/>
                    <a:pt x="59599" y="105323"/>
                  </a:cubicBezTo>
                  <a:cubicBezTo>
                    <a:pt x="56702" y="105323"/>
                    <a:pt x="56495" y="106569"/>
                    <a:pt x="55667" y="108852"/>
                  </a:cubicBezTo>
                  <a:cubicBezTo>
                    <a:pt x="50907" y="125458"/>
                    <a:pt x="41800" y="133968"/>
                    <a:pt x="33728" y="133968"/>
                  </a:cubicBezTo>
                  <a:cubicBezTo>
                    <a:pt x="29589" y="133968"/>
                    <a:pt x="28554" y="131270"/>
                    <a:pt x="28554" y="126703"/>
                  </a:cubicBezTo>
                  <a:cubicBezTo>
                    <a:pt x="28554" y="121929"/>
                    <a:pt x="30003" y="117985"/>
                    <a:pt x="31866" y="113418"/>
                  </a:cubicBezTo>
                  <a:cubicBezTo>
                    <a:pt x="33935" y="107814"/>
                    <a:pt x="36212" y="102210"/>
                    <a:pt x="38489" y="96813"/>
                  </a:cubicBezTo>
                  <a:cubicBezTo>
                    <a:pt x="40351" y="91831"/>
                    <a:pt x="47802" y="72942"/>
                    <a:pt x="48630" y="70451"/>
                  </a:cubicBezTo>
                  <a:cubicBezTo>
                    <a:pt x="49251" y="68375"/>
                    <a:pt x="49872" y="65884"/>
                    <a:pt x="49872" y="63809"/>
                  </a:cubicBezTo>
                  <a:cubicBezTo>
                    <a:pt x="49872" y="54053"/>
                    <a:pt x="41593" y="46165"/>
                    <a:pt x="30210" y="46165"/>
                  </a:cubicBezTo>
                  <a:cubicBezTo>
                    <a:pt x="9720" y="46165"/>
                    <a:pt x="199" y="74395"/>
                    <a:pt x="199" y="77924"/>
                  </a:cubicBezTo>
                  <a:cubicBezTo>
                    <a:pt x="199" y="80622"/>
                    <a:pt x="3097" y="80622"/>
                    <a:pt x="3718" y="80622"/>
                  </a:cubicBezTo>
                  <a:cubicBezTo>
                    <a:pt x="6615" y="80622"/>
                    <a:pt x="6822" y="79584"/>
                    <a:pt x="7443" y="77301"/>
                  </a:cubicBezTo>
                  <a:cubicBezTo>
                    <a:pt x="12824" y="59450"/>
                    <a:pt x="21931" y="51977"/>
                    <a:pt x="29589" y="51977"/>
                  </a:cubicBezTo>
                  <a:cubicBezTo>
                    <a:pt x="32900" y="51977"/>
                    <a:pt x="34763" y="53638"/>
                    <a:pt x="34763" y="59242"/>
                  </a:cubicBezTo>
                  <a:cubicBezTo>
                    <a:pt x="34763" y="64016"/>
                    <a:pt x="33521" y="67130"/>
                    <a:pt x="28347" y="79999"/>
                  </a:cubicBezTo>
                  <a:lnTo>
                    <a:pt x="15308" y="1134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6" name="Freeform 11265">
              <a:extLst>
                <a:ext uri="{FF2B5EF4-FFF2-40B4-BE49-F238E27FC236}">
                  <a16:creationId xmlns:a16="http://schemas.microsoft.com/office/drawing/2014/main" id="{7D0E1D5E-67C2-F6DF-E690-9237B5C1455F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>
              <a:off x="6495909" y="3697118"/>
              <a:ext cx="69955" cy="131808"/>
            </a:xfrm>
            <a:custGeom>
              <a:avLst/>
              <a:gdLst>
                <a:gd name="connsiteX0" fmla="*/ 42421 w 69955"/>
                <a:gd name="connsiteY0" fmla="*/ 47832 h 131808"/>
                <a:gd name="connsiteX1" fmla="*/ 63532 w 69955"/>
                <a:gd name="connsiteY1" fmla="*/ 47832 h 131808"/>
                <a:gd name="connsiteX2" fmla="*/ 70155 w 69955"/>
                <a:gd name="connsiteY2" fmla="*/ 43266 h 131808"/>
                <a:gd name="connsiteX3" fmla="*/ 63946 w 69955"/>
                <a:gd name="connsiteY3" fmla="*/ 40360 h 131808"/>
                <a:gd name="connsiteX4" fmla="*/ 44284 w 69955"/>
                <a:gd name="connsiteY4" fmla="*/ 40360 h 131808"/>
                <a:gd name="connsiteX5" fmla="*/ 51941 w 69955"/>
                <a:gd name="connsiteY5" fmla="*/ 9639 h 131808"/>
                <a:gd name="connsiteX6" fmla="*/ 52562 w 69955"/>
                <a:gd name="connsiteY6" fmla="*/ 6733 h 131808"/>
                <a:gd name="connsiteX7" fmla="*/ 45525 w 69955"/>
                <a:gd name="connsiteY7" fmla="*/ 91 h 131808"/>
                <a:gd name="connsiteX8" fmla="*/ 35798 w 69955"/>
                <a:gd name="connsiteY8" fmla="*/ 9016 h 131808"/>
                <a:gd name="connsiteX9" fmla="*/ 27933 w 69955"/>
                <a:gd name="connsiteY9" fmla="*/ 40360 h 131808"/>
                <a:gd name="connsiteX10" fmla="*/ 6822 w 69955"/>
                <a:gd name="connsiteY10" fmla="*/ 40360 h 131808"/>
                <a:gd name="connsiteX11" fmla="*/ 199 w 69955"/>
                <a:gd name="connsiteY11" fmla="*/ 44926 h 131808"/>
                <a:gd name="connsiteX12" fmla="*/ 6408 w 69955"/>
                <a:gd name="connsiteY12" fmla="*/ 47832 h 131808"/>
                <a:gd name="connsiteX13" fmla="*/ 26070 w 69955"/>
                <a:gd name="connsiteY13" fmla="*/ 47832 h 131808"/>
                <a:gd name="connsiteX14" fmla="*/ 13859 w 69955"/>
                <a:gd name="connsiteY14" fmla="*/ 96819 h 131808"/>
                <a:gd name="connsiteX15" fmla="*/ 10755 w 69955"/>
                <a:gd name="connsiteY15" fmla="*/ 112180 h 131808"/>
                <a:gd name="connsiteX16" fmla="*/ 32900 w 69955"/>
                <a:gd name="connsiteY16" fmla="*/ 131899 h 131808"/>
                <a:gd name="connsiteX17" fmla="*/ 68913 w 69955"/>
                <a:gd name="connsiteY17" fmla="*/ 100140 h 131808"/>
                <a:gd name="connsiteX18" fmla="*/ 65601 w 69955"/>
                <a:gd name="connsiteY18" fmla="*/ 97442 h 131808"/>
                <a:gd name="connsiteX19" fmla="*/ 61255 w 69955"/>
                <a:gd name="connsiteY19" fmla="*/ 101386 h 131808"/>
                <a:gd name="connsiteX20" fmla="*/ 33521 w 69955"/>
                <a:gd name="connsiteY20" fmla="*/ 126087 h 131808"/>
                <a:gd name="connsiteX21" fmla="*/ 26277 w 69955"/>
                <a:gd name="connsiteY21" fmla="*/ 115916 h 131808"/>
                <a:gd name="connsiteX22" fmla="*/ 27519 w 69955"/>
                <a:gd name="connsiteY22" fmla="*/ 107405 h 131808"/>
                <a:gd name="connsiteX23" fmla="*/ 42421 w 69955"/>
                <a:gd name="connsiteY23" fmla="*/ 47832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421" y="47832"/>
                  </a:moveTo>
                  <a:lnTo>
                    <a:pt x="63532" y="47832"/>
                  </a:lnTo>
                  <a:cubicBezTo>
                    <a:pt x="67464" y="47832"/>
                    <a:pt x="70155" y="47832"/>
                    <a:pt x="70155" y="43266"/>
                  </a:cubicBezTo>
                  <a:cubicBezTo>
                    <a:pt x="70155" y="40360"/>
                    <a:pt x="67464" y="40360"/>
                    <a:pt x="63946" y="40360"/>
                  </a:cubicBezTo>
                  <a:lnTo>
                    <a:pt x="44284" y="40360"/>
                  </a:lnTo>
                  <a:lnTo>
                    <a:pt x="51941" y="9639"/>
                  </a:lnTo>
                  <a:cubicBezTo>
                    <a:pt x="52148" y="8601"/>
                    <a:pt x="52562" y="7563"/>
                    <a:pt x="52562" y="6733"/>
                  </a:cubicBezTo>
                  <a:cubicBezTo>
                    <a:pt x="52562" y="2997"/>
                    <a:pt x="49665" y="91"/>
                    <a:pt x="45525" y="91"/>
                  </a:cubicBezTo>
                  <a:cubicBezTo>
                    <a:pt x="40351" y="91"/>
                    <a:pt x="37247" y="3619"/>
                    <a:pt x="35798" y="9016"/>
                  </a:cubicBezTo>
                  <a:cubicBezTo>
                    <a:pt x="34349" y="14206"/>
                    <a:pt x="37040" y="4242"/>
                    <a:pt x="27933" y="40360"/>
                  </a:cubicBezTo>
                  <a:lnTo>
                    <a:pt x="6822" y="40360"/>
                  </a:lnTo>
                  <a:cubicBezTo>
                    <a:pt x="2890" y="40360"/>
                    <a:pt x="199" y="40360"/>
                    <a:pt x="199" y="44926"/>
                  </a:cubicBezTo>
                  <a:cubicBezTo>
                    <a:pt x="199" y="47832"/>
                    <a:pt x="2683" y="47832"/>
                    <a:pt x="6408" y="47832"/>
                  </a:cubicBezTo>
                  <a:lnTo>
                    <a:pt x="26070" y="47832"/>
                  </a:lnTo>
                  <a:lnTo>
                    <a:pt x="13859" y="96819"/>
                  </a:lnTo>
                  <a:cubicBezTo>
                    <a:pt x="12617" y="102009"/>
                    <a:pt x="10755" y="109481"/>
                    <a:pt x="10755" y="112180"/>
                  </a:cubicBezTo>
                  <a:cubicBezTo>
                    <a:pt x="10755" y="124426"/>
                    <a:pt x="21103" y="131899"/>
                    <a:pt x="32900" y="131899"/>
                  </a:cubicBezTo>
                  <a:cubicBezTo>
                    <a:pt x="55874" y="131899"/>
                    <a:pt x="68913" y="102839"/>
                    <a:pt x="68913" y="100140"/>
                  </a:cubicBezTo>
                  <a:cubicBezTo>
                    <a:pt x="68913" y="97442"/>
                    <a:pt x="66222" y="97442"/>
                    <a:pt x="65601" y="97442"/>
                  </a:cubicBezTo>
                  <a:cubicBezTo>
                    <a:pt x="63118" y="97442"/>
                    <a:pt x="62911" y="97857"/>
                    <a:pt x="61255" y="101386"/>
                  </a:cubicBezTo>
                  <a:cubicBezTo>
                    <a:pt x="55460" y="114463"/>
                    <a:pt x="44905" y="126087"/>
                    <a:pt x="33521" y="126087"/>
                  </a:cubicBezTo>
                  <a:cubicBezTo>
                    <a:pt x="29175" y="126087"/>
                    <a:pt x="26277" y="123388"/>
                    <a:pt x="26277" y="115916"/>
                  </a:cubicBezTo>
                  <a:cubicBezTo>
                    <a:pt x="26277" y="113840"/>
                    <a:pt x="27105" y="109481"/>
                    <a:pt x="27519" y="107405"/>
                  </a:cubicBezTo>
                  <a:lnTo>
                    <a:pt x="42421" y="4783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7" name="Freeform 11266">
              <a:extLst>
                <a:ext uri="{FF2B5EF4-FFF2-40B4-BE49-F238E27FC236}">
                  <a16:creationId xmlns:a16="http://schemas.microsoft.com/office/drawing/2014/main" id="{B33EBFE6-91E3-B49E-2B48-F317032496E2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6591021" y="3698363"/>
              <a:ext cx="152328" cy="152980"/>
            </a:xfrm>
            <a:custGeom>
              <a:avLst/>
              <a:gdLst>
                <a:gd name="connsiteX0" fmla="*/ 81541 w 152328"/>
                <a:gd name="connsiteY0" fmla="*/ 81666 h 152980"/>
                <a:gd name="connsiteX1" fmla="*/ 144873 w 152328"/>
                <a:gd name="connsiteY1" fmla="*/ 81666 h 152980"/>
                <a:gd name="connsiteX2" fmla="*/ 152531 w 152328"/>
                <a:gd name="connsiteY2" fmla="*/ 76685 h 152980"/>
                <a:gd name="connsiteX3" fmla="*/ 144873 w 152328"/>
                <a:gd name="connsiteY3" fmla="*/ 71495 h 152980"/>
                <a:gd name="connsiteX4" fmla="*/ 81541 w 152328"/>
                <a:gd name="connsiteY4" fmla="*/ 71495 h 152980"/>
                <a:gd name="connsiteX5" fmla="*/ 81541 w 152328"/>
                <a:gd name="connsiteY5" fmla="*/ 7771 h 152980"/>
                <a:gd name="connsiteX6" fmla="*/ 76574 w 152328"/>
                <a:gd name="connsiteY6" fmla="*/ 91 h 152980"/>
                <a:gd name="connsiteX7" fmla="*/ 71400 w 152328"/>
                <a:gd name="connsiteY7" fmla="*/ 7771 h 152980"/>
                <a:gd name="connsiteX8" fmla="*/ 71400 w 152328"/>
                <a:gd name="connsiteY8" fmla="*/ 71495 h 152980"/>
                <a:gd name="connsiteX9" fmla="*/ 7860 w 152328"/>
                <a:gd name="connsiteY9" fmla="*/ 71495 h 152980"/>
                <a:gd name="connsiteX10" fmla="*/ 202 w 152328"/>
                <a:gd name="connsiteY10" fmla="*/ 76477 h 152980"/>
                <a:gd name="connsiteX11" fmla="*/ 7860 w 152328"/>
                <a:gd name="connsiteY11" fmla="*/ 81666 h 152980"/>
                <a:gd name="connsiteX12" fmla="*/ 71400 w 152328"/>
                <a:gd name="connsiteY12" fmla="*/ 81666 h 152980"/>
                <a:gd name="connsiteX13" fmla="*/ 71400 w 152328"/>
                <a:gd name="connsiteY13" fmla="*/ 145391 h 152980"/>
                <a:gd name="connsiteX14" fmla="*/ 76367 w 152328"/>
                <a:gd name="connsiteY14" fmla="*/ 153071 h 152980"/>
                <a:gd name="connsiteX15" fmla="*/ 81541 w 152328"/>
                <a:gd name="connsiteY15" fmla="*/ 145391 h 152980"/>
                <a:gd name="connsiteX16" fmla="*/ 81541 w 152328"/>
                <a:gd name="connsiteY16" fmla="*/ 81666 h 15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328" h="152980">
                  <a:moveTo>
                    <a:pt x="81541" y="81666"/>
                  </a:moveTo>
                  <a:lnTo>
                    <a:pt x="144873" y="81666"/>
                  </a:lnTo>
                  <a:cubicBezTo>
                    <a:pt x="147564" y="81666"/>
                    <a:pt x="152531" y="81666"/>
                    <a:pt x="152531" y="76685"/>
                  </a:cubicBezTo>
                  <a:cubicBezTo>
                    <a:pt x="152531" y="71495"/>
                    <a:pt x="147771" y="71495"/>
                    <a:pt x="144873" y="71495"/>
                  </a:cubicBezTo>
                  <a:lnTo>
                    <a:pt x="81541" y="71495"/>
                  </a:lnTo>
                  <a:lnTo>
                    <a:pt x="81541" y="7771"/>
                  </a:lnTo>
                  <a:cubicBezTo>
                    <a:pt x="81541" y="5072"/>
                    <a:pt x="81541" y="91"/>
                    <a:pt x="76574" y="91"/>
                  </a:cubicBezTo>
                  <a:cubicBezTo>
                    <a:pt x="71400" y="91"/>
                    <a:pt x="71400" y="4865"/>
                    <a:pt x="71400" y="7771"/>
                  </a:cubicBezTo>
                  <a:lnTo>
                    <a:pt x="71400" y="71495"/>
                  </a:lnTo>
                  <a:lnTo>
                    <a:pt x="7860" y="71495"/>
                  </a:lnTo>
                  <a:cubicBezTo>
                    <a:pt x="5170" y="71495"/>
                    <a:pt x="202" y="71495"/>
                    <a:pt x="202" y="76477"/>
                  </a:cubicBezTo>
                  <a:cubicBezTo>
                    <a:pt x="202" y="81666"/>
                    <a:pt x="4963" y="81666"/>
                    <a:pt x="7860" y="81666"/>
                  </a:cubicBezTo>
                  <a:lnTo>
                    <a:pt x="71400" y="81666"/>
                  </a:lnTo>
                  <a:lnTo>
                    <a:pt x="71400" y="145391"/>
                  </a:lnTo>
                  <a:cubicBezTo>
                    <a:pt x="71400" y="148090"/>
                    <a:pt x="71400" y="153071"/>
                    <a:pt x="76367" y="153071"/>
                  </a:cubicBezTo>
                  <a:cubicBezTo>
                    <a:pt x="81541" y="153071"/>
                    <a:pt x="81541" y="148297"/>
                    <a:pt x="81541" y="145391"/>
                  </a:cubicBezTo>
                  <a:lnTo>
                    <a:pt x="81541" y="8166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8" name="Freeform 11267">
              <a:extLst>
                <a:ext uri="{FF2B5EF4-FFF2-40B4-BE49-F238E27FC236}">
                  <a16:creationId xmlns:a16="http://schemas.microsoft.com/office/drawing/2014/main" id="{B8286DA1-421D-9D64-0AF5-B770307DFD8F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>
              <a:off x="6780602" y="3689022"/>
              <a:ext cx="75336" cy="137827"/>
            </a:xfrm>
            <a:custGeom>
              <a:avLst/>
              <a:gdLst>
                <a:gd name="connsiteX0" fmla="*/ 46983 w 75336"/>
                <a:gd name="connsiteY0" fmla="*/ 5903 h 137827"/>
                <a:gd name="connsiteX1" fmla="*/ 40774 w 75336"/>
                <a:gd name="connsiteY1" fmla="*/ 91 h 137827"/>
                <a:gd name="connsiteX2" fmla="*/ 208 w 75336"/>
                <a:gd name="connsiteY2" fmla="*/ 13375 h 137827"/>
                <a:gd name="connsiteX3" fmla="*/ 208 w 75336"/>
                <a:gd name="connsiteY3" fmla="*/ 20848 h 137827"/>
                <a:gd name="connsiteX4" fmla="*/ 30219 w 75336"/>
                <a:gd name="connsiteY4" fmla="*/ 15036 h 137827"/>
                <a:gd name="connsiteX5" fmla="*/ 30219 w 75336"/>
                <a:gd name="connsiteY5" fmla="*/ 120898 h 137827"/>
                <a:gd name="connsiteX6" fmla="*/ 9522 w 75336"/>
                <a:gd name="connsiteY6" fmla="*/ 130446 h 137827"/>
                <a:gd name="connsiteX7" fmla="*/ 1657 w 75336"/>
                <a:gd name="connsiteY7" fmla="*/ 130446 h 137827"/>
                <a:gd name="connsiteX8" fmla="*/ 1657 w 75336"/>
                <a:gd name="connsiteY8" fmla="*/ 137919 h 137827"/>
                <a:gd name="connsiteX9" fmla="*/ 38498 w 75336"/>
                <a:gd name="connsiteY9" fmla="*/ 137088 h 137827"/>
                <a:gd name="connsiteX10" fmla="*/ 75545 w 75336"/>
                <a:gd name="connsiteY10" fmla="*/ 137919 h 137827"/>
                <a:gd name="connsiteX11" fmla="*/ 75545 w 75336"/>
                <a:gd name="connsiteY11" fmla="*/ 130446 h 137827"/>
                <a:gd name="connsiteX12" fmla="*/ 67680 w 75336"/>
                <a:gd name="connsiteY12" fmla="*/ 130446 h 137827"/>
                <a:gd name="connsiteX13" fmla="*/ 46983 w 75336"/>
                <a:gd name="connsiteY13" fmla="*/ 120898 h 137827"/>
                <a:gd name="connsiteX14" fmla="*/ 46983 w 75336"/>
                <a:gd name="connsiteY14" fmla="*/ 5903 h 13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336" h="137827">
                  <a:moveTo>
                    <a:pt x="46983" y="5903"/>
                  </a:moveTo>
                  <a:cubicBezTo>
                    <a:pt x="46983" y="298"/>
                    <a:pt x="46569" y="91"/>
                    <a:pt x="40774" y="91"/>
                  </a:cubicBezTo>
                  <a:cubicBezTo>
                    <a:pt x="27528" y="13168"/>
                    <a:pt x="8694" y="13375"/>
                    <a:pt x="208" y="13375"/>
                  </a:cubicBezTo>
                  <a:lnTo>
                    <a:pt x="208" y="20848"/>
                  </a:lnTo>
                  <a:cubicBezTo>
                    <a:pt x="5176" y="20848"/>
                    <a:pt x="18836" y="20848"/>
                    <a:pt x="30219" y="15036"/>
                  </a:cubicBezTo>
                  <a:lnTo>
                    <a:pt x="30219" y="120898"/>
                  </a:lnTo>
                  <a:cubicBezTo>
                    <a:pt x="30219" y="127747"/>
                    <a:pt x="30219" y="130446"/>
                    <a:pt x="9522" y="130446"/>
                  </a:cubicBezTo>
                  <a:lnTo>
                    <a:pt x="1657" y="130446"/>
                  </a:lnTo>
                  <a:lnTo>
                    <a:pt x="1657" y="137919"/>
                  </a:lnTo>
                  <a:cubicBezTo>
                    <a:pt x="5383" y="137711"/>
                    <a:pt x="30840" y="137088"/>
                    <a:pt x="38498" y="137088"/>
                  </a:cubicBezTo>
                  <a:cubicBezTo>
                    <a:pt x="44914" y="137088"/>
                    <a:pt x="70992" y="137711"/>
                    <a:pt x="75545" y="137919"/>
                  </a:cubicBezTo>
                  <a:lnTo>
                    <a:pt x="75545" y="130446"/>
                  </a:lnTo>
                  <a:lnTo>
                    <a:pt x="67680" y="130446"/>
                  </a:lnTo>
                  <a:cubicBezTo>
                    <a:pt x="46983" y="130446"/>
                    <a:pt x="46983" y="127747"/>
                    <a:pt x="46983" y="120898"/>
                  </a:cubicBezTo>
                  <a:lnTo>
                    <a:pt x="46983" y="590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69" name="Freeform 11268">
              <a:extLst>
                <a:ext uri="{FF2B5EF4-FFF2-40B4-BE49-F238E27FC236}">
                  <a16:creationId xmlns:a16="http://schemas.microsoft.com/office/drawing/2014/main" id="{96CB6E2A-79D3-552D-2EFB-3910A7227313}"/>
                </a:ext>
              </a:extLst>
            </p:cNvPr>
            <p:cNvSpPr/>
            <p:nvPr>
              <p:custDataLst>
                <p:tags r:id="rId238"/>
              </p:custDataLst>
            </p:nvPr>
          </p:nvSpPr>
          <p:spPr>
            <a:xfrm>
              <a:off x="6989369" y="3644715"/>
              <a:ext cx="196620" cy="69388"/>
            </a:xfrm>
            <a:custGeom>
              <a:avLst/>
              <a:gdLst>
                <a:gd name="connsiteX0" fmla="*/ 186783 w 196620"/>
                <a:gd name="connsiteY0" fmla="*/ 11949 h 69388"/>
                <a:gd name="connsiteX1" fmla="*/ 196836 w 196620"/>
                <a:gd name="connsiteY1" fmla="*/ 6019 h 69388"/>
                <a:gd name="connsiteX2" fmla="*/ 187079 w 196620"/>
                <a:gd name="connsiteY2" fmla="*/ 88 h 69388"/>
                <a:gd name="connsiteX3" fmla="*/ 9973 w 196620"/>
                <a:gd name="connsiteY3" fmla="*/ 88 h 69388"/>
                <a:gd name="connsiteX4" fmla="*/ 216 w 196620"/>
                <a:gd name="connsiteY4" fmla="*/ 6019 h 69388"/>
                <a:gd name="connsiteX5" fmla="*/ 10268 w 196620"/>
                <a:gd name="connsiteY5" fmla="*/ 11949 h 69388"/>
                <a:gd name="connsiteX6" fmla="*/ 186783 w 196620"/>
                <a:gd name="connsiteY6" fmla="*/ 11949 h 69388"/>
                <a:gd name="connsiteX7" fmla="*/ 187079 w 196620"/>
                <a:gd name="connsiteY7" fmla="*/ 69477 h 69388"/>
                <a:gd name="connsiteX8" fmla="*/ 196836 w 196620"/>
                <a:gd name="connsiteY8" fmla="*/ 63546 h 69388"/>
                <a:gd name="connsiteX9" fmla="*/ 186783 w 196620"/>
                <a:gd name="connsiteY9" fmla="*/ 57615 h 69388"/>
                <a:gd name="connsiteX10" fmla="*/ 10268 w 196620"/>
                <a:gd name="connsiteY10" fmla="*/ 57615 h 69388"/>
                <a:gd name="connsiteX11" fmla="*/ 216 w 196620"/>
                <a:gd name="connsiteY11" fmla="*/ 63546 h 69388"/>
                <a:gd name="connsiteX12" fmla="*/ 9973 w 196620"/>
                <a:gd name="connsiteY12" fmla="*/ 69477 h 69388"/>
                <a:gd name="connsiteX13" fmla="*/ 187079 w 196620"/>
                <a:gd name="connsiteY13" fmla="*/ 69477 h 6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620" h="69388">
                  <a:moveTo>
                    <a:pt x="186783" y="11949"/>
                  </a:moveTo>
                  <a:cubicBezTo>
                    <a:pt x="191218" y="11949"/>
                    <a:pt x="196836" y="11949"/>
                    <a:pt x="196836" y="6019"/>
                  </a:cubicBezTo>
                  <a:cubicBezTo>
                    <a:pt x="196836" y="88"/>
                    <a:pt x="191218" y="88"/>
                    <a:pt x="187079" y="88"/>
                  </a:cubicBezTo>
                  <a:lnTo>
                    <a:pt x="9973" y="88"/>
                  </a:lnTo>
                  <a:cubicBezTo>
                    <a:pt x="5833" y="88"/>
                    <a:pt x="216" y="88"/>
                    <a:pt x="216" y="6019"/>
                  </a:cubicBezTo>
                  <a:cubicBezTo>
                    <a:pt x="216" y="11949"/>
                    <a:pt x="5833" y="11949"/>
                    <a:pt x="10268" y="11949"/>
                  </a:cubicBezTo>
                  <a:lnTo>
                    <a:pt x="186783" y="11949"/>
                  </a:lnTo>
                  <a:close/>
                  <a:moveTo>
                    <a:pt x="187079" y="69477"/>
                  </a:moveTo>
                  <a:cubicBezTo>
                    <a:pt x="191218" y="69477"/>
                    <a:pt x="196836" y="69477"/>
                    <a:pt x="196836" y="63546"/>
                  </a:cubicBezTo>
                  <a:cubicBezTo>
                    <a:pt x="196836" y="57615"/>
                    <a:pt x="191218" y="57615"/>
                    <a:pt x="186783" y="57615"/>
                  </a:cubicBezTo>
                  <a:lnTo>
                    <a:pt x="10268" y="57615"/>
                  </a:lnTo>
                  <a:cubicBezTo>
                    <a:pt x="5833" y="57615"/>
                    <a:pt x="216" y="57615"/>
                    <a:pt x="216" y="63546"/>
                  </a:cubicBezTo>
                  <a:cubicBezTo>
                    <a:pt x="216" y="69477"/>
                    <a:pt x="5833" y="69477"/>
                    <a:pt x="9973" y="69477"/>
                  </a:cubicBezTo>
                  <a:lnTo>
                    <a:pt x="187079" y="694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0" name="Freeform 11269">
              <a:extLst>
                <a:ext uri="{FF2B5EF4-FFF2-40B4-BE49-F238E27FC236}">
                  <a16:creationId xmlns:a16="http://schemas.microsoft.com/office/drawing/2014/main" id="{1537888F-245C-C736-2FF9-C2E5BC89611E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>
            <a:xfrm>
              <a:off x="7297028" y="3546563"/>
              <a:ext cx="232396" cy="206979"/>
            </a:xfrm>
            <a:custGeom>
              <a:avLst/>
              <a:gdLst>
                <a:gd name="connsiteX0" fmla="*/ 128251 w 232396"/>
                <a:gd name="connsiteY0" fmla="*/ 7798 h 206979"/>
                <a:gd name="connsiteX1" fmla="*/ 116424 w 232396"/>
                <a:gd name="connsiteY1" fmla="*/ 88 h 206979"/>
                <a:gd name="connsiteX2" fmla="*/ 104893 w 232396"/>
                <a:gd name="connsiteY2" fmla="*/ 7798 h 206979"/>
                <a:gd name="connsiteX3" fmla="*/ 31567 w 232396"/>
                <a:gd name="connsiteY3" fmla="*/ 186310 h 206979"/>
                <a:gd name="connsiteX4" fmla="*/ 6435 w 232396"/>
                <a:gd name="connsiteY4" fmla="*/ 193130 h 206979"/>
                <a:gd name="connsiteX5" fmla="*/ 226 w 232396"/>
                <a:gd name="connsiteY5" fmla="*/ 193130 h 206979"/>
                <a:gd name="connsiteX6" fmla="*/ 226 w 232396"/>
                <a:gd name="connsiteY6" fmla="*/ 207067 h 206979"/>
                <a:gd name="connsiteX7" fmla="*/ 34820 w 232396"/>
                <a:gd name="connsiteY7" fmla="*/ 206178 h 206979"/>
                <a:gd name="connsiteX8" fmla="*/ 73848 w 232396"/>
                <a:gd name="connsiteY8" fmla="*/ 207067 h 206979"/>
                <a:gd name="connsiteX9" fmla="*/ 73848 w 232396"/>
                <a:gd name="connsiteY9" fmla="*/ 193130 h 206979"/>
                <a:gd name="connsiteX10" fmla="*/ 47533 w 232396"/>
                <a:gd name="connsiteY10" fmla="*/ 189275 h 206979"/>
                <a:gd name="connsiteX11" fmla="*/ 48716 w 232396"/>
                <a:gd name="connsiteY11" fmla="*/ 185717 h 206979"/>
                <a:gd name="connsiteX12" fmla="*/ 63499 w 232396"/>
                <a:gd name="connsiteY12" fmla="*/ 149837 h 206979"/>
                <a:gd name="connsiteX13" fmla="*/ 142739 w 232396"/>
                <a:gd name="connsiteY13" fmla="*/ 149837 h 206979"/>
                <a:gd name="connsiteX14" fmla="*/ 160479 w 232396"/>
                <a:gd name="connsiteY14" fmla="*/ 193130 h 206979"/>
                <a:gd name="connsiteX15" fmla="*/ 132390 w 232396"/>
                <a:gd name="connsiteY15" fmla="*/ 193130 h 206979"/>
                <a:gd name="connsiteX16" fmla="*/ 132390 w 232396"/>
                <a:gd name="connsiteY16" fmla="*/ 207067 h 206979"/>
                <a:gd name="connsiteX17" fmla="*/ 184428 w 232396"/>
                <a:gd name="connsiteY17" fmla="*/ 206178 h 206979"/>
                <a:gd name="connsiteX18" fmla="*/ 232622 w 232396"/>
                <a:gd name="connsiteY18" fmla="*/ 207067 h 206979"/>
                <a:gd name="connsiteX19" fmla="*/ 232622 w 232396"/>
                <a:gd name="connsiteY19" fmla="*/ 193130 h 206979"/>
                <a:gd name="connsiteX20" fmla="*/ 203942 w 232396"/>
                <a:gd name="connsiteY20" fmla="*/ 193130 h 206979"/>
                <a:gd name="connsiteX21" fmla="*/ 128251 w 232396"/>
                <a:gd name="connsiteY21" fmla="*/ 7798 h 206979"/>
                <a:gd name="connsiteX22" fmla="*/ 103119 w 232396"/>
                <a:gd name="connsiteY22" fmla="*/ 53464 h 206979"/>
                <a:gd name="connsiteX23" fmla="*/ 136825 w 232396"/>
                <a:gd name="connsiteY23" fmla="*/ 135900 h 206979"/>
                <a:gd name="connsiteX24" fmla="*/ 69413 w 232396"/>
                <a:gd name="connsiteY24" fmla="*/ 135900 h 206979"/>
                <a:gd name="connsiteX25" fmla="*/ 103119 w 232396"/>
                <a:gd name="connsiteY25" fmla="*/ 53464 h 20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2396" h="206979">
                  <a:moveTo>
                    <a:pt x="128251" y="7798"/>
                  </a:moveTo>
                  <a:cubicBezTo>
                    <a:pt x="124999" y="88"/>
                    <a:pt x="121451" y="88"/>
                    <a:pt x="116424" y="88"/>
                  </a:cubicBezTo>
                  <a:cubicBezTo>
                    <a:pt x="108146" y="88"/>
                    <a:pt x="106963" y="2460"/>
                    <a:pt x="104893" y="7798"/>
                  </a:cubicBezTo>
                  <a:lnTo>
                    <a:pt x="31567" y="186310"/>
                  </a:lnTo>
                  <a:cubicBezTo>
                    <a:pt x="29793" y="190758"/>
                    <a:pt x="28906" y="193130"/>
                    <a:pt x="6435" y="193130"/>
                  </a:cubicBezTo>
                  <a:lnTo>
                    <a:pt x="226" y="193130"/>
                  </a:lnTo>
                  <a:lnTo>
                    <a:pt x="226" y="207067"/>
                  </a:lnTo>
                  <a:cubicBezTo>
                    <a:pt x="11462" y="206771"/>
                    <a:pt x="25654" y="206178"/>
                    <a:pt x="34820" y="206178"/>
                  </a:cubicBezTo>
                  <a:cubicBezTo>
                    <a:pt x="46351" y="206178"/>
                    <a:pt x="62908" y="206178"/>
                    <a:pt x="73848" y="207067"/>
                  </a:cubicBezTo>
                  <a:lnTo>
                    <a:pt x="73848" y="193130"/>
                  </a:lnTo>
                  <a:cubicBezTo>
                    <a:pt x="73257" y="193130"/>
                    <a:pt x="47533" y="193130"/>
                    <a:pt x="47533" y="189275"/>
                  </a:cubicBezTo>
                  <a:cubicBezTo>
                    <a:pt x="47533" y="188979"/>
                    <a:pt x="48420" y="186014"/>
                    <a:pt x="48716" y="185717"/>
                  </a:cubicBezTo>
                  <a:lnTo>
                    <a:pt x="63499" y="149837"/>
                  </a:lnTo>
                  <a:lnTo>
                    <a:pt x="142739" y="149837"/>
                  </a:lnTo>
                  <a:lnTo>
                    <a:pt x="160479" y="193130"/>
                  </a:lnTo>
                  <a:lnTo>
                    <a:pt x="132390" y="193130"/>
                  </a:lnTo>
                  <a:lnTo>
                    <a:pt x="132390" y="207067"/>
                  </a:lnTo>
                  <a:cubicBezTo>
                    <a:pt x="143626" y="206178"/>
                    <a:pt x="171714" y="206178"/>
                    <a:pt x="184428" y="206178"/>
                  </a:cubicBezTo>
                  <a:cubicBezTo>
                    <a:pt x="196255" y="206178"/>
                    <a:pt x="222274" y="206178"/>
                    <a:pt x="232622" y="207067"/>
                  </a:cubicBezTo>
                  <a:lnTo>
                    <a:pt x="232622" y="193130"/>
                  </a:lnTo>
                  <a:lnTo>
                    <a:pt x="203942" y="193130"/>
                  </a:lnTo>
                  <a:lnTo>
                    <a:pt x="128251" y="7798"/>
                  </a:lnTo>
                  <a:close/>
                  <a:moveTo>
                    <a:pt x="103119" y="53464"/>
                  </a:moveTo>
                  <a:lnTo>
                    <a:pt x="136825" y="135900"/>
                  </a:lnTo>
                  <a:lnTo>
                    <a:pt x="69413" y="135900"/>
                  </a:lnTo>
                  <a:lnTo>
                    <a:pt x="103119" y="5346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1" name="Freeform 11270">
              <a:extLst>
                <a:ext uri="{FF2B5EF4-FFF2-40B4-BE49-F238E27FC236}">
                  <a16:creationId xmlns:a16="http://schemas.microsoft.com/office/drawing/2014/main" id="{5E9638C3-00BF-B182-7E98-B88817902847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>
            <a:xfrm>
              <a:off x="7550547" y="3622476"/>
              <a:ext cx="147243" cy="134328"/>
            </a:xfrm>
            <a:custGeom>
              <a:avLst/>
              <a:gdLst>
                <a:gd name="connsiteX0" fmla="*/ 90414 w 147243"/>
                <a:gd name="connsiteY0" fmla="*/ 41603 h 134328"/>
                <a:gd name="connsiteX1" fmla="*/ 119685 w 147243"/>
                <a:gd name="connsiteY1" fmla="*/ 6612 h 134328"/>
                <a:gd name="connsiteX2" fmla="*/ 134469 w 147243"/>
                <a:gd name="connsiteY2" fmla="*/ 10467 h 134328"/>
                <a:gd name="connsiteX3" fmla="*/ 120277 w 147243"/>
                <a:gd name="connsiteY3" fmla="*/ 26479 h 134328"/>
                <a:gd name="connsiteX4" fmla="*/ 131512 w 147243"/>
                <a:gd name="connsiteY4" fmla="*/ 36858 h 134328"/>
                <a:gd name="connsiteX5" fmla="*/ 147478 w 147243"/>
                <a:gd name="connsiteY5" fmla="*/ 19659 h 134328"/>
                <a:gd name="connsiteX6" fmla="*/ 119981 w 147243"/>
                <a:gd name="connsiteY6" fmla="*/ 88 h 134328"/>
                <a:gd name="connsiteX7" fmla="*/ 88936 w 147243"/>
                <a:gd name="connsiteY7" fmla="*/ 22625 h 134328"/>
                <a:gd name="connsiteX8" fmla="*/ 57003 w 147243"/>
                <a:gd name="connsiteY8" fmla="*/ 88 h 134328"/>
                <a:gd name="connsiteX9" fmla="*/ 9401 w 147243"/>
                <a:gd name="connsiteY9" fmla="*/ 45754 h 134328"/>
                <a:gd name="connsiteX10" fmla="*/ 12949 w 147243"/>
                <a:gd name="connsiteY10" fmla="*/ 48719 h 134328"/>
                <a:gd name="connsiteX11" fmla="*/ 16792 w 147243"/>
                <a:gd name="connsiteY11" fmla="*/ 45457 h 134328"/>
                <a:gd name="connsiteX12" fmla="*/ 56412 w 147243"/>
                <a:gd name="connsiteY12" fmla="*/ 6612 h 134328"/>
                <a:gd name="connsiteX13" fmla="*/ 72378 w 147243"/>
                <a:gd name="connsiteY13" fmla="*/ 26479 h 134328"/>
                <a:gd name="connsiteX14" fmla="*/ 56412 w 147243"/>
                <a:gd name="connsiteY14" fmla="*/ 97054 h 134328"/>
                <a:gd name="connsiteX15" fmla="*/ 28323 w 147243"/>
                <a:gd name="connsiteY15" fmla="*/ 127893 h 134328"/>
                <a:gd name="connsiteX16" fmla="*/ 13540 w 147243"/>
                <a:gd name="connsiteY16" fmla="*/ 124038 h 134328"/>
                <a:gd name="connsiteX17" fmla="*/ 27436 w 147243"/>
                <a:gd name="connsiteY17" fmla="*/ 108026 h 134328"/>
                <a:gd name="connsiteX18" fmla="*/ 16497 w 147243"/>
                <a:gd name="connsiteY18" fmla="*/ 97647 h 134328"/>
                <a:gd name="connsiteX19" fmla="*/ 235 w 147243"/>
                <a:gd name="connsiteY19" fmla="*/ 114846 h 134328"/>
                <a:gd name="connsiteX20" fmla="*/ 28028 w 147243"/>
                <a:gd name="connsiteY20" fmla="*/ 134417 h 134328"/>
                <a:gd name="connsiteX21" fmla="*/ 59073 w 147243"/>
                <a:gd name="connsiteY21" fmla="*/ 111881 h 134328"/>
                <a:gd name="connsiteX22" fmla="*/ 91005 w 147243"/>
                <a:gd name="connsiteY22" fmla="*/ 134417 h 134328"/>
                <a:gd name="connsiteX23" fmla="*/ 138312 w 147243"/>
                <a:gd name="connsiteY23" fmla="*/ 88751 h 134328"/>
                <a:gd name="connsiteX24" fmla="*/ 134764 w 147243"/>
                <a:gd name="connsiteY24" fmla="*/ 85786 h 134328"/>
                <a:gd name="connsiteX25" fmla="*/ 130921 w 147243"/>
                <a:gd name="connsiteY25" fmla="*/ 89048 h 134328"/>
                <a:gd name="connsiteX26" fmla="*/ 91597 w 147243"/>
                <a:gd name="connsiteY26" fmla="*/ 127893 h 134328"/>
                <a:gd name="connsiteX27" fmla="*/ 75335 w 147243"/>
                <a:gd name="connsiteY27" fmla="*/ 108322 h 134328"/>
                <a:gd name="connsiteX28" fmla="*/ 80361 w 147243"/>
                <a:gd name="connsiteY28" fmla="*/ 82227 h 134328"/>
                <a:gd name="connsiteX29" fmla="*/ 90414 w 147243"/>
                <a:gd name="connsiteY29" fmla="*/ 41603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7243" h="134328">
                  <a:moveTo>
                    <a:pt x="90414" y="41603"/>
                  </a:moveTo>
                  <a:cubicBezTo>
                    <a:pt x="92188" y="33893"/>
                    <a:pt x="98988" y="6612"/>
                    <a:pt x="119685" y="6612"/>
                  </a:cubicBezTo>
                  <a:cubicBezTo>
                    <a:pt x="121164" y="6612"/>
                    <a:pt x="128260" y="6612"/>
                    <a:pt x="134469" y="10467"/>
                  </a:cubicBezTo>
                  <a:cubicBezTo>
                    <a:pt x="126190" y="11949"/>
                    <a:pt x="120277" y="19363"/>
                    <a:pt x="120277" y="26479"/>
                  </a:cubicBezTo>
                  <a:cubicBezTo>
                    <a:pt x="120277" y="31224"/>
                    <a:pt x="123529" y="36858"/>
                    <a:pt x="131512" y="36858"/>
                  </a:cubicBezTo>
                  <a:cubicBezTo>
                    <a:pt x="138017" y="36858"/>
                    <a:pt x="147478" y="31521"/>
                    <a:pt x="147478" y="19659"/>
                  </a:cubicBezTo>
                  <a:cubicBezTo>
                    <a:pt x="147478" y="4240"/>
                    <a:pt x="130034" y="88"/>
                    <a:pt x="119981" y="88"/>
                  </a:cubicBezTo>
                  <a:cubicBezTo>
                    <a:pt x="102832" y="88"/>
                    <a:pt x="92484" y="15804"/>
                    <a:pt x="88936" y="22625"/>
                  </a:cubicBezTo>
                  <a:cubicBezTo>
                    <a:pt x="81544" y="3053"/>
                    <a:pt x="65578" y="88"/>
                    <a:pt x="57003" y="88"/>
                  </a:cubicBezTo>
                  <a:cubicBezTo>
                    <a:pt x="26254" y="88"/>
                    <a:pt x="9401" y="38341"/>
                    <a:pt x="9401" y="45754"/>
                  </a:cubicBezTo>
                  <a:cubicBezTo>
                    <a:pt x="9401" y="48719"/>
                    <a:pt x="12357" y="48719"/>
                    <a:pt x="12949" y="48719"/>
                  </a:cubicBezTo>
                  <a:cubicBezTo>
                    <a:pt x="15314" y="48719"/>
                    <a:pt x="16201" y="48126"/>
                    <a:pt x="16792" y="45457"/>
                  </a:cubicBezTo>
                  <a:cubicBezTo>
                    <a:pt x="26845" y="14025"/>
                    <a:pt x="46359" y="6612"/>
                    <a:pt x="56412" y="6612"/>
                  </a:cubicBezTo>
                  <a:cubicBezTo>
                    <a:pt x="62030" y="6612"/>
                    <a:pt x="72378" y="9281"/>
                    <a:pt x="72378" y="26479"/>
                  </a:cubicBezTo>
                  <a:cubicBezTo>
                    <a:pt x="72378" y="35672"/>
                    <a:pt x="67352" y="55540"/>
                    <a:pt x="56412" y="97054"/>
                  </a:cubicBezTo>
                  <a:cubicBezTo>
                    <a:pt x="51681" y="115439"/>
                    <a:pt x="41333" y="127893"/>
                    <a:pt x="28323" y="127893"/>
                  </a:cubicBezTo>
                  <a:cubicBezTo>
                    <a:pt x="26549" y="127893"/>
                    <a:pt x="19749" y="127893"/>
                    <a:pt x="13540" y="124038"/>
                  </a:cubicBezTo>
                  <a:cubicBezTo>
                    <a:pt x="20932" y="122556"/>
                    <a:pt x="27436" y="116329"/>
                    <a:pt x="27436" y="108026"/>
                  </a:cubicBezTo>
                  <a:cubicBezTo>
                    <a:pt x="27436" y="100019"/>
                    <a:pt x="20932" y="97647"/>
                    <a:pt x="16497" y="97647"/>
                  </a:cubicBezTo>
                  <a:cubicBezTo>
                    <a:pt x="7627" y="97647"/>
                    <a:pt x="235" y="105357"/>
                    <a:pt x="235" y="114846"/>
                  </a:cubicBezTo>
                  <a:cubicBezTo>
                    <a:pt x="235" y="128486"/>
                    <a:pt x="15018" y="134417"/>
                    <a:pt x="28028" y="134417"/>
                  </a:cubicBezTo>
                  <a:cubicBezTo>
                    <a:pt x="47542" y="134417"/>
                    <a:pt x="58186" y="113660"/>
                    <a:pt x="59073" y="111881"/>
                  </a:cubicBezTo>
                  <a:cubicBezTo>
                    <a:pt x="62621" y="122852"/>
                    <a:pt x="73265" y="134417"/>
                    <a:pt x="91005" y="134417"/>
                  </a:cubicBezTo>
                  <a:cubicBezTo>
                    <a:pt x="121459" y="134417"/>
                    <a:pt x="138312" y="96164"/>
                    <a:pt x="138312" y="88751"/>
                  </a:cubicBezTo>
                  <a:cubicBezTo>
                    <a:pt x="138312" y="85786"/>
                    <a:pt x="135651" y="85786"/>
                    <a:pt x="134764" y="85786"/>
                  </a:cubicBezTo>
                  <a:cubicBezTo>
                    <a:pt x="132103" y="85786"/>
                    <a:pt x="131512" y="86972"/>
                    <a:pt x="130921" y="89048"/>
                  </a:cubicBezTo>
                  <a:cubicBezTo>
                    <a:pt x="121164" y="120777"/>
                    <a:pt x="101058" y="127893"/>
                    <a:pt x="91597" y="127893"/>
                  </a:cubicBezTo>
                  <a:cubicBezTo>
                    <a:pt x="80066" y="127893"/>
                    <a:pt x="75335" y="118404"/>
                    <a:pt x="75335" y="108322"/>
                  </a:cubicBezTo>
                  <a:cubicBezTo>
                    <a:pt x="75335" y="101799"/>
                    <a:pt x="77109" y="95275"/>
                    <a:pt x="80361" y="82227"/>
                  </a:cubicBezTo>
                  <a:lnTo>
                    <a:pt x="90414" y="4160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2" name="Freeform 11271">
              <a:extLst>
                <a:ext uri="{FF2B5EF4-FFF2-40B4-BE49-F238E27FC236}">
                  <a16:creationId xmlns:a16="http://schemas.microsoft.com/office/drawing/2014/main" id="{75418BD5-2FB2-1AE5-3D8B-79986A041F81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>
            <a:xfrm>
              <a:off x="7720684" y="3493487"/>
              <a:ext cx="62711" cy="139696"/>
            </a:xfrm>
            <a:custGeom>
              <a:avLst/>
              <a:gdLst>
                <a:gd name="connsiteX0" fmla="*/ 57571 w 62711"/>
                <a:gd name="connsiteY0" fmla="*/ 7972 h 139696"/>
                <a:gd name="connsiteX1" fmla="*/ 49292 w 62711"/>
                <a:gd name="connsiteY1" fmla="*/ 84 h 139696"/>
                <a:gd name="connsiteX2" fmla="*/ 37702 w 62711"/>
                <a:gd name="connsiteY2" fmla="*/ 11500 h 139696"/>
                <a:gd name="connsiteX3" fmla="*/ 45981 w 62711"/>
                <a:gd name="connsiteY3" fmla="*/ 19388 h 139696"/>
                <a:gd name="connsiteX4" fmla="*/ 57571 w 62711"/>
                <a:gd name="connsiteY4" fmla="*/ 7972 h 139696"/>
                <a:gd name="connsiteX5" fmla="*/ 15349 w 62711"/>
                <a:gd name="connsiteY5" fmla="*/ 113418 h 139696"/>
                <a:gd name="connsiteX6" fmla="*/ 13487 w 62711"/>
                <a:gd name="connsiteY6" fmla="*/ 122136 h 139696"/>
                <a:gd name="connsiteX7" fmla="*/ 33149 w 62711"/>
                <a:gd name="connsiteY7" fmla="*/ 139780 h 139696"/>
                <a:gd name="connsiteX8" fmla="*/ 62952 w 62711"/>
                <a:gd name="connsiteY8" fmla="*/ 108022 h 139696"/>
                <a:gd name="connsiteX9" fmla="*/ 59641 w 62711"/>
                <a:gd name="connsiteY9" fmla="*/ 105323 h 139696"/>
                <a:gd name="connsiteX10" fmla="*/ 55708 w 62711"/>
                <a:gd name="connsiteY10" fmla="*/ 108852 h 139696"/>
                <a:gd name="connsiteX11" fmla="*/ 33769 w 62711"/>
                <a:gd name="connsiteY11" fmla="*/ 133968 h 139696"/>
                <a:gd name="connsiteX12" fmla="*/ 28595 w 62711"/>
                <a:gd name="connsiteY12" fmla="*/ 126703 h 139696"/>
                <a:gd name="connsiteX13" fmla="*/ 31907 w 62711"/>
                <a:gd name="connsiteY13" fmla="*/ 113418 h 139696"/>
                <a:gd name="connsiteX14" fmla="*/ 38530 w 62711"/>
                <a:gd name="connsiteY14" fmla="*/ 96813 h 139696"/>
                <a:gd name="connsiteX15" fmla="*/ 48671 w 62711"/>
                <a:gd name="connsiteY15" fmla="*/ 70451 h 139696"/>
                <a:gd name="connsiteX16" fmla="*/ 49913 w 62711"/>
                <a:gd name="connsiteY16" fmla="*/ 63809 h 139696"/>
                <a:gd name="connsiteX17" fmla="*/ 30251 w 62711"/>
                <a:gd name="connsiteY17" fmla="*/ 46165 h 139696"/>
                <a:gd name="connsiteX18" fmla="*/ 241 w 62711"/>
                <a:gd name="connsiteY18" fmla="*/ 77924 h 139696"/>
                <a:gd name="connsiteX19" fmla="*/ 3759 w 62711"/>
                <a:gd name="connsiteY19" fmla="*/ 80622 h 139696"/>
                <a:gd name="connsiteX20" fmla="*/ 7484 w 62711"/>
                <a:gd name="connsiteY20" fmla="*/ 77301 h 139696"/>
                <a:gd name="connsiteX21" fmla="*/ 29630 w 62711"/>
                <a:gd name="connsiteY21" fmla="*/ 51977 h 139696"/>
                <a:gd name="connsiteX22" fmla="*/ 34804 w 62711"/>
                <a:gd name="connsiteY22" fmla="*/ 59242 h 139696"/>
                <a:gd name="connsiteX23" fmla="*/ 28388 w 62711"/>
                <a:gd name="connsiteY23" fmla="*/ 79999 h 139696"/>
                <a:gd name="connsiteX24" fmla="*/ 15349 w 62711"/>
                <a:gd name="connsiteY24" fmla="*/ 113418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571" y="7972"/>
                  </a:moveTo>
                  <a:cubicBezTo>
                    <a:pt x="57571" y="4651"/>
                    <a:pt x="55087" y="84"/>
                    <a:pt x="49292" y="84"/>
                  </a:cubicBezTo>
                  <a:cubicBezTo>
                    <a:pt x="43704" y="84"/>
                    <a:pt x="37702" y="5481"/>
                    <a:pt x="37702" y="11500"/>
                  </a:cubicBezTo>
                  <a:cubicBezTo>
                    <a:pt x="37702" y="15029"/>
                    <a:pt x="40392" y="19388"/>
                    <a:pt x="45981" y="19388"/>
                  </a:cubicBezTo>
                  <a:cubicBezTo>
                    <a:pt x="51983" y="19388"/>
                    <a:pt x="57571" y="13576"/>
                    <a:pt x="57571" y="7972"/>
                  </a:cubicBezTo>
                  <a:close/>
                  <a:moveTo>
                    <a:pt x="15349" y="113418"/>
                  </a:moveTo>
                  <a:cubicBezTo>
                    <a:pt x="14521" y="116117"/>
                    <a:pt x="13487" y="118608"/>
                    <a:pt x="13487" y="122136"/>
                  </a:cubicBezTo>
                  <a:cubicBezTo>
                    <a:pt x="13487" y="131892"/>
                    <a:pt x="21765" y="139780"/>
                    <a:pt x="33149" y="139780"/>
                  </a:cubicBezTo>
                  <a:cubicBezTo>
                    <a:pt x="53845" y="139780"/>
                    <a:pt x="62952" y="111135"/>
                    <a:pt x="62952" y="108022"/>
                  </a:cubicBezTo>
                  <a:cubicBezTo>
                    <a:pt x="62952" y="105323"/>
                    <a:pt x="60261" y="105323"/>
                    <a:pt x="59641" y="105323"/>
                  </a:cubicBezTo>
                  <a:cubicBezTo>
                    <a:pt x="56743" y="105323"/>
                    <a:pt x="56536" y="106569"/>
                    <a:pt x="55708" y="108852"/>
                  </a:cubicBezTo>
                  <a:cubicBezTo>
                    <a:pt x="50948" y="125458"/>
                    <a:pt x="41841" y="133968"/>
                    <a:pt x="33769" y="133968"/>
                  </a:cubicBezTo>
                  <a:cubicBezTo>
                    <a:pt x="29630" y="133968"/>
                    <a:pt x="28595" y="131270"/>
                    <a:pt x="28595" y="126703"/>
                  </a:cubicBezTo>
                  <a:cubicBezTo>
                    <a:pt x="28595" y="121929"/>
                    <a:pt x="30044" y="117985"/>
                    <a:pt x="31907" y="113418"/>
                  </a:cubicBezTo>
                  <a:cubicBezTo>
                    <a:pt x="33976" y="107814"/>
                    <a:pt x="36253" y="102210"/>
                    <a:pt x="38530" y="96813"/>
                  </a:cubicBezTo>
                  <a:cubicBezTo>
                    <a:pt x="40392" y="91831"/>
                    <a:pt x="47843" y="72942"/>
                    <a:pt x="48671" y="70451"/>
                  </a:cubicBezTo>
                  <a:cubicBezTo>
                    <a:pt x="49292" y="68375"/>
                    <a:pt x="49913" y="65884"/>
                    <a:pt x="49913" y="63809"/>
                  </a:cubicBezTo>
                  <a:cubicBezTo>
                    <a:pt x="49913" y="54053"/>
                    <a:pt x="41634" y="46165"/>
                    <a:pt x="30251" y="46165"/>
                  </a:cubicBezTo>
                  <a:cubicBezTo>
                    <a:pt x="9761" y="46165"/>
                    <a:pt x="241" y="74395"/>
                    <a:pt x="241" y="77924"/>
                  </a:cubicBezTo>
                  <a:cubicBezTo>
                    <a:pt x="241" y="80622"/>
                    <a:pt x="3138" y="80622"/>
                    <a:pt x="3759" y="80622"/>
                  </a:cubicBezTo>
                  <a:cubicBezTo>
                    <a:pt x="6657" y="80622"/>
                    <a:pt x="6864" y="79584"/>
                    <a:pt x="7484" y="77301"/>
                  </a:cubicBezTo>
                  <a:cubicBezTo>
                    <a:pt x="12866" y="59450"/>
                    <a:pt x="21972" y="51977"/>
                    <a:pt x="29630" y="51977"/>
                  </a:cubicBezTo>
                  <a:cubicBezTo>
                    <a:pt x="32942" y="51977"/>
                    <a:pt x="34804" y="53638"/>
                    <a:pt x="34804" y="59242"/>
                  </a:cubicBezTo>
                  <a:cubicBezTo>
                    <a:pt x="34804" y="64016"/>
                    <a:pt x="33562" y="67130"/>
                    <a:pt x="28388" y="79999"/>
                  </a:cubicBezTo>
                  <a:lnTo>
                    <a:pt x="15349" y="1134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3" name="Freeform 11272">
              <a:extLst>
                <a:ext uri="{FF2B5EF4-FFF2-40B4-BE49-F238E27FC236}">
                  <a16:creationId xmlns:a16="http://schemas.microsoft.com/office/drawing/2014/main" id="{45BB224E-6F5F-F5C6-92E5-5DD3D11A15EF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>
              <a:off x="7719649" y="3697118"/>
              <a:ext cx="69955" cy="131808"/>
            </a:xfrm>
            <a:custGeom>
              <a:avLst/>
              <a:gdLst>
                <a:gd name="connsiteX0" fmla="*/ 42462 w 69955"/>
                <a:gd name="connsiteY0" fmla="*/ 47832 h 131808"/>
                <a:gd name="connsiteX1" fmla="*/ 63573 w 69955"/>
                <a:gd name="connsiteY1" fmla="*/ 47832 h 131808"/>
                <a:gd name="connsiteX2" fmla="*/ 70196 w 69955"/>
                <a:gd name="connsiteY2" fmla="*/ 43266 h 131808"/>
                <a:gd name="connsiteX3" fmla="*/ 63987 w 69955"/>
                <a:gd name="connsiteY3" fmla="*/ 40360 h 131808"/>
                <a:gd name="connsiteX4" fmla="*/ 44325 w 69955"/>
                <a:gd name="connsiteY4" fmla="*/ 40360 h 131808"/>
                <a:gd name="connsiteX5" fmla="*/ 51983 w 69955"/>
                <a:gd name="connsiteY5" fmla="*/ 9639 h 131808"/>
                <a:gd name="connsiteX6" fmla="*/ 52604 w 69955"/>
                <a:gd name="connsiteY6" fmla="*/ 6733 h 131808"/>
                <a:gd name="connsiteX7" fmla="*/ 45567 w 69955"/>
                <a:gd name="connsiteY7" fmla="*/ 91 h 131808"/>
                <a:gd name="connsiteX8" fmla="*/ 35839 w 69955"/>
                <a:gd name="connsiteY8" fmla="*/ 9016 h 131808"/>
                <a:gd name="connsiteX9" fmla="*/ 27974 w 69955"/>
                <a:gd name="connsiteY9" fmla="*/ 40360 h 131808"/>
                <a:gd name="connsiteX10" fmla="*/ 6864 w 69955"/>
                <a:gd name="connsiteY10" fmla="*/ 40360 h 131808"/>
                <a:gd name="connsiteX11" fmla="*/ 241 w 69955"/>
                <a:gd name="connsiteY11" fmla="*/ 44926 h 131808"/>
                <a:gd name="connsiteX12" fmla="*/ 6450 w 69955"/>
                <a:gd name="connsiteY12" fmla="*/ 47832 h 131808"/>
                <a:gd name="connsiteX13" fmla="*/ 26112 w 69955"/>
                <a:gd name="connsiteY13" fmla="*/ 47832 h 131808"/>
                <a:gd name="connsiteX14" fmla="*/ 13900 w 69955"/>
                <a:gd name="connsiteY14" fmla="*/ 96819 h 131808"/>
                <a:gd name="connsiteX15" fmla="*/ 10796 w 69955"/>
                <a:gd name="connsiteY15" fmla="*/ 112180 h 131808"/>
                <a:gd name="connsiteX16" fmla="*/ 32942 w 69955"/>
                <a:gd name="connsiteY16" fmla="*/ 131899 h 131808"/>
                <a:gd name="connsiteX17" fmla="*/ 68954 w 69955"/>
                <a:gd name="connsiteY17" fmla="*/ 100140 h 131808"/>
                <a:gd name="connsiteX18" fmla="*/ 65643 w 69955"/>
                <a:gd name="connsiteY18" fmla="*/ 97442 h 131808"/>
                <a:gd name="connsiteX19" fmla="*/ 61296 w 69955"/>
                <a:gd name="connsiteY19" fmla="*/ 101386 h 131808"/>
                <a:gd name="connsiteX20" fmla="*/ 33562 w 69955"/>
                <a:gd name="connsiteY20" fmla="*/ 126087 h 131808"/>
                <a:gd name="connsiteX21" fmla="*/ 26319 w 69955"/>
                <a:gd name="connsiteY21" fmla="*/ 115916 h 131808"/>
                <a:gd name="connsiteX22" fmla="*/ 27560 w 69955"/>
                <a:gd name="connsiteY22" fmla="*/ 107405 h 131808"/>
                <a:gd name="connsiteX23" fmla="*/ 42462 w 69955"/>
                <a:gd name="connsiteY23" fmla="*/ 47832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462" y="47832"/>
                  </a:moveTo>
                  <a:lnTo>
                    <a:pt x="63573" y="47832"/>
                  </a:lnTo>
                  <a:cubicBezTo>
                    <a:pt x="67505" y="47832"/>
                    <a:pt x="70196" y="47832"/>
                    <a:pt x="70196" y="43266"/>
                  </a:cubicBezTo>
                  <a:cubicBezTo>
                    <a:pt x="70196" y="40360"/>
                    <a:pt x="67505" y="40360"/>
                    <a:pt x="63987" y="40360"/>
                  </a:cubicBezTo>
                  <a:lnTo>
                    <a:pt x="44325" y="40360"/>
                  </a:lnTo>
                  <a:lnTo>
                    <a:pt x="51983" y="9639"/>
                  </a:lnTo>
                  <a:cubicBezTo>
                    <a:pt x="52190" y="8601"/>
                    <a:pt x="52604" y="7563"/>
                    <a:pt x="52604" y="6733"/>
                  </a:cubicBezTo>
                  <a:cubicBezTo>
                    <a:pt x="52604" y="2997"/>
                    <a:pt x="49706" y="91"/>
                    <a:pt x="45567" y="91"/>
                  </a:cubicBezTo>
                  <a:cubicBezTo>
                    <a:pt x="40392" y="91"/>
                    <a:pt x="37288" y="3619"/>
                    <a:pt x="35839" y="9016"/>
                  </a:cubicBezTo>
                  <a:cubicBezTo>
                    <a:pt x="34390" y="14206"/>
                    <a:pt x="37081" y="4242"/>
                    <a:pt x="27974" y="40360"/>
                  </a:cubicBezTo>
                  <a:lnTo>
                    <a:pt x="6864" y="40360"/>
                  </a:lnTo>
                  <a:cubicBezTo>
                    <a:pt x="2931" y="40360"/>
                    <a:pt x="241" y="40360"/>
                    <a:pt x="241" y="44926"/>
                  </a:cubicBezTo>
                  <a:cubicBezTo>
                    <a:pt x="241" y="47832"/>
                    <a:pt x="2724" y="47832"/>
                    <a:pt x="6450" y="47832"/>
                  </a:cubicBezTo>
                  <a:lnTo>
                    <a:pt x="26112" y="47832"/>
                  </a:lnTo>
                  <a:lnTo>
                    <a:pt x="13900" y="96819"/>
                  </a:lnTo>
                  <a:cubicBezTo>
                    <a:pt x="12659" y="102009"/>
                    <a:pt x="10796" y="109481"/>
                    <a:pt x="10796" y="112180"/>
                  </a:cubicBezTo>
                  <a:cubicBezTo>
                    <a:pt x="10796" y="124426"/>
                    <a:pt x="21144" y="131899"/>
                    <a:pt x="32942" y="131899"/>
                  </a:cubicBezTo>
                  <a:cubicBezTo>
                    <a:pt x="55915" y="131899"/>
                    <a:pt x="68954" y="102839"/>
                    <a:pt x="68954" y="100140"/>
                  </a:cubicBezTo>
                  <a:cubicBezTo>
                    <a:pt x="68954" y="97442"/>
                    <a:pt x="66264" y="97442"/>
                    <a:pt x="65643" y="97442"/>
                  </a:cubicBezTo>
                  <a:cubicBezTo>
                    <a:pt x="63159" y="97442"/>
                    <a:pt x="62952" y="97857"/>
                    <a:pt x="61296" y="101386"/>
                  </a:cubicBezTo>
                  <a:cubicBezTo>
                    <a:pt x="55501" y="114463"/>
                    <a:pt x="44946" y="126087"/>
                    <a:pt x="33562" y="126087"/>
                  </a:cubicBezTo>
                  <a:cubicBezTo>
                    <a:pt x="29216" y="126087"/>
                    <a:pt x="26319" y="123388"/>
                    <a:pt x="26319" y="115916"/>
                  </a:cubicBezTo>
                  <a:cubicBezTo>
                    <a:pt x="26319" y="113840"/>
                    <a:pt x="27146" y="109481"/>
                    <a:pt x="27560" y="107405"/>
                  </a:cubicBezTo>
                  <a:lnTo>
                    <a:pt x="42462" y="4783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4" name="Freeform 11273">
              <a:extLst>
                <a:ext uri="{FF2B5EF4-FFF2-40B4-BE49-F238E27FC236}">
                  <a16:creationId xmlns:a16="http://schemas.microsoft.com/office/drawing/2014/main" id="{ECC320DE-1DB8-04F5-41C7-429C4C0887E5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7897317" y="3580665"/>
              <a:ext cx="196620" cy="197490"/>
            </a:xfrm>
            <a:custGeom>
              <a:avLst/>
              <a:gdLst>
                <a:gd name="connsiteX0" fmla="*/ 104618 w 196620"/>
                <a:gd name="connsiteY0" fmla="*/ 104764 h 197490"/>
                <a:gd name="connsiteX1" fmla="*/ 187109 w 196620"/>
                <a:gd name="connsiteY1" fmla="*/ 104764 h 197490"/>
                <a:gd name="connsiteX2" fmla="*/ 196866 w 196620"/>
                <a:gd name="connsiteY2" fmla="*/ 98833 h 197490"/>
                <a:gd name="connsiteX3" fmla="*/ 187109 w 196620"/>
                <a:gd name="connsiteY3" fmla="*/ 92903 h 197490"/>
                <a:gd name="connsiteX4" fmla="*/ 104618 w 196620"/>
                <a:gd name="connsiteY4" fmla="*/ 92903 h 197490"/>
                <a:gd name="connsiteX5" fmla="*/ 104618 w 196620"/>
                <a:gd name="connsiteY5" fmla="*/ 9874 h 197490"/>
                <a:gd name="connsiteX6" fmla="*/ 98704 w 196620"/>
                <a:gd name="connsiteY6" fmla="*/ 88 h 197490"/>
                <a:gd name="connsiteX7" fmla="*/ 92791 w 196620"/>
                <a:gd name="connsiteY7" fmla="*/ 9874 h 197490"/>
                <a:gd name="connsiteX8" fmla="*/ 92791 w 196620"/>
                <a:gd name="connsiteY8" fmla="*/ 92903 h 197490"/>
                <a:gd name="connsiteX9" fmla="*/ 10003 w 196620"/>
                <a:gd name="connsiteY9" fmla="*/ 92903 h 197490"/>
                <a:gd name="connsiteX10" fmla="*/ 246 w 196620"/>
                <a:gd name="connsiteY10" fmla="*/ 98833 h 197490"/>
                <a:gd name="connsiteX11" fmla="*/ 10003 w 196620"/>
                <a:gd name="connsiteY11" fmla="*/ 104764 h 197490"/>
                <a:gd name="connsiteX12" fmla="*/ 92791 w 196620"/>
                <a:gd name="connsiteY12" fmla="*/ 104764 h 197490"/>
                <a:gd name="connsiteX13" fmla="*/ 92791 w 196620"/>
                <a:gd name="connsiteY13" fmla="*/ 187793 h 197490"/>
                <a:gd name="connsiteX14" fmla="*/ 98704 w 196620"/>
                <a:gd name="connsiteY14" fmla="*/ 197578 h 197490"/>
                <a:gd name="connsiteX15" fmla="*/ 104618 w 196620"/>
                <a:gd name="connsiteY15" fmla="*/ 187793 h 197490"/>
                <a:gd name="connsiteX16" fmla="*/ 104618 w 196620"/>
                <a:gd name="connsiteY16" fmla="*/ 104764 h 19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620" h="197490">
                  <a:moveTo>
                    <a:pt x="104618" y="104764"/>
                  </a:moveTo>
                  <a:lnTo>
                    <a:pt x="187109" y="104764"/>
                  </a:lnTo>
                  <a:cubicBezTo>
                    <a:pt x="191249" y="104764"/>
                    <a:pt x="196866" y="104764"/>
                    <a:pt x="196866" y="98833"/>
                  </a:cubicBezTo>
                  <a:cubicBezTo>
                    <a:pt x="196866" y="92903"/>
                    <a:pt x="191249" y="92903"/>
                    <a:pt x="187109" y="92903"/>
                  </a:cubicBezTo>
                  <a:lnTo>
                    <a:pt x="104618" y="92903"/>
                  </a:lnTo>
                  <a:lnTo>
                    <a:pt x="104618" y="9874"/>
                  </a:lnTo>
                  <a:cubicBezTo>
                    <a:pt x="104618" y="5722"/>
                    <a:pt x="104618" y="88"/>
                    <a:pt x="98704" y="88"/>
                  </a:cubicBezTo>
                  <a:cubicBezTo>
                    <a:pt x="92791" y="88"/>
                    <a:pt x="92791" y="5722"/>
                    <a:pt x="92791" y="9874"/>
                  </a:cubicBezTo>
                  <a:lnTo>
                    <a:pt x="92791" y="92903"/>
                  </a:lnTo>
                  <a:lnTo>
                    <a:pt x="10003" y="92903"/>
                  </a:lnTo>
                  <a:cubicBezTo>
                    <a:pt x="5864" y="92903"/>
                    <a:pt x="246" y="92903"/>
                    <a:pt x="246" y="98833"/>
                  </a:cubicBezTo>
                  <a:cubicBezTo>
                    <a:pt x="246" y="104764"/>
                    <a:pt x="5864" y="104764"/>
                    <a:pt x="10003" y="104764"/>
                  </a:cubicBezTo>
                  <a:lnTo>
                    <a:pt x="92791" y="104764"/>
                  </a:lnTo>
                  <a:lnTo>
                    <a:pt x="92791" y="187793"/>
                  </a:lnTo>
                  <a:cubicBezTo>
                    <a:pt x="92791" y="191944"/>
                    <a:pt x="92791" y="197578"/>
                    <a:pt x="98704" y="197578"/>
                  </a:cubicBezTo>
                  <a:cubicBezTo>
                    <a:pt x="104618" y="197578"/>
                    <a:pt x="104618" y="191944"/>
                    <a:pt x="104618" y="187793"/>
                  </a:cubicBezTo>
                  <a:lnTo>
                    <a:pt x="104618" y="10476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5" name="Freeform 11274">
              <a:extLst>
                <a:ext uri="{FF2B5EF4-FFF2-40B4-BE49-F238E27FC236}">
                  <a16:creationId xmlns:a16="http://schemas.microsoft.com/office/drawing/2014/main" id="{5FEFFFA5-3F46-5896-90C7-1C04B40EB8E6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8187959" y="3550122"/>
              <a:ext cx="211107" cy="203420"/>
            </a:xfrm>
            <a:custGeom>
              <a:avLst/>
              <a:gdLst>
                <a:gd name="connsiteX0" fmla="*/ 70921 w 211107"/>
                <a:gd name="connsiteY0" fmla="*/ 92309 h 203420"/>
                <a:gd name="connsiteX1" fmla="*/ 70921 w 211107"/>
                <a:gd name="connsiteY1" fmla="*/ 14025 h 203420"/>
                <a:gd name="connsiteX2" fmla="*/ 124733 w 211107"/>
                <a:gd name="connsiteY2" fmla="*/ 14025 h 203420"/>
                <a:gd name="connsiteX3" fmla="*/ 159918 w 211107"/>
                <a:gd name="connsiteY3" fmla="*/ 51092 h 203420"/>
                <a:gd name="connsiteX4" fmla="*/ 117046 w 211107"/>
                <a:gd name="connsiteY4" fmla="*/ 92309 h 203420"/>
                <a:gd name="connsiteX5" fmla="*/ 70921 w 211107"/>
                <a:gd name="connsiteY5" fmla="*/ 92309 h 203420"/>
                <a:gd name="connsiteX6" fmla="*/ 150752 w 211107"/>
                <a:gd name="connsiteY6" fmla="*/ 97351 h 203420"/>
                <a:gd name="connsiteX7" fmla="*/ 201903 w 211107"/>
                <a:gd name="connsiteY7" fmla="*/ 51092 h 203420"/>
                <a:gd name="connsiteX8" fmla="*/ 128577 w 211107"/>
                <a:gd name="connsiteY8" fmla="*/ 88 h 203420"/>
                <a:gd name="connsiteX9" fmla="*/ 256 w 211107"/>
                <a:gd name="connsiteY9" fmla="*/ 88 h 203420"/>
                <a:gd name="connsiteX10" fmla="*/ 256 w 211107"/>
                <a:gd name="connsiteY10" fmla="*/ 14025 h 203420"/>
                <a:gd name="connsiteX11" fmla="*/ 32189 w 211107"/>
                <a:gd name="connsiteY11" fmla="*/ 14025 h 203420"/>
                <a:gd name="connsiteX12" fmla="*/ 32189 w 211107"/>
                <a:gd name="connsiteY12" fmla="*/ 189572 h 203420"/>
                <a:gd name="connsiteX13" fmla="*/ 256 w 211107"/>
                <a:gd name="connsiteY13" fmla="*/ 189572 h 203420"/>
                <a:gd name="connsiteX14" fmla="*/ 256 w 211107"/>
                <a:gd name="connsiteY14" fmla="*/ 203509 h 203420"/>
                <a:gd name="connsiteX15" fmla="*/ 137447 w 211107"/>
                <a:gd name="connsiteY15" fmla="*/ 203509 h 203420"/>
                <a:gd name="connsiteX16" fmla="*/ 211364 w 211107"/>
                <a:gd name="connsiteY16" fmla="*/ 148354 h 203420"/>
                <a:gd name="connsiteX17" fmla="*/ 150752 w 211107"/>
                <a:gd name="connsiteY17" fmla="*/ 97351 h 203420"/>
                <a:gd name="connsiteX18" fmla="*/ 125324 w 211107"/>
                <a:gd name="connsiteY18" fmla="*/ 189572 h 203420"/>
                <a:gd name="connsiteX19" fmla="*/ 70921 w 211107"/>
                <a:gd name="connsiteY19" fmla="*/ 189572 h 203420"/>
                <a:gd name="connsiteX20" fmla="*/ 70921 w 211107"/>
                <a:gd name="connsiteY20" fmla="*/ 102985 h 203420"/>
                <a:gd name="connsiteX21" fmla="*/ 128281 w 211107"/>
                <a:gd name="connsiteY21" fmla="*/ 102985 h 203420"/>
                <a:gd name="connsiteX22" fmla="*/ 158144 w 211107"/>
                <a:gd name="connsiteY22" fmla="*/ 115735 h 203420"/>
                <a:gd name="connsiteX23" fmla="*/ 167901 w 211107"/>
                <a:gd name="connsiteY23" fmla="*/ 148057 h 203420"/>
                <a:gd name="connsiteX24" fmla="*/ 125324 w 211107"/>
                <a:gd name="connsiteY24" fmla="*/ 189572 h 20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1107" h="203420">
                  <a:moveTo>
                    <a:pt x="70921" y="92309"/>
                  </a:moveTo>
                  <a:lnTo>
                    <a:pt x="70921" y="14025"/>
                  </a:lnTo>
                  <a:lnTo>
                    <a:pt x="124733" y="14025"/>
                  </a:lnTo>
                  <a:cubicBezTo>
                    <a:pt x="154596" y="14025"/>
                    <a:pt x="159918" y="37451"/>
                    <a:pt x="159918" y="51092"/>
                  </a:cubicBezTo>
                  <a:cubicBezTo>
                    <a:pt x="159918" y="73925"/>
                    <a:pt x="145726" y="92309"/>
                    <a:pt x="117046" y="92309"/>
                  </a:cubicBezTo>
                  <a:lnTo>
                    <a:pt x="70921" y="92309"/>
                  </a:lnTo>
                  <a:close/>
                  <a:moveTo>
                    <a:pt x="150752" y="97351"/>
                  </a:moveTo>
                  <a:cubicBezTo>
                    <a:pt x="182684" y="91716"/>
                    <a:pt x="201903" y="73925"/>
                    <a:pt x="201903" y="51092"/>
                  </a:cubicBezTo>
                  <a:cubicBezTo>
                    <a:pt x="201903" y="23811"/>
                    <a:pt x="176180" y="88"/>
                    <a:pt x="128577" y="88"/>
                  </a:cubicBezTo>
                  <a:lnTo>
                    <a:pt x="256" y="88"/>
                  </a:lnTo>
                  <a:lnTo>
                    <a:pt x="256" y="14025"/>
                  </a:lnTo>
                  <a:lnTo>
                    <a:pt x="32189" y="14025"/>
                  </a:lnTo>
                  <a:lnTo>
                    <a:pt x="32189" y="189572"/>
                  </a:lnTo>
                  <a:lnTo>
                    <a:pt x="256" y="189572"/>
                  </a:lnTo>
                  <a:lnTo>
                    <a:pt x="256" y="203509"/>
                  </a:lnTo>
                  <a:lnTo>
                    <a:pt x="137447" y="203509"/>
                  </a:lnTo>
                  <a:cubicBezTo>
                    <a:pt x="186528" y="203509"/>
                    <a:pt x="211364" y="177414"/>
                    <a:pt x="211364" y="148354"/>
                  </a:cubicBezTo>
                  <a:cubicBezTo>
                    <a:pt x="211364" y="119887"/>
                    <a:pt x="185937" y="100019"/>
                    <a:pt x="150752" y="97351"/>
                  </a:cubicBezTo>
                  <a:close/>
                  <a:moveTo>
                    <a:pt x="125324" y="189572"/>
                  </a:moveTo>
                  <a:lnTo>
                    <a:pt x="70921" y="189572"/>
                  </a:lnTo>
                  <a:lnTo>
                    <a:pt x="70921" y="102985"/>
                  </a:lnTo>
                  <a:lnTo>
                    <a:pt x="128281" y="102985"/>
                  </a:lnTo>
                  <a:cubicBezTo>
                    <a:pt x="134194" y="102985"/>
                    <a:pt x="148091" y="102985"/>
                    <a:pt x="158144" y="115735"/>
                  </a:cubicBezTo>
                  <a:cubicBezTo>
                    <a:pt x="167901" y="128190"/>
                    <a:pt x="167901" y="144796"/>
                    <a:pt x="167901" y="148057"/>
                  </a:cubicBezTo>
                  <a:cubicBezTo>
                    <a:pt x="167901" y="151616"/>
                    <a:pt x="167901" y="189572"/>
                    <a:pt x="125324" y="18957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6" name="Freeform 11275">
              <a:extLst>
                <a:ext uri="{FF2B5EF4-FFF2-40B4-BE49-F238E27FC236}">
                  <a16:creationId xmlns:a16="http://schemas.microsoft.com/office/drawing/2014/main" id="{EA7AA5E4-3936-B2D8-CFDA-5A38C27A89F4}"/>
                </a:ext>
              </a:extLst>
            </p:cNvPr>
            <p:cNvSpPr/>
            <p:nvPr>
              <p:custDataLst>
                <p:tags r:id="rId245"/>
              </p:custDataLst>
            </p:nvPr>
          </p:nvSpPr>
          <p:spPr>
            <a:xfrm>
              <a:off x="8426875" y="3622476"/>
              <a:ext cx="151974" cy="134328"/>
            </a:xfrm>
            <a:custGeom>
              <a:avLst/>
              <a:gdLst>
                <a:gd name="connsiteX0" fmla="*/ 95174 w 151974"/>
                <a:gd name="connsiteY0" fmla="*/ 114549 h 134328"/>
                <a:gd name="connsiteX1" fmla="*/ 121489 w 151974"/>
                <a:gd name="connsiteY1" fmla="*/ 134417 h 134328"/>
                <a:gd name="connsiteX2" fmla="*/ 143368 w 151974"/>
                <a:gd name="connsiteY2" fmla="*/ 118108 h 134328"/>
                <a:gd name="connsiteX3" fmla="*/ 152238 w 151974"/>
                <a:gd name="connsiteY3" fmla="*/ 88751 h 134328"/>
                <a:gd name="connsiteX4" fmla="*/ 148690 w 151974"/>
                <a:gd name="connsiteY4" fmla="*/ 85786 h 134328"/>
                <a:gd name="connsiteX5" fmla="*/ 144551 w 151974"/>
                <a:gd name="connsiteY5" fmla="*/ 91123 h 134328"/>
                <a:gd name="connsiteX6" fmla="*/ 122376 w 151974"/>
                <a:gd name="connsiteY6" fmla="*/ 127893 h 134328"/>
                <a:gd name="connsiteX7" fmla="*/ 113210 w 151974"/>
                <a:gd name="connsiteY7" fmla="*/ 114253 h 134328"/>
                <a:gd name="connsiteX8" fmla="*/ 119123 w 151974"/>
                <a:gd name="connsiteY8" fmla="*/ 83414 h 134328"/>
                <a:gd name="connsiteX9" fmla="*/ 127402 w 151974"/>
                <a:gd name="connsiteY9" fmla="*/ 51388 h 134328"/>
                <a:gd name="connsiteX10" fmla="*/ 132429 w 151974"/>
                <a:gd name="connsiteY10" fmla="*/ 31224 h 134328"/>
                <a:gd name="connsiteX11" fmla="*/ 136864 w 151974"/>
                <a:gd name="connsiteY11" fmla="*/ 11356 h 134328"/>
                <a:gd name="connsiteX12" fmla="*/ 128289 w 151974"/>
                <a:gd name="connsiteY12" fmla="*/ 3350 h 134328"/>
                <a:gd name="connsiteX13" fmla="*/ 116758 w 151974"/>
                <a:gd name="connsiteY13" fmla="*/ 13729 h 134328"/>
                <a:gd name="connsiteX14" fmla="*/ 94583 w 151974"/>
                <a:gd name="connsiteY14" fmla="*/ 102985 h 134328"/>
                <a:gd name="connsiteX15" fmla="*/ 60877 w 151974"/>
                <a:gd name="connsiteY15" fmla="*/ 127893 h 134328"/>
                <a:gd name="connsiteX16" fmla="*/ 42545 w 151974"/>
                <a:gd name="connsiteY16" fmla="*/ 103578 h 134328"/>
                <a:gd name="connsiteX17" fmla="*/ 58511 w 151974"/>
                <a:gd name="connsiteY17" fmla="*/ 43085 h 134328"/>
                <a:gd name="connsiteX18" fmla="*/ 63538 w 151974"/>
                <a:gd name="connsiteY18" fmla="*/ 24404 h 134328"/>
                <a:gd name="connsiteX19" fmla="*/ 39293 w 151974"/>
                <a:gd name="connsiteY19" fmla="*/ 88 h 134328"/>
                <a:gd name="connsiteX20" fmla="*/ 264 w 151974"/>
                <a:gd name="connsiteY20" fmla="*/ 45754 h 134328"/>
                <a:gd name="connsiteX21" fmla="*/ 3812 w 151974"/>
                <a:gd name="connsiteY21" fmla="*/ 48719 h 134328"/>
                <a:gd name="connsiteX22" fmla="*/ 8543 w 151974"/>
                <a:gd name="connsiteY22" fmla="*/ 43382 h 134328"/>
                <a:gd name="connsiteX23" fmla="*/ 38406 w 151974"/>
                <a:gd name="connsiteY23" fmla="*/ 6612 h 134328"/>
                <a:gd name="connsiteX24" fmla="*/ 45797 w 151974"/>
                <a:gd name="connsiteY24" fmla="*/ 16397 h 134328"/>
                <a:gd name="connsiteX25" fmla="*/ 40771 w 151974"/>
                <a:gd name="connsiteY25" fmla="*/ 36562 h 134328"/>
                <a:gd name="connsiteX26" fmla="*/ 23622 w 151974"/>
                <a:gd name="connsiteY26" fmla="*/ 98833 h 134328"/>
                <a:gd name="connsiteX27" fmla="*/ 59990 w 151974"/>
                <a:gd name="connsiteY27" fmla="*/ 134417 h 134328"/>
                <a:gd name="connsiteX28" fmla="*/ 95174 w 151974"/>
                <a:gd name="connsiteY28" fmla="*/ 114549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1974" h="134328">
                  <a:moveTo>
                    <a:pt x="95174" y="114549"/>
                  </a:moveTo>
                  <a:cubicBezTo>
                    <a:pt x="98427" y="126707"/>
                    <a:pt x="108775" y="134417"/>
                    <a:pt x="121489" y="134417"/>
                  </a:cubicBezTo>
                  <a:cubicBezTo>
                    <a:pt x="131837" y="134417"/>
                    <a:pt x="138638" y="127597"/>
                    <a:pt x="143368" y="118108"/>
                  </a:cubicBezTo>
                  <a:cubicBezTo>
                    <a:pt x="148395" y="107433"/>
                    <a:pt x="152238" y="89344"/>
                    <a:pt x="152238" y="88751"/>
                  </a:cubicBezTo>
                  <a:cubicBezTo>
                    <a:pt x="152238" y="85786"/>
                    <a:pt x="149577" y="85786"/>
                    <a:pt x="148690" y="85786"/>
                  </a:cubicBezTo>
                  <a:cubicBezTo>
                    <a:pt x="145734" y="85786"/>
                    <a:pt x="145438" y="86972"/>
                    <a:pt x="144551" y="91123"/>
                  </a:cubicBezTo>
                  <a:cubicBezTo>
                    <a:pt x="140412" y="107729"/>
                    <a:pt x="134794" y="127893"/>
                    <a:pt x="122376" y="127893"/>
                  </a:cubicBezTo>
                  <a:cubicBezTo>
                    <a:pt x="116167" y="127893"/>
                    <a:pt x="113210" y="124038"/>
                    <a:pt x="113210" y="114253"/>
                  </a:cubicBezTo>
                  <a:cubicBezTo>
                    <a:pt x="113210" y="107729"/>
                    <a:pt x="116758" y="93792"/>
                    <a:pt x="119123" y="83414"/>
                  </a:cubicBezTo>
                  <a:lnTo>
                    <a:pt x="127402" y="51388"/>
                  </a:lnTo>
                  <a:cubicBezTo>
                    <a:pt x="128289" y="46940"/>
                    <a:pt x="131246" y="35672"/>
                    <a:pt x="132429" y="31224"/>
                  </a:cubicBezTo>
                  <a:cubicBezTo>
                    <a:pt x="133907" y="24404"/>
                    <a:pt x="136864" y="13136"/>
                    <a:pt x="136864" y="11356"/>
                  </a:cubicBezTo>
                  <a:cubicBezTo>
                    <a:pt x="136864" y="6019"/>
                    <a:pt x="132724" y="3350"/>
                    <a:pt x="128289" y="3350"/>
                  </a:cubicBezTo>
                  <a:cubicBezTo>
                    <a:pt x="126811" y="3350"/>
                    <a:pt x="119123" y="3647"/>
                    <a:pt x="116758" y="13729"/>
                  </a:cubicBezTo>
                  <a:cubicBezTo>
                    <a:pt x="111140" y="35375"/>
                    <a:pt x="98131" y="87268"/>
                    <a:pt x="94583" y="102985"/>
                  </a:cubicBezTo>
                  <a:cubicBezTo>
                    <a:pt x="94287" y="104171"/>
                    <a:pt x="82460" y="127893"/>
                    <a:pt x="60877" y="127893"/>
                  </a:cubicBezTo>
                  <a:cubicBezTo>
                    <a:pt x="45502" y="127893"/>
                    <a:pt x="42545" y="114549"/>
                    <a:pt x="42545" y="103578"/>
                  </a:cubicBezTo>
                  <a:cubicBezTo>
                    <a:pt x="42545" y="86972"/>
                    <a:pt x="50824" y="63546"/>
                    <a:pt x="58511" y="43085"/>
                  </a:cubicBezTo>
                  <a:cubicBezTo>
                    <a:pt x="62059" y="34189"/>
                    <a:pt x="63538" y="30038"/>
                    <a:pt x="63538" y="24404"/>
                  </a:cubicBezTo>
                  <a:cubicBezTo>
                    <a:pt x="63538" y="11060"/>
                    <a:pt x="54076" y="88"/>
                    <a:pt x="39293" y="88"/>
                  </a:cubicBezTo>
                  <a:cubicBezTo>
                    <a:pt x="11204" y="88"/>
                    <a:pt x="264" y="43085"/>
                    <a:pt x="264" y="45754"/>
                  </a:cubicBezTo>
                  <a:cubicBezTo>
                    <a:pt x="264" y="48719"/>
                    <a:pt x="3221" y="48719"/>
                    <a:pt x="3812" y="48719"/>
                  </a:cubicBezTo>
                  <a:cubicBezTo>
                    <a:pt x="6769" y="48719"/>
                    <a:pt x="7065" y="48126"/>
                    <a:pt x="8543" y="43382"/>
                  </a:cubicBezTo>
                  <a:cubicBezTo>
                    <a:pt x="15935" y="17584"/>
                    <a:pt x="27170" y="6612"/>
                    <a:pt x="38406" y="6612"/>
                  </a:cubicBezTo>
                  <a:cubicBezTo>
                    <a:pt x="41067" y="6612"/>
                    <a:pt x="45797" y="6908"/>
                    <a:pt x="45797" y="16397"/>
                  </a:cubicBezTo>
                  <a:cubicBezTo>
                    <a:pt x="45797" y="23514"/>
                    <a:pt x="42545" y="32114"/>
                    <a:pt x="40771" y="36562"/>
                  </a:cubicBezTo>
                  <a:cubicBezTo>
                    <a:pt x="29831" y="65918"/>
                    <a:pt x="23622" y="84303"/>
                    <a:pt x="23622" y="98833"/>
                  </a:cubicBezTo>
                  <a:cubicBezTo>
                    <a:pt x="23622" y="127004"/>
                    <a:pt x="44023" y="134417"/>
                    <a:pt x="59990" y="134417"/>
                  </a:cubicBezTo>
                  <a:cubicBezTo>
                    <a:pt x="79504" y="134417"/>
                    <a:pt x="90148" y="121073"/>
                    <a:pt x="95174" y="11454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7" name="Freeform 11276">
              <a:extLst>
                <a:ext uri="{FF2B5EF4-FFF2-40B4-BE49-F238E27FC236}">
                  <a16:creationId xmlns:a16="http://schemas.microsoft.com/office/drawing/2014/main" id="{6D0B19BE-45F4-705F-743C-7CB5004B9E68}"/>
                </a:ext>
              </a:extLst>
            </p:cNvPr>
            <p:cNvSpPr/>
            <p:nvPr>
              <p:custDataLst>
                <p:tags r:id="rId246"/>
              </p:custDataLst>
            </p:nvPr>
          </p:nvSpPr>
          <p:spPr>
            <a:xfrm>
              <a:off x="8597287" y="3493487"/>
              <a:ext cx="62711" cy="139696"/>
            </a:xfrm>
            <a:custGeom>
              <a:avLst/>
              <a:gdLst>
                <a:gd name="connsiteX0" fmla="*/ 57600 w 62711"/>
                <a:gd name="connsiteY0" fmla="*/ 7972 h 139696"/>
                <a:gd name="connsiteX1" fmla="*/ 49322 w 62711"/>
                <a:gd name="connsiteY1" fmla="*/ 84 h 139696"/>
                <a:gd name="connsiteX2" fmla="*/ 37731 w 62711"/>
                <a:gd name="connsiteY2" fmla="*/ 11500 h 139696"/>
                <a:gd name="connsiteX3" fmla="*/ 46010 w 62711"/>
                <a:gd name="connsiteY3" fmla="*/ 19388 h 139696"/>
                <a:gd name="connsiteX4" fmla="*/ 57600 w 62711"/>
                <a:gd name="connsiteY4" fmla="*/ 7972 h 139696"/>
                <a:gd name="connsiteX5" fmla="*/ 15379 w 62711"/>
                <a:gd name="connsiteY5" fmla="*/ 113418 h 139696"/>
                <a:gd name="connsiteX6" fmla="*/ 13516 w 62711"/>
                <a:gd name="connsiteY6" fmla="*/ 122136 h 139696"/>
                <a:gd name="connsiteX7" fmla="*/ 33178 w 62711"/>
                <a:gd name="connsiteY7" fmla="*/ 139780 h 139696"/>
                <a:gd name="connsiteX8" fmla="*/ 62982 w 62711"/>
                <a:gd name="connsiteY8" fmla="*/ 108022 h 139696"/>
                <a:gd name="connsiteX9" fmla="*/ 59670 w 62711"/>
                <a:gd name="connsiteY9" fmla="*/ 105323 h 139696"/>
                <a:gd name="connsiteX10" fmla="*/ 55738 w 62711"/>
                <a:gd name="connsiteY10" fmla="*/ 108852 h 139696"/>
                <a:gd name="connsiteX11" fmla="*/ 33799 w 62711"/>
                <a:gd name="connsiteY11" fmla="*/ 133968 h 139696"/>
                <a:gd name="connsiteX12" fmla="*/ 28625 w 62711"/>
                <a:gd name="connsiteY12" fmla="*/ 126703 h 139696"/>
                <a:gd name="connsiteX13" fmla="*/ 31936 w 62711"/>
                <a:gd name="connsiteY13" fmla="*/ 113418 h 139696"/>
                <a:gd name="connsiteX14" fmla="*/ 38559 w 62711"/>
                <a:gd name="connsiteY14" fmla="*/ 96813 h 139696"/>
                <a:gd name="connsiteX15" fmla="*/ 48701 w 62711"/>
                <a:gd name="connsiteY15" fmla="*/ 70451 h 139696"/>
                <a:gd name="connsiteX16" fmla="*/ 49943 w 62711"/>
                <a:gd name="connsiteY16" fmla="*/ 63809 h 139696"/>
                <a:gd name="connsiteX17" fmla="*/ 30281 w 62711"/>
                <a:gd name="connsiteY17" fmla="*/ 46165 h 139696"/>
                <a:gd name="connsiteX18" fmla="*/ 270 w 62711"/>
                <a:gd name="connsiteY18" fmla="*/ 77924 h 139696"/>
                <a:gd name="connsiteX19" fmla="*/ 3789 w 62711"/>
                <a:gd name="connsiteY19" fmla="*/ 80622 h 139696"/>
                <a:gd name="connsiteX20" fmla="*/ 7514 w 62711"/>
                <a:gd name="connsiteY20" fmla="*/ 77301 h 139696"/>
                <a:gd name="connsiteX21" fmla="*/ 29660 w 62711"/>
                <a:gd name="connsiteY21" fmla="*/ 51977 h 139696"/>
                <a:gd name="connsiteX22" fmla="*/ 34834 w 62711"/>
                <a:gd name="connsiteY22" fmla="*/ 59242 h 139696"/>
                <a:gd name="connsiteX23" fmla="*/ 28418 w 62711"/>
                <a:gd name="connsiteY23" fmla="*/ 79999 h 139696"/>
                <a:gd name="connsiteX24" fmla="*/ 15379 w 62711"/>
                <a:gd name="connsiteY24" fmla="*/ 113418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600" y="7972"/>
                  </a:moveTo>
                  <a:cubicBezTo>
                    <a:pt x="57600" y="4651"/>
                    <a:pt x="55117" y="84"/>
                    <a:pt x="49322" y="84"/>
                  </a:cubicBezTo>
                  <a:cubicBezTo>
                    <a:pt x="43733" y="84"/>
                    <a:pt x="37731" y="5481"/>
                    <a:pt x="37731" y="11500"/>
                  </a:cubicBezTo>
                  <a:cubicBezTo>
                    <a:pt x="37731" y="15029"/>
                    <a:pt x="40422" y="19388"/>
                    <a:pt x="46010" y="19388"/>
                  </a:cubicBezTo>
                  <a:cubicBezTo>
                    <a:pt x="52012" y="19388"/>
                    <a:pt x="57600" y="13576"/>
                    <a:pt x="57600" y="7972"/>
                  </a:cubicBezTo>
                  <a:close/>
                  <a:moveTo>
                    <a:pt x="15379" y="113418"/>
                  </a:moveTo>
                  <a:cubicBezTo>
                    <a:pt x="14551" y="116117"/>
                    <a:pt x="13516" y="118608"/>
                    <a:pt x="13516" y="122136"/>
                  </a:cubicBezTo>
                  <a:cubicBezTo>
                    <a:pt x="13516" y="131892"/>
                    <a:pt x="21795" y="139780"/>
                    <a:pt x="33178" y="139780"/>
                  </a:cubicBezTo>
                  <a:cubicBezTo>
                    <a:pt x="53875" y="139780"/>
                    <a:pt x="62982" y="111135"/>
                    <a:pt x="62982" y="108022"/>
                  </a:cubicBezTo>
                  <a:cubicBezTo>
                    <a:pt x="62982" y="105323"/>
                    <a:pt x="60291" y="105323"/>
                    <a:pt x="59670" y="105323"/>
                  </a:cubicBezTo>
                  <a:cubicBezTo>
                    <a:pt x="56773" y="105323"/>
                    <a:pt x="56566" y="106569"/>
                    <a:pt x="55738" y="108852"/>
                  </a:cubicBezTo>
                  <a:cubicBezTo>
                    <a:pt x="50977" y="125458"/>
                    <a:pt x="41871" y="133968"/>
                    <a:pt x="33799" y="133968"/>
                  </a:cubicBezTo>
                  <a:cubicBezTo>
                    <a:pt x="29660" y="133968"/>
                    <a:pt x="28625" y="131270"/>
                    <a:pt x="28625" y="126703"/>
                  </a:cubicBezTo>
                  <a:cubicBezTo>
                    <a:pt x="28625" y="121929"/>
                    <a:pt x="30074" y="117985"/>
                    <a:pt x="31936" y="113418"/>
                  </a:cubicBezTo>
                  <a:cubicBezTo>
                    <a:pt x="34006" y="107814"/>
                    <a:pt x="36283" y="102210"/>
                    <a:pt x="38559" y="96813"/>
                  </a:cubicBezTo>
                  <a:cubicBezTo>
                    <a:pt x="40422" y="91831"/>
                    <a:pt x="47873" y="72942"/>
                    <a:pt x="48701" y="70451"/>
                  </a:cubicBezTo>
                  <a:cubicBezTo>
                    <a:pt x="49322" y="68375"/>
                    <a:pt x="49943" y="65884"/>
                    <a:pt x="49943" y="63809"/>
                  </a:cubicBezTo>
                  <a:cubicBezTo>
                    <a:pt x="49943" y="54053"/>
                    <a:pt x="41664" y="46165"/>
                    <a:pt x="30281" y="46165"/>
                  </a:cubicBezTo>
                  <a:cubicBezTo>
                    <a:pt x="9791" y="46165"/>
                    <a:pt x="270" y="74395"/>
                    <a:pt x="270" y="77924"/>
                  </a:cubicBezTo>
                  <a:cubicBezTo>
                    <a:pt x="270" y="80622"/>
                    <a:pt x="3168" y="80622"/>
                    <a:pt x="3789" y="80622"/>
                  </a:cubicBezTo>
                  <a:cubicBezTo>
                    <a:pt x="6686" y="80622"/>
                    <a:pt x="6893" y="79584"/>
                    <a:pt x="7514" y="77301"/>
                  </a:cubicBezTo>
                  <a:cubicBezTo>
                    <a:pt x="12895" y="59450"/>
                    <a:pt x="22002" y="51977"/>
                    <a:pt x="29660" y="51977"/>
                  </a:cubicBezTo>
                  <a:cubicBezTo>
                    <a:pt x="32971" y="51977"/>
                    <a:pt x="34834" y="53638"/>
                    <a:pt x="34834" y="59242"/>
                  </a:cubicBezTo>
                  <a:cubicBezTo>
                    <a:pt x="34834" y="64016"/>
                    <a:pt x="33592" y="67130"/>
                    <a:pt x="28418" y="79999"/>
                  </a:cubicBezTo>
                  <a:lnTo>
                    <a:pt x="15379" y="1134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8" name="Freeform 11277">
              <a:extLst>
                <a:ext uri="{FF2B5EF4-FFF2-40B4-BE49-F238E27FC236}">
                  <a16:creationId xmlns:a16="http://schemas.microsoft.com/office/drawing/2014/main" id="{186841BC-015E-79DB-CD9C-32D88EA4940D}"/>
                </a:ext>
              </a:extLst>
            </p:cNvPr>
            <p:cNvSpPr/>
            <p:nvPr>
              <p:custDataLst>
                <p:tags r:id="rId247"/>
              </p:custDataLst>
            </p:nvPr>
          </p:nvSpPr>
          <p:spPr>
            <a:xfrm>
              <a:off x="8596252" y="3697118"/>
              <a:ext cx="69955" cy="131808"/>
            </a:xfrm>
            <a:custGeom>
              <a:avLst/>
              <a:gdLst>
                <a:gd name="connsiteX0" fmla="*/ 42492 w 69955"/>
                <a:gd name="connsiteY0" fmla="*/ 47832 h 131808"/>
                <a:gd name="connsiteX1" fmla="*/ 63602 w 69955"/>
                <a:gd name="connsiteY1" fmla="*/ 47832 h 131808"/>
                <a:gd name="connsiteX2" fmla="*/ 70225 w 69955"/>
                <a:gd name="connsiteY2" fmla="*/ 43266 h 131808"/>
                <a:gd name="connsiteX3" fmla="*/ 64016 w 69955"/>
                <a:gd name="connsiteY3" fmla="*/ 40360 h 131808"/>
                <a:gd name="connsiteX4" fmla="*/ 44354 w 69955"/>
                <a:gd name="connsiteY4" fmla="*/ 40360 h 131808"/>
                <a:gd name="connsiteX5" fmla="*/ 52012 w 69955"/>
                <a:gd name="connsiteY5" fmla="*/ 9639 h 131808"/>
                <a:gd name="connsiteX6" fmla="*/ 52633 w 69955"/>
                <a:gd name="connsiteY6" fmla="*/ 6733 h 131808"/>
                <a:gd name="connsiteX7" fmla="*/ 45596 w 69955"/>
                <a:gd name="connsiteY7" fmla="*/ 91 h 131808"/>
                <a:gd name="connsiteX8" fmla="*/ 35869 w 69955"/>
                <a:gd name="connsiteY8" fmla="*/ 9016 h 131808"/>
                <a:gd name="connsiteX9" fmla="*/ 28004 w 69955"/>
                <a:gd name="connsiteY9" fmla="*/ 40360 h 131808"/>
                <a:gd name="connsiteX10" fmla="*/ 6893 w 69955"/>
                <a:gd name="connsiteY10" fmla="*/ 40360 h 131808"/>
                <a:gd name="connsiteX11" fmla="*/ 270 w 69955"/>
                <a:gd name="connsiteY11" fmla="*/ 44926 h 131808"/>
                <a:gd name="connsiteX12" fmla="*/ 6479 w 69955"/>
                <a:gd name="connsiteY12" fmla="*/ 47832 h 131808"/>
                <a:gd name="connsiteX13" fmla="*/ 26141 w 69955"/>
                <a:gd name="connsiteY13" fmla="*/ 47832 h 131808"/>
                <a:gd name="connsiteX14" fmla="*/ 13930 w 69955"/>
                <a:gd name="connsiteY14" fmla="*/ 96819 h 131808"/>
                <a:gd name="connsiteX15" fmla="*/ 10825 w 69955"/>
                <a:gd name="connsiteY15" fmla="*/ 112180 h 131808"/>
                <a:gd name="connsiteX16" fmla="*/ 32971 w 69955"/>
                <a:gd name="connsiteY16" fmla="*/ 131899 h 131808"/>
                <a:gd name="connsiteX17" fmla="*/ 68984 w 69955"/>
                <a:gd name="connsiteY17" fmla="*/ 100140 h 131808"/>
                <a:gd name="connsiteX18" fmla="*/ 65672 w 69955"/>
                <a:gd name="connsiteY18" fmla="*/ 97442 h 131808"/>
                <a:gd name="connsiteX19" fmla="*/ 61326 w 69955"/>
                <a:gd name="connsiteY19" fmla="*/ 101386 h 131808"/>
                <a:gd name="connsiteX20" fmla="*/ 33592 w 69955"/>
                <a:gd name="connsiteY20" fmla="*/ 126087 h 131808"/>
                <a:gd name="connsiteX21" fmla="*/ 26348 w 69955"/>
                <a:gd name="connsiteY21" fmla="*/ 115916 h 131808"/>
                <a:gd name="connsiteX22" fmla="*/ 27590 w 69955"/>
                <a:gd name="connsiteY22" fmla="*/ 107405 h 131808"/>
                <a:gd name="connsiteX23" fmla="*/ 42492 w 69955"/>
                <a:gd name="connsiteY23" fmla="*/ 47832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492" y="47832"/>
                  </a:moveTo>
                  <a:lnTo>
                    <a:pt x="63602" y="47832"/>
                  </a:lnTo>
                  <a:cubicBezTo>
                    <a:pt x="67535" y="47832"/>
                    <a:pt x="70225" y="47832"/>
                    <a:pt x="70225" y="43266"/>
                  </a:cubicBezTo>
                  <a:cubicBezTo>
                    <a:pt x="70225" y="40360"/>
                    <a:pt x="67535" y="40360"/>
                    <a:pt x="64016" y="40360"/>
                  </a:cubicBezTo>
                  <a:lnTo>
                    <a:pt x="44354" y="40360"/>
                  </a:lnTo>
                  <a:lnTo>
                    <a:pt x="52012" y="9639"/>
                  </a:lnTo>
                  <a:cubicBezTo>
                    <a:pt x="52219" y="8601"/>
                    <a:pt x="52633" y="7563"/>
                    <a:pt x="52633" y="6733"/>
                  </a:cubicBezTo>
                  <a:cubicBezTo>
                    <a:pt x="52633" y="2997"/>
                    <a:pt x="49736" y="91"/>
                    <a:pt x="45596" y="91"/>
                  </a:cubicBezTo>
                  <a:cubicBezTo>
                    <a:pt x="40422" y="91"/>
                    <a:pt x="37317" y="3619"/>
                    <a:pt x="35869" y="9016"/>
                  </a:cubicBezTo>
                  <a:cubicBezTo>
                    <a:pt x="34420" y="14206"/>
                    <a:pt x="37111" y="4242"/>
                    <a:pt x="28004" y="40360"/>
                  </a:cubicBezTo>
                  <a:lnTo>
                    <a:pt x="6893" y="40360"/>
                  </a:lnTo>
                  <a:cubicBezTo>
                    <a:pt x="2961" y="40360"/>
                    <a:pt x="270" y="40360"/>
                    <a:pt x="270" y="44926"/>
                  </a:cubicBezTo>
                  <a:cubicBezTo>
                    <a:pt x="270" y="47832"/>
                    <a:pt x="2754" y="47832"/>
                    <a:pt x="6479" y="47832"/>
                  </a:cubicBezTo>
                  <a:lnTo>
                    <a:pt x="26141" y="47832"/>
                  </a:lnTo>
                  <a:lnTo>
                    <a:pt x="13930" y="96819"/>
                  </a:lnTo>
                  <a:cubicBezTo>
                    <a:pt x="12688" y="102009"/>
                    <a:pt x="10825" y="109481"/>
                    <a:pt x="10825" y="112180"/>
                  </a:cubicBezTo>
                  <a:cubicBezTo>
                    <a:pt x="10825" y="124426"/>
                    <a:pt x="21174" y="131899"/>
                    <a:pt x="32971" y="131899"/>
                  </a:cubicBezTo>
                  <a:cubicBezTo>
                    <a:pt x="55945" y="131899"/>
                    <a:pt x="68984" y="102839"/>
                    <a:pt x="68984" y="100140"/>
                  </a:cubicBezTo>
                  <a:cubicBezTo>
                    <a:pt x="68984" y="97442"/>
                    <a:pt x="66293" y="97442"/>
                    <a:pt x="65672" y="97442"/>
                  </a:cubicBezTo>
                  <a:cubicBezTo>
                    <a:pt x="63189" y="97442"/>
                    <a:pt x="62982" y="97857"/>
                    <a:pt x="61326" y="101386"/>
                  </a:cubicBezTo>
                  <a:cubicBezTo>
                    <a:pt x="55531" y="114463"/>
                    <a:pt x="44975" y="126087"/>
                    <a:pt x="33592" y="126087"/>
                  </a:cubicBezTo>
                  <a:cubicBezTo>
                    <a:pt x="29246" y="126087"/>
                    <a:pt x="26348" y="123388"/>
                    <a:pt x="26348" y="115916"/>
                  </a:cubicBezTo>
                  <a:cubicBezTo>
                    <a:pt x="26348" y="113840"/>
                    <a:pt x="27176" y="109481"/>
                    <a:pt x="27590" y="107405"/>
                  </a:cubicBezTo>
                  <a:lnTo>
                    <a:pt x="42492" y="4783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79" name="Freeform 11278">
              <a:extLst>
                <a:ext uri="{FF2B5EF4-FFF2-40B4-BE49-F238E27FC236}">
                  <a16:creationId xmlns:a16="http://schemas.microsoft.com/office/drawing/2014/main" id="{6C55D8C5-9D52-8414-15A6-095F7E264BAF}"/>
                </a:ext>
              </a:extLst>
            </p:cNvPr>
            <p:cNvSpPr/>
            <p:nvPr>
              <p:custDataLst>
                <p:tags r:id="rId248"/>
              </p:custDataLst>
            </p:nvPr>
          </p:nvSpPr>
          <p:spPr>
            <a:xfrm>
              <a:off x="2409972" y="4402655"/>
              <a:ext cx="202533" cy="131066"/>
            </a:xfrm>
            <a:custGeom>
              <a:avLst/>
              <a:gdLst>
                <a:gd name="connsiteX0" fmla="*/ 177759 w 202533"/>
                <a:gd name="connsiteY0" fmla="*/ 28285 h 131066"/>
                <a:gd name="connsiteX1" fmla="*/ 202595 w 202533"/>
                <a:gd name="connsiteY1" fmla="*/ 9307 h 131066"/>
                <a:gd name="connsiteX2" fmla="*/ 202595 w 202533"/>
                <a:gd name="connsiteY2" fmla="*/ 114 h 131066"/>
                <a:gd name="connsiteX3" fmla="*/ 181011 w 202533"/>
                <a:gd name="connsiteY3" fmla="*/ 1004 h 131066"/>
                <a:gd name="connsiteX4" fmla="*/ 153514 w 202533"/>
                <a:gd name="connsiteY4" fmla="*/ 114 h 131066"/>
                <a:gd name="connsiteX5" fmla="*/ 153514 w 202533"/>
                <a:gd name="connsiteY5" fmla="*/ 9307 h 131066"/>
                <a:gd name="connsiteX6" fmla="*/ 170663 w 202533"/>
                <a:gd name="connsiteY6" fmla="*/ 23540 h 131066"/>
                <a:gd name="connsiteX7" fmla="*/ 169185 w 202533"/>
                <a:gd name="connsiteY7" fmla="*/ 29767 h 131066"/>
                <a:gd name="connsiteX8" fmla="*/ 142279 w 202533"/>
                <a:gd name="connsiteY8" fmla="*/ 105680 h 131066"/>
                <a:gd name="connsiteX9" fmla="*/ 113007 w 202533"/>
                <a:gd name="connsiteY9" fmla="*/ 22947 h 131066"/>
                <a:gd name="connsiteX10" fmla="*/ 111529 w 202533"/>
                <a:gd name="connsiteY10" fmla="*/ 17313 h 131066"/>
                <a:gd name="connsiteX11" fmla="*/ 128974 w 202533"/>
                <a:gd name="connsiteY11" fmla="*/ 9307 h 131066"/>
                <a:gd name="connsiteX12" fmla="*/ 128974 w 202533"/>
                <a:gd name="connsiteY12" fmla="*/ 114 h 131066"/>
                <a:gd name="connsiteX13" fmla="*/ 98224 w 202533"/>
                <a:gd name="connsiteY13" fmla="*/ 1004 h 131066"/>
                <a:gd name="connsiteX14" fmla="*/ 71909 w 202533"/>
                <a:gd name="connsiteY14" fmla="*/ 114 h 131066"/>
                <a:gd name="connsiteX15" fmla="*/ 71909 w 202533"/>
                <a:gd name="connsiteY15" fmla="*/ 9307 h 131066"/>
                <a:gd name="connsiteX16" fmla="*/ 90537 w 202533"/>
                <a:gd name="connsiteY16" fmla="*/ 13755 h 131066"/>
                <a:gd name="connsiteX17" fmla="*/ 97337 w 202533"/>
                <a:gd name="connsiteY17" fmla="*/ 30064 h 131066"/>
                <a:gd name="connsiteX18" fmla="*/ 71909 w 202533"/>
                <a:gd name="connsiteY18" fmla="*/ 101825 h 131066"/>
                <a:gd name="connsiteX19" fmla="*/ 43821 w 202533"/>
                <a:gd name="connsiteY19" fmla="*/ 22651 h 131066"/>
                <a:gd name="connsiteX20" fmla="*/ 42342 w 202533"/>
                <a:gd name="connsiteY20" fmla="*/ 17313 h 131066"/>
                <a:gd name="connsiteX21" fmla="*/ 59787 w 202533"/>
                <a:gd name="connsiteY21" fmla="*/ 9307 h 131066"/>
                <a:gd name="connsiteX22" fmla="*/ 59787 w 202533"/>
                <a:gd name="connsiteY22" fmla="*/ 114 h 131066"/>
                <a:gd name="connsiteX23" fmla="*/ 27559 w 202533"/>
                <a:gd name="connsiteY23" fmla="*/ 1004 h 131066"/>
                <a:gd name="connsiteX24" fmla="*/ 62 w 202533"/>
                <a:gd name="connsiteY24" fmla="*/ 114 h 131066"/>
                <a:gd name="connsiteX25" fmla="*/ 62 w 202533"/>
                <a:gd name="connsiteY25" fmla="*/ 9307 h 131066"/>
                <a:gd name="connsiteX26" fmla="*/ 21941 w 202533"/>
                <a:gd name="connsiteY26" fmla="*/ 19685 h 131066"/>
                <a:gd name="connsiteX27" fmla="*/ 59196 w 202533"/>
                <a:gd name="connsiteY27" fmla="*/ 124658 h 131066"/>
                <a:gd name="connsiteX28" fmla="*/ 65405 w 202533"/>
                <a:gd name="connsiteY28" fmla="*/ 131181 h 131066"/>
                <a:gd name="connsiteX29" fmla="*/ 71318 w 202533"/>
                <a:gd name="connsiteY29" fmla="*/ 125251 h 131066"/>
                <a:gd name="connsiteX30" fmla="*/ 101181 w 202533"/>
                <a:gd name="connsiteY30" fmla="*/ 41332 h 131066"/>
                <a:gd name="connsiteX31" fmla="*/ 131339 w 202533"/>
                <a:gd name="connsiteY31" fmla="*/ 125547 h 131066"/>
                <a:gd name="connsiteX32" fmla="*/ 137252 w 202533"/>
                <a:gd name="connsiteY32" fmla="*/ 131181 h 131066"/>
                <a:gd name="connsiteX33" fmla="*/ 143166 w 202533"/>
                <a:gd name="connsiteY33" fmla="*/ 125547 h 131066"/>
                <a:gd name="connsiteX34" fmla="*/ 177759 w 202533"/>
                <a:gd name="connsiteY34" fmla="*/ 28285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2533" h="131066">
                  <a:moveTo>
                    <a:pt x="177759" y="28285"/>
                  </a:moveTo>
                  <a:cubicBezTo>
                    <a:pt x="183081" y="13458"/>
                    <a:pt x="192247" y="9603"/>
                    <a:pt x="202595" y="9307"/>
                  </a:cubicBezTo>
                  <a:lnTo>
                    <a:pt x="202595" y="114"/>
                  </a:lnTo>
                  <a:cubicBezTo>
                    <a:pt x="196091" y="707"/>
                    <a:pt x="187516" y="1004"/>
                    <a:pt x="181011" y="1004"/>
                  </a:cubicBezTo>
                  <a:cubicBezTo>
                    <a:pt x="172437" y="1004"/>
                    <a:pt x="159132" y="411"/>
                    <a:pt x="153514" y="114"/>
                  </a:cubicBezTo>
                  <a:lnTo>
                    <a:pt x="153514" y="9307"/>
                  </a:lnTo>
                  <a:cubicBezTo>
                    <a:pt x="164158" y="9603"/>
                    <a:pt x="170663" y="14941"/>
                    <a:pt x="170663" y="23540"/>
                  </a:cubicBezTo>
                  <a:cubicBezTo>
                    <a:pt x="170663" y="25319"/>
                    <a:pt x="170663" y="25912"/>
                    <a:pt x="169185" y="29767"/>
                  </a:cubicBezTo>
                  <a:lnTo>
                    <a:pt x="142279" y="105680"/>
                  </a:lnTo>
                  <a:lnTo>
                    <a:pt x="113007" y="22947"/>
                  </a:lnTo>
                  <a:cubicBezTo>
                    <a:pt x="111825" y="19389"/>
                    <a:pt x="111529" y="18796"/>
                    <a:pt x="111529" y="17313"/>
                  </a:cubicBezTo>
                  <a:cubicBezTo>
                    <a:pt x="111529" y="9307"/>
                    <a:pt x="123060" y="9307"/>
                    <a:pt x="128974" y="9307"/>
                  </a:cubicBezTo>
                  <a:lnTo>
                    <a:pt x="128974" y="114"/>
                  </a:lnTo>
                  <a:cubicBezTo>
                    <a:pt x="120399" y="411"/>
                    <a:pt x="105320" y="1004"/>
                    <a:pt x="98224" y="1004"/>
                  </a:cubicBezTo>
                  <a:cubicBezTo>
                    <a:pt x="89354" y="1004"/>
                    <a:pt x="80779" y="707"/>
                    <a:pt x="71909" y="114"/>
                  </a:cubicBezTo>
                  <a:lnTo>
                    <a:pt x="71909" y="9307"/>
                  </a:lnTo>
                  <a:cubicBezTo>
                    <a:pt x="82849" y="9307"/>
                    <a:pt x="87580" y="9900"/>
                    <a:pt x="90537" y="13755"/>
                  </a:cubicBezTo>
                  <a:cubicBezTo>
                    <a:pt x="92015" y="15534"/>
                    <a:pt x="95267" y="24430"/>
                    <a:pt x="97337" y="30064"/>
                  </a:cubicBezTo>
                  <a:lnTo>
                    <a:pt x="71909" y="101825"/>
                  </a:lnTo>
                  <a:lnTo>
                    <a:pt x="43821" y="22651"/>
                  </a:lnTo>
                  <a:cubicBezTo>
                    <a:pt x="42342" y="19092"/>
                    <a:pt x="42342" y="18499"/>
                    <a:pt x="42342" y="17313"/>
                  </a:cubicBezTo>
                  <a:cubicBezTo>
                    <a:pt x="42342" y="9307"/>
                    <a:pt x="53874" y="9307"/>
                    <a:pt x="59787" y="9307"/>
                  </a:cubicBezTo>
                  <a:lnTo>
                    <a:pt x="59787" y="114"/>
                  </a:lnTo>
                  <a:cubicBezTo>
                    <a:pt x="50917" y="411"/>
                    <a:pt x="34359" y="1004"/>
                    <a:pt x="27559" y="1004"/>
                  </a:cubicBezTo>
                  <a:cubicBezTo>
                    <a:pt x="26376" y="1004"/>
                    <a:pt x="10706" y="707"/>
                    <a:pt x="62" y="114"/>
                  </a:cubicBezTo>
                  <a:lnTo>
                    <a:pt x="62" y="9307"/>
                  </a:lnTo>
                  <a:cubicBezTo>
                    <a:pt x="14845" y="9307"/>
                    <a:pt x="18393" y="10196"/>
                    <a:pt x="21941" y="19685"/>
                  </a:cubicBezTo>
                  <a:lnTo>
                    <a:pt x="59196" y="124658"/>
                  </a:lnTo>
                  <a:cubicBezTo>
                    <a:pt x="60674" y="128809"/>
                    <a:pt x="61561" y="131181"/>
                    <a:pt x="65405" y="131181"/>
                  </a:cubicBezTo>
                  <a:cubicBezTo>
                    <a:pt x="69248" y="131181"/>
                    <a:pt x="69840" y="129402"/>
                    <a:pt x="71318" y="125251"/>
                  </a:cubicBezTo>
                  <a:lnTo>
                    <a:pt x="101181" y="41332"/>
                  </a:lnTo>
                  <a:lnTo>
                    <a:pt x="131339" y="125547"/>
                  </a:lnTo>
                  <a:cubicBezTo>
                    <a:pt x="132522" y="128809"/>
                    <a:pt x="133409" y="131181"/>
                    <a:pt x="137252" y="131181"/>
                  </a:cubicBezTo>
                  <a:cubicBezTo>
                    <a:pt x="141096" y="131181"/>
                    <a:pt x="141983" y="128512"/>
                    <a:pt x="143166" y="125547"/>
                  </a:cubicBezTo>
                  <a:lnTo>
                    <a:pt x="177759" y="2828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0" name="Freeform 11279">
              <a:extLst>
                <a:ext uri="{FF2B5EF4-FFF2-40B4-BE49-F238E27FC236}">
                  <a16:creationId xmlns:a16="http://schemas.microsoft.com/office/drawing/2014/main" id="{72D9B23E-2DEE-1CF1-9621-6B271509A94B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>
              <a:off x="2627650" y="4324667"/>
              <a:ext cx="148721" cy="205792"/>
            </a:xfrm>
            <a:custGeom>
              <a:avLst/>
              <a:gdLst>
                <a:gd name="connsiteX0" fmla="*/ 23131 w 148721"/>
                <a:gd name="connsiteY0" fmla="*/ 183371 h 205792"/>
                <a:gd name="connsiteX1" fmla="*/ 69 w 148721"/>
                <a:gd name="connsiteY1" fmla="*/ 196715 h 205792"/>
                <a:gd name="connsiteX2" fmla="*/ 69 w 148721"/>
                <a:gd name="connsiteY2" fmla="*/ 205907 h 205792"/>
                <a:gd name="connsiteX3" fmla="*/ 33480 w 148721"/>
                <a:gd name="connsiteY3" fmla="*/ 205018 h 205792"/>
                <a:gd name="connsiteX4" fmla="*/ 66595 w 148721"/>
                <a:gd name="connsiteY4" fmla="*/ 205907 h 205792"/>
                <a:gd name="connsiteX5" fmla="*/ 66595 w 148721"/>
                <a:gd name="connsiteY5" fmla="*/ 196715 h 205792"/>
                <a:gd name="connsiteX6" fmla="*/ 43532 w 148721"/>
                <a:gd name="connsiteY6" fmla="*/ 183371 h 205792"/>
                <a:gd name="connsiteX7" fmla="*/ 43532 w 148721"/>
                <a:gd name="connsiteY7" fmla="*/ 128809 h 205792"/>
                <a:gd name="connsiteX8" fmla="*/ 83448 w 148721"/>
                <a:gd name="connsiteY8" fmla="*/ 81364 h 205792"/>
                <a:gd name="connsiteX9" fmla="*/ 105327 w 148721"/>
                <a:gd name="connsiteY9" fmla="*/ 114279 h 205792"/>
                <a:gd name="connsiteX10" fmla="*/ 105327 w 148721"/>
                <a:gd name="connsiteY10" fmla="*/ 183371 h 205792"/>
                <a:gd name="connsiteX11" fmla="*/ 82265 w 148721"/>
                <a:gd name="connsiteY11" fmla="*/ 196715 h 205792"/>
                <a:gd name="connsiteX12" fmla="*/ 82265 w 148721"/>
                <a:gd name="connsiteY12" fmla="*/ 205907 h 205792"/>
                <a:gd name="connsiteX13" fmla="*/ 115676 w 148721"/>
                <a:gd name="connsiteY13" fmla="*/ 205018 h 205792"/>
                <a:gd name="connsiteX14" fmla="*/ 148791 w 148721"/>
                <a:gd name="connsiteY14" fmla="*/ 205907 h 205792"/>
                <a:gd name="connsiteX15" fmla="*/ 148791 w 148721"/>
                <a:gd name="connsiteY15" fmla="*/ 196715 h 205792"/>
                <a:gd name="connsiteX16" fmla="*/ 125728 w 148721"/>
                <a:gd name="connsiteY16" fmla="*/ 187819 h 205792"/>
                <a:gd name="connsiteX17" fmla="*/ 125728 w 148721"/>
                <a:gd name="connsiteY17" fmla="*/ 131181 h 205792"/>
                <a:gd name="connsiteX18" fmla="*/ 116563 w 148721"/>
                <a:gd name="connsiteY18" fmla="*/ 85812 h 205792"/>
                <a:gd name="connsiteX19" fmla="*/ 85517 w 148721"/>
                <a:gd name="connsiteY19" fmla="*/ 74840 h 205792"/>
                <a:gd name="connsiteX20" fmla="*/ 42645 w 148721"/>
                <a:gd name="connsiteY20" fmla="*/ 103900 h 205792"/>
                <a:gd name="connsiteX21" fmla="*/ 42645 w 148721"/>
                <a:gd name="connsiteY21" fmla="*/ 114 h 205792"/>
                <a:gd name="connsiteX22" fmla="*/ 69 w 148721"/>
                <a:gd name="connsiteY22" fmla="*/ 3376 h 205792"/>
                <a:gd name="connsiteX23" fmla="*/ 69 w 148721"/>
                <a:gd name="connsiteY23" fmla="*/ 12569 h 205792"/>
                <a:gd name="connsiteX24" fmla="*/ 23131 w 148721"/>
                <a:gd name="connsiteY24" fmla="*/ 29174 h 205792"/>
                <a:gd name="connsiteX25" fmla="*/ 23131 w 148721"/>
                <a:gd name="connsiteY25" fmla="*/ 183371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205792">
                  <a:moveTo>
                    <a:pt x="23131" y="183371"/>
                  </a:moveTo>
                  <a:cubicBezTo>
                    <a:pt x="23131" y="196715"/>
                    <a:pt x="19879" y="196715"/>
                    <a:pt x="69" y="196715"/>
                  </a:cubicBezTo>
                  <a:lnTo>
                    <a:pt x="69" y="205907"/>
                  </a:lnTo>
                  <a:cubicBezTo>
                    <a:pt x="10417" y="205611"/>
                    <a:pt x="25497" y="205018"/>
                    <a:pt x="33480" y="205018"/>
                  </a:cubicBezTo>
                  <a:cubicBezTo>
                    <a:pt x="41167" y="205018"/>
                    <a:pt x="56542" y="205611"/>
                    <a:pt x="66595" y="205907"/>
                  </a:cubicBezTo>
                  <a:lnTo>
                    <a:pt x="66595" y="196715"/>
                  </a:lnTo>
                  <a:cubicBezTo>
                    <a:pt x="46785" y="196715"/>
                    <a:pt x="43532" y="196715"/>
                    <a:pt x="43532" y="183371"/>
                  </a:cubicBezTo>
                  <a:lnTo>
                    <a:pt x="43532" y="128809"/>
                  </a:lnTo>
                  <a:cubicBezTo>
                    <a:pt x="43532" y="97970"/>
                    <a:pt x="64525" y="81364"/>
                    <a:pt x="83448" y="81364"/>
                  </a:cubicBezTo>
                  <a:cubicBezTo>
                    <a:pt x="102075" y="81364"/>
                    <a:pt x="105327" y="97377"/>
                    <a:pt x="105327" y="114279"/>
                  </a:cubicBezTo>
                  <a:lnTo>
                    <a:pt x="105327" y="183371"/>
                  </a:lnTo>
                  <a:cubicBezTo>
                    <a:pt x="105327" y="196715"/>
                    <a:pt x="102075" y="196715"/>
                    <a:pt x="82265" y="196715"/>
                  </a:cubicBezTo>
                  <a:lnTo>
                    <a:pt x="82265" y="205907"/>
                  </a:lnTo>
                  <a:cubicBezTo>
                    <a:pt x="92613" y="205611"/>
                    <a:pt x="107693" y="205018"/>
                    <a:pt x="115676" y="205018"/>
                  </a:cubicBezTo>
                  <a:cubicBezTo>
                    <a:pt x="123363" y="205018"/>
                    <a:pt x="138738" y="205611"/>
                    <a:pt x="148791" y="205907"/>
                  </a:cubicBezTo>
                  <a:lnTo>
                    <a:pt x="148791" y="196715"/>
                  </a:lnTo>
                  <a:cubicBezTo>
                    <a:pt x="133416" y="196715"/>
                    <a:pt x="126024" y="196715"/>
                    <a:pt x="125728" y="187819"/>
                  </a:cubicBezTo>
                  <a:lnTo>
                    <a:pt x="125728" y="131181"/>
                  </a:lnTo>
                  <a:cubicBezTo>
                    <a:pt x="125728" y="105680"/>
                    <a:pt x="125728" y="96487"/>
                    <a:pt x="116563" y="85812"/>
                  </a:cubicBezTo>
                  <a:cubicBezTo>
                    <a:pt x="112423" y="80771"/>
                    <a:pt x="102666" y="74840"/>
                    <a:pt x="85517" y="74840"/>
                  </a:cubicBezTo>
                  <a:cubicBezTo>
                    <a:pt x="60681" y="74840"/>
                    <a:pt x="47672" y="92632"/>
                    <a:pt x="42645" y="103900"/>
                  </a:cubicBezTo>
                  <a:lnTo>
                    <a:pt x="42645" y="114"/>
                  </a:lnTo>
                  <a:lnTo>
                    <a:pt x="69" y="3376"/>
                  </a:lnTo>
                  <a:lnTo>
                    <a:pt x="69" y="12569"/>
                  </a:lnTo>
                  <a:cubicBezTo>
                    <a:pt x="20766" y="12569"/>
                    <a:pt x="23131" y="14644"/>
                    <a:pt x="23131" y="29174"/>
                  </a:cubicBezTo>
                  <a:lnTo>
                    <a:pt x="23131" y="1833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1" name="Freeform 11280">
              <a:extLst>
                <a:ext uri="{FF2B5EF4-FFF2-40B4-BE49-F238E27FC236}">
                  <a16:creationId xmlns:a16="http://schemas.microsoft.com/office/drawing/2014/main" id="{0B7040EB-90E3-2A73-0AAB-97BFBC4F5A6F}"/>
                </a:ext>
              </a:extLst>
            </p:cNvPr>
            <p:cNvSpPr/>
            <p:nvPr>
              <p:custDataLst>
                <p:tags r:id="rId250"/>
              </p:custDataLst>
            </p:nvPr>
          </p:nvSpPr>
          <p:spPr>
            <a:xfrm>
              <a:off x="2790729" y="4397614"/>
              <a:ext cx="114424" cy="136108"/>
            </a:xfrm>
            <a:custGeom>
              <a:avLst/>
              <a:gdLst>
                <a:gd name="connsiteX0" fmla="*/ 24911 w 114424"/>
                <a:gd name="connsiteY0" fmla="*/ 58234 h 136108"/>
                <a:gd name="connsiteX1" fmla="*/ 61574 w 114424"/>
                <a:gd name="connsiteY1" fmla="*/ 6638 h 136108"/>
                <a:gd name="connsiteX2" fmla="*/ 94984 w 114424"/>
                <a:gd name="connsiteY2" fmla="*/ 58234 h 136108"/>
                <a:gd name="connsiteX3" fmla="*/ 24911 w 114424"/>
                <a:gd name="connsiteY3" fmla="*/ 58234 h 136108"/>
                <a:gd name="connsiteX4" fmla="*/ 24615 w 114424"/>
                <a:gd name="connsiteY4" fmla="*/ 64462 h 136108"/>
                <a:gd name="connsiteX5" fmla="*/ 107107 w 114424"/>
                <a:gd name="connsiteY5" fmla="*/ 64462 h 136108"/>
                <a:gd name="connsiteX6" fmla="*/ 114499 w 114424"/>
                <a:gd name="connsiteY6" fmla="*/ 58234 h 136108"/>
                <a:gd name="connsiteX7" fmla="*/ 61574 w 114424"/>
                <a:gd name="connsiteY7" fmla="*/ 114 h 136108"/>
                <a:gd name="connsiteX8" fmla="*/ 74 w 114424"/>
                <a:gd name="connsiteY8" fmla="*/ 67723 h 136108"/>
                <a:gd name="connsiteX9" fmla="*/ 65122 w 114424"/>
                <a:gd name="connsiteY9" fmla="*/ 136222 h 136108"/>
                <a:gd name="connsiteX10" fmla="*/ 114499 w 114424"/>
                <a:gd name="connsiteY10" fmla="*/ 97673 h 136108"/>
                <a:gd name="connsiteX11" fmla="*/ 110655 w 114424"/>
                <a:gd name="connsiteY11" fmla="*/ 94115 h 136108"/>
                <a:gd name="connsiteX12" fmla="*/ 106811 w 114424"/>
                <a:gd name="connsiteY12" fmla="*/ 98266 h 136108"/>
                <a:gd name="connsiteX13" fmla="*/ 66896 w 114424"/>
                <a:gd name="connsiteY13" fmla="*/ 128809 h 136108"/>
                <a:gd name="connsiteX14" fmla="*/ 33485 w 114424"/>
                <a:gd name="connsiteY14" fmla="*/ 108941 h 136108"/>
                <a:gd name="connsiteX15" fmla="*/ 24615 w 114424"/>
                <a:gd name="connsiteY15" fmla="*/ 6446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11" y="58234"/>
                  </a:moveTo>
                  <a:cubicBezTo>
                    <a:pt x="26685" y="14051"/>
                    <a:pt x="51521" y="6638"/>
                    <a:pt x="61574" y="6638"/>
                  </a:cubicBezTo>
                  <a:cubicBezTo>
                    <a:pt x="92028" y="6638"/>
                    <a:pt x="94984" y="46670"/>
                    <a:pt x="94984" y="58234"/>
                  </a:cubicBezTo>
                  <a:lnTo>
                    <a:pt x="24911" y="58234"/>
                  </a:lnTo>
                  <a:close/>
                  <a:moveTo>
                    <a:pt x="24615" y="64462"/>
                  </a:moveTo>
                  <a:lnTo>
                    <a:pt x="107107" y="64462"/>
                  </a:lnTo>
                  <a:cubicBezTo>
                    <a:pt x="113612" y="64462"/>
                    <a:pt x="114499" y="64462"/>
                    <a:pt x="114499" y="58234"/>
                  </a:cubicBezTo>
                  <a:cubicBezTo>
                    <a:pt x="114499" y="28878"/>
                    <a:pt x="98532" y="114"/>
                    <a:pt x="61574" y="114"/>
                  </a:cubicBezTo>
                  <a:cubicBezTo>
                    <a:pt x="27276" y="114"/>
                    <a:pt x="74" y="30657"/>
                    <a:pt x="74" y="67723"/>
                  </a:cubicBezTo>
                  <a:cubicBezTo>
                    <a:pt x="74" y="107459"/>
                    <a:pt x="31120" y="136222"/>
                    <a:pt x="65122" y="136222"/>
                  </a:cubicBezTo>
                  <a:cubicBezTo>
                    <a:pt x="101193" y="136222"/>
                    <a:pt x="114499" y="103307"/>
                    <a:pt x="114499" y="97673"/>
                  </a:cubicBezTo>
                  <a:cubicBezTo>
                    <a:pt x="114499" y="94708"/>
                    <a:pt x="112133" y="94115"/>
                    <a:pt x="110655" y="94115"/>
                  </a:cubicBezTo>
                  <a:cubicBezTo>
                    <a:pt x="107994" y="94115"/>
                    <a:pt x="107402" y="95894"/>
                    <a:pt x="106811" y="98266"/>
                  </a:cubicBezTo>
                  <a:cubicBezTo>
                    <a:pt x="96463" y="128809"/>
                    <a:pt x="69852" y="128809"/>
                    <a:pt x="66896" y="128809"/>
                  </a:cubicBezTo>
                  <a:cubicBezTo>
                    <a:pt x="52112" y="128809"/>
                    <a:pt x="40286" y="119913"/>
                    <a:pt x="33485" y="108941"/>
                  </a:cubicBezTo>
                  <a:cubicBezTo>
                    <a:pt x="24615" y="94708"/>
                    <a:pt x="24615" y="75137"/>
                    <a:pt x="24615" y="6446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2" name="Freeform 11281">
              <a:extLst>
                <a:ext uri="{FF2B5EF4-FFF2-40B4-BE49-F238E27FC236}">
                  <a16:creationId xmlns:a16="http://schemas.microsoft.com/office/drawing/2014/main" id="{5A430730-8485-0677-81A9-53DCCE723D1D}"/>
                </a:ext>
              </a:extLst>
            </p:cNvPr>
            <p:cNvSpPr/>
            <p:nvPr>
              <p:custDataLst>
                <p:tags r:id="rId251"/>
              </p:custDataLst>
            </p:nvPr>
          </p:nvSpPr>
          <p:spPr>
            <a:xfrm>
              <a:off x="2922138" y="4399393"/>
              <a:ext cx="99344" cy="131066"/>
            </a:xfrm>
            <a:custGeom>
              <a:avLst/>
              <a:gdLst>
                <a:gd name="connsiteX0" fmla="*/ 41177 w 99344"/>
                <a:gd name="connsiteY0" fmla="*/ 32733 h 131066"/>
                <a:gd name="connsiteX1" fmla="*/ 41177 w 99344"/>
                <a:gd name="connsiteY1" fmla="*/ 114 h 131066"/>
                <a:gd name="connsiteX2" fmla="*/ 79 w 99344"/>
                <a:gd name="connsiteY2" fmla="*/ 3376 h 131066"/>
                <a:gd name="connsiteX3" fmla="*/ 79 w 99344"/>
                <a:gd name="connsiteY3" fmla="*/ 12569 h 131066"/>
                <a:gd name="connsiteX4" fmla="*/ 23141 w 99344"/>
                <a:gd name="connsiteY4" fmla="*/ 29174 h 131066"/>
                <a:gd name="connsiteX5" fmla="*/ 23141 w 99344"/>
                <a:gd name="connsiteY5" fmla="*/ 108645 h 131066"/>
                <a:gd name="connsiteX6" fmla="*/ 79 w 99344"/>
                <a:gd name="connsiteY6" fmla="*/ 121989 h 131066"/>
                <a:gd name="connsiteX7" fmla="*/ 79 w 99344"/>
                <a:gd name="connsiteY7" fmla="*/ 131181 h 131066"/>
                <a:gd name="connsiteX8" fmla="*/ 33785 w 99344"/>
                <a:gd name="connsiteY8" fmla="*/ 130292 h 131066"/>
                <a:gd name="connsiteX9" fmla="*/ 71335 w 99344"/>
                <a:gd name="connsiteY9" fmla="*/ 131181 h 131066"/>
                <a:gd name="connsiteX10" fmla="*/ 71335 w 99344"/>
                <a:gd name="connsiteY10" fmla="*/ 121989 h 131066"/>
                <a:gd name="connsiteX11" fmla="*/ 65126 w 99344"/>
                <a:gd name="connsiteY11" fmla="*/ 121989 h 131066"/>
                <a:gd name="connsiteX12" fmla="*/ 42655 w 99344"/>
                <a:gd name="connsiteY12" fmla="*/ 108052 h 131066"/>
                <a:gd name="connsiteX13" fmla="*/ 42655 w 99344"/>
                <a:gd name="connsiteY13" fmla="*/ 62386 h 131066"/>
                <a:gd name="connsiteX14" fmla="*/ 77544 w 99344"/>
                <a:gd name="connsiteY14" fmla="*/ 6638 h 131066"/>
                <a:gd name="connsiteX15" fmla="*/ 80797 w 99344"/>
                <a:gd name="connsiteY15" fmla="*/ 6934 h 131066"/>
                <a:gd name="connsiteX16" fmla="*/ 73996 w 99344"/>
                <a:gd name="connsiteY16" fmla="*/ 18499 h 131066"/>
                <a:gd name="connsiteX17" fmla="*/ 86710 w 99344"/>
                <a:gd name="connsiteY17" fmla="*/ 31250 h 131066"/>
                <a:gd name="connsiteX18" fmla="*/ 99424 w 99344"/>
                <a:gd name="connsiteY18" fmla="*/ 18203 h 131066"/>
                <a:gd name="connsiteX19" fmla="*/ 77544 w 99344"/>
                <a:gd name="connsiteY19" fmla="*/ 114 h 131066"/>
                <a:gd name="connsiteX20" fmla="*/ 41177 w 99344"/>
                <a:gd name="connsiteY20" fmla="*/ 3273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177" y="32733"/>
                  </a:moveTo>
                  <a:lnTo>
                    <a:pt x="41177" y="114"/>
                  </a:lnTo>
                  <a:lnTo>
                    <a:pt x="79" y="3376"/>
                  </a:lnTo>
                  <a:lnTo>
                    <a:pt x="79" y="12569"/>
                  </a:lnTo>
                  <a:cubicBezTo>
                    <a:pt x="20776" y="12569"/>
                    <a:pt x="23141" y="14644"/>
                    <a:pt x="23141" y="29174"/>
                  </a:cubicBezTo>
                  <a:lnTo>
                    <a:pt x="23141" y="108645"/>
                  </a:lnTo>
                  <a:cubicBezTo>
                    <a:pt x="23141" y="121989"/>
                    <a:pt x="19889" y="121989"/>
                    <a:pt x="79" y="121989"/>
                  </a:cubicBezTo>
                  <a:lnTo>
                    <a:pt x="79" y="131181"/>
                  </a:lnTo>
                  <a:cubicBezTo>
                    <a:pt x="11610" y="130885"/>
                    <a:pt x="25506" y="130292"/>
                    <a:pt x="33785" y="130292"/>
                  </a:cubicBezTo>
                  <a:cubicBezTo>
                    <a:pt x="45612" y="130292"/>
                    <a:pt x="59508" y="130292"/>
                    <a:pt x="71335" y="131181"/>
                  </a:cubicBezTo>
                  <a:lnTo>
                    <a:pt x="71335" y="121989"/>
                  </a:lnTo>
                  <a:lnTo>
                    <a:pt x="65126" y="121989"/>
                  </a:lnTo>
                  <a:cubicBezTo>
                    <a:pt x="43247" y="121989"/>
                    <a:pt x="42655" y="118727"/>
                    <a:pt x="42655" y="108052"/>
                  </a:cubicBezTo>
                  <a:lnTo>
                    <a:pt x="42655" y="62386"/>
                  </a:lnTo>
                  <a:cubicBezTo>
                    <a:pt x="42655" y="33029"/>
                    <a:pt x="55073" y="6638"/>
                    <a:pt x="77544" y="6638"/>
                  </a:cubicBezTo>
                  <a:cubicBezTo>
                    <a:pt x="79614" y="6638"/>
                    <a:pt x="80205" y="6638"/>
                    <a:pt x="80797" y="6934"/>
                  </a:cubicBezTo>
                  <a:cubicBezTo>
                    <a:pt x="79910" y="7231"/>
                    <a:pt x="73996" y="10789"/>
                    <a:pt x="73996" y="18499"/>
                  </a:cubicBezTo>
                  <a:cubicBezTo>
                    <a:pt x="73996" y="26802"/>
                    <a:pt x="80205" y="31250"/>
                    <a:pt x="86710" y="31250"/>
                  </a:cubicBezTo>
                  <a:cubicBezTo>
                    <a:pt x="92032" y="31250"/>
                    <a:pt x="99424" y="27692"/>
                    <a:pt x="99424" y="18203"/>
                  </a:cubicBezTo>
                  <a:cubicBezTo>
                    <a:pt x="99424" y="8714"/>
                    <a:pt x="90258" y="114"/>
                    <a:pt x="77544" y="114"/>
                  </a:cubicBezTo>
                  <a:cubicBezTo>
                    <a:pt x="55960" y="114"/>
                    <a:pt x="45316" y="19982"/>
                    <a:pt x="41177" y="327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3" name="Freeform 11282">
              <a:extLst>
                <a:ext uri="{FF2B5EF4-FFF2-40B4-BE49-F238E27FC236}">
                  <a16:creationId xmlns:a16="http://schemas.microsoft.com/office/drawing/2014/main" id="{7B2CC145-71EC-5218-C4D6-C5AAA922C17C}"/>
                </a:ext>
              </a:extLst>
            </p:cNvPr>
            <p:cNvSpPr/>
            <p:nvPr>
              <p:custDataLst>
                <p:tags r:id="rId252"/>
              </p:custDataLst>
            </p:nvPr>
          </p:nvSpPr>
          <p:spPr>
            <a:xfrm>
              <a:off x="3037942" y="4397614"/>
              <a:ext cx="114424" cy="136108"/>
            </a:xfrm>
            <a:custGeom>
              <a:avLst/>
              <a:gdLst>
                <a:gd name="connsiteX0" fmla="*/ 24919 w 114424"/>
                <a:gd name="connsiteY0" fmla="*/ 58234 h 136108"/>
                <a:gd name="connsiteX1" fmla="*/ 61582 w 114424"/>
                <a:gd name="connsiteY1" fmla="*/ 6638 h 136108"/>
                <a:gd name="connsiteX2" fmla="*/ 94993 w 114424"/>
                <a:gd name="connsiteY2" fmla="*/ 58234 h 136108"/>
                <a:gd name="connsiteX3" fmla="*/ 24919 w 114424"/>
                <a:gd name="connsiteY3" fmla="*/ 58234 h 136108"/>
                <a:gd name="connsiteX4" fmla="*/ 24623 w 114424"/>
                <a:gd name="connsiteY4" fmla="*/ 64462 h 136108"/>
                <a:gd name="connsiteX5" fmla="*/ 107115 w 114424"/>
                <a:gd name="connsiteY5" fmla="*/ 64462 h 136108"/>
                <a:gd name="connsiteX6" fmla="*/ 114507 w 114424"/>
                <a:gd name="connsiteY6" fmla="*/ 58234 h 136108"/>
                <a:gd name="connsiteX7" fmla="*/ 61582 w 114424"/>
                <a:gd name="connsiteY7" fmla="*/ 114 h 136108"/>
                <a:gd name="connsiteX8" fmla="*/ 83 w 114424"/>
                <a:gd name="connsiteY8" fmla="*/ 67723 h 136108"/>
                <a:gd name="connsiteX9" fmla="*/ 65130 w 114424"/>
                <a:gd name="connsiteY9" fmla="*/ 136222 h 136108"/>
                <a:gd name="connsiteX10" fmla="*/ 114507 w 114424"/>
                <a:gd name="connsiteY10" fmla="*/ 97673 h 136108"/>
                <a:gd name="connsiteX11" fmla="*/ 110663 w 114424"/>
                <a:gd name="connsiteY11" fmla="*/ 94115 h 136108"/>
                <a:gd name="connsiteX12" fmla="*/ 106819 w 114424"/>
                <a:gd name="connsiteY12" fmla="*/ 98266 h 136108"/>
                <a:gd name="connsiteX13" fmla="*/ 66904 w 114424"/>
                <a:gd name="connsiteY13" fmla="*/ 128809 h 136108"/>
                <a:gd name="connsiteX14" fmla="*/ 33493 w 114424"/>
                <a:gd name="connsiteY14" fmla="*/ 108941 h 136108"/>
                <a:gd name="connsiteX15" fmla="*/ 24623 w 114424"/>
                <a:gd name="connsiteY15" fmla="*/ 6446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19" y="58234"/>
                  </a:moveTo>
                  <a:cubicBezTo>
                    <a:pt x="26693" y="14051"/>
                    <a:pt x="51529" y="6638"/>
                    <a:pt x="61582" y="6638"/>
                  </a:cubicBezTo>
                  <a:cubicBezTo>
                    <a:pt x="92036" y="6638"/>
                    <a:pt x="94993" y="46670"/>
                    <a:pt x="94993" y="58234"/>
                  </a:cubicBezTo>
                  <a:lnTo>
                    <a:pt x="24919" y="58234"/>
                  </a:lnTo>
                  <a:close/>
                  <a:moveTo>
                    <a:pt x="24623" y="64462"/>
                  </a:moveTo>
                  <a:lnTo>
                    <a:pt x="107115" y="64462"/>
                  </a:lnTo>
                  <a:cubicBezTo>
                    <a:pt x="113620" y="64462"/>
                    <a:pt x="114507" y="64462"/>
                    <a:pt x="114507" y="58234"/>
                  </a:cubicBezTo>
                  <a:cubicBezTo>
                    <a:pt x="114507" y="28878"/>
                    <a:pt x="98541" y="114"/>
                    <a:pt x="61582" y="114"/>
                  </a:cubicBezTo>
                  <a:cubicBezTo>
                    <a:pt x="27284" y="114"/>
                    <a:pt x="83" y="30657"/>
                    <a:pt x="83" y="67723"/>
                  </a:cubicBezTo>
                  <a:cubicBezTo>
                    <a:pt x="83" y="107459"/>
                    <a:pt x="31128" y="136222"/>
                    <a:pt x="65130" y="136222"/>
                  </a:cubicBezTo>
                  <a:cubicBezTo>
                    <a:pt x="101202" y="136222"/>
                    <a:pt x="114507" y="103307"/>
                    <a:pt x="114507" y="97673"/>
                  </a:cubicBezTo>
                  <a:cubicBezTo>
                    <a:pt x="114507" y="94708"/>
                    <a:pt x="112142" y="94115"/>
                    <a:pt x="110663" y="94115"/>
                  </a:cubicBezTo>
                  <a:cubicBezTo>
                    <a:pt x="108002" y="94115"/>
                    <a:pt x="107411" y="95894"/>
                    <a:pt x="106819" y="98266"/>
                  </a:cubicBezTo>
                  <a:cubicBezTo>
                    <a:pt x="96471" y="128809"/>
                    <a:pt x="69861" y="128809"/>
                    <a:pt x="66904" y="128809"/>
                  </a:cubicBezTo>
                  <a:cubicBezTo>
                    <a:pt x="52121" y="128809"/>
                    <a:pt x="40294" y="119913"/>
                    <a:pt x="33493" y="108941"/>
                  </a:cubicBezTo>
                  <a:cubicBezTo>
                    <a:pt x="24623" y="94708"/>
                    <a:pt x="24623" y="75137"/>
                    <a:pt x="24623" y="6446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4" name="Freeform 11283">
              <a:extLst>
                <a:ext uri="{FF2B5EF4-FFF2-40B4-BE49-F238E27FC236}">
                  <a16:creationId xmlns:a16="http://schemas.microsoft.com/office/drawing/2014/main" id="{C99F674C-A4BB-9A37-71E1-16BEE21D5781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>
              <a:off x="3279179" y="4399393"/>
              <a:ext cx="147243" cy="134328"/>
            </a:xfrm>
            <a:custGeom>
              <a:avLst/>
              <a:gdLst>
                <a:gd name="connsiteX0" fmla="*/ 90270 w 147243"/>
                <a:gd name="connsiteY0" fmla="*/ 41629 h 134328"/>
                <a:gd name="connsiteX1" fmla="*/ 119541 w 147243"/>
                <a:gd name="connsiteY1" fmla="*/ 6638 h 134328"/>
                <a:gd name="connsiteX2" fmla="*/ 134325 w 147243"/>
                <a:gd name="connsiteY2" fmla="*/ 10493 h 134328"/>
                <a:gd name="connsiteX3" fmla="*/ 120133 w 147243"/>
                <a:gd name="connsiteY3" fmla="*/ 26506 h 134328"/>
                <a:gd name="connsiteX4" fmla="*/ 131368 w 147243"/>
                <a:gd name="connsiteY4" fmla="*/ 36884 h 134328"/>
                <a:gd name="connsiteX5" fmla="*/ 147334 w 147243"/>
                <a:gd name="connsiteY5" fmla="*/ 19685 h 134328"/>
                <a:gd name="connsiteX6" fmla="*/ 119837 w 147243"/>
                <a:gd name="connsiteY6" fmla="*/ 114 h 134328"/>
                <a:gd name="connsiteX7" fmla="*/ 88792 w 147243"/>
                <a:gd name="connsiteY7" fmla="*/ 22651 h 134328"/>
                <a:gd name="connsiteX8" fmla="*/ 56859 w 147243"/>
                <a:gd name="connsiteY8" fmla="*/ 114 h 134328"/>
                <a:gd name="connsiteX9" fmla="*/ 9257 w 147243"/>
                <a:gd name="connsiteY9" fmla="*/ 45780 h 134328"/>
                <a:gd name="connsiteX10" fmla="*/ 12805 w 147243"/>
                <a:gd name="connsiteY10" fmla="*/ 48745 h 134328"/>
                <a:gd name="connsiteX11" fmla="*/ 16648 w 147243"/>
                <a:gd name="connsiteY11" fmla="*/ 45484 h 134328"/>
                <a:gd name="connsiteX12" fmla="*/ 56268 w 147243"/>
                <a:gd name="connsiteY12" fmla="*/ 6638 h 134328"/>
                <a:gd name="connsiteX13" fmla="*/ 72234 w 147243"/>
                <a:gd name="connsiteY13" fmla="*/ 26506 h 134328"/>
                <a:gd name="connsiteX14" fmla="*/ 56268 w 147243"/>
                <a:gd name="connsiteY14" fmla="*/ 97080 h 134328"/>
                <a:gd name="connsiteX15" fmla="*/ 28180 w 147243"/>
                <a:gd name="connsiteY15" fmla="*/ 127919 h 134328"/>
                <a:gd name="connsiteX16" fmla="*/ 13396 w 147243"/>
                <a:gd name="connsiteY16" fmla="*/ 124064 h 134328"/>
                <a:gd name="connsiteX17" fmla="*/ 27293 w 147243"/>
                <a:gd name="connsiteY17" fmla="*/ 108052 h 134328"/>
                <a:gd name="connsiteX18" fmla="*/ 16353 w 147243"/>
                <a:gd name="connsiteY18" fmla="*/ 97673 h 134328"/>
                <a:gd name="connsiteX19" fmla="*/ 91 w 147243"/>
                <a:gd name="connsiteY19" fmla="*/ 114872 h 134328"/>
                <a:gd name="connsiteX20" fmla="*/ 27884 w 147243"/>
                <a:gd name="connsiteY20" fmla="*/ 134443 h 134328"/>
                <a:gd name="connsiteX21" fmla="*/ 58929 w 147243"/>
                <a:gd name="connsiteY21" fmla="*/ 111907 h 134328"/>
                <a:gd name="connsiteX22" fmla="*/ 90861 w 147243"/>
                <a:gd name="connsiteY22" fmla="*/ 134443 h 134328"/>
                <a:gd name="connsiteX23" fmla="*/ 138169 w 147243"/>
                <a:gd name="connsiteY23" fmla="*/ 88777 h 134328"/>
                <a:gd name="connsiteX24" fmla="*/ 134621 w 147243"/>
                <a:gd name="connsiteY24" fmla="*/ 85812 h 134328"/>
                <a:gd name="connsiteX25" fmla="*/ 130777 w 147243"/>
                <a:gd name="connsiteY25" fmla="*/ 89074 h 134328"/>
                <a:gd name="connsiteX26" fmla="*/ 91453 w 147243"/>
                <a:gd name="connsiteY26" fmla="*/ 127919 h 134328"/>
                <a:gd name="connsiteX27" fmla="*/ 75191 w 147243"/>
                <a:gd name="connsiteY27" fmla="*/ 108348 h 134328"/>
                <a:gd name="connsiteX28" fmla="*/ 80217 w 147243"/>
                <a:gd name="connsiteY28" fmla="*/ 82254 h 134328"/>
                <a:gd name="connsiteX29" fmla="*/ 90270 w 147243"/>
                <a:gd name="connsiteY29" fmla="*/ 41629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7243" h="134328">
                  <a:moveTo>
                    <a:pt x="90270" y="41629"/>
                  </a:moveTo>
                  <a:cubicBezTo>
                    <a:pt x="92044" y="33919"/>
                    <a:pt x="98844" y="6638"/>
                    <a:pt x="119541" y="6638"/>
                  </a:cubicBezTo>
                  <a:cubicBezTo>
                    <a:pt x="121020" y="6638"/>
                    <a:pt x="128116" y="6638"/>
                    <a:pt x="134325" y="10493"/>
                  </a:cubicBezTo>
                  <a:cubicBezTo>
                    <a:pt x="126046" y="11976"/>
                    <a:pt x="120133" y="19389"/>
                    <a:pt x="120133" y="26506"/>
                  </a:cubicBezTo>
                  <a:cubicBezTo>
                    <a:pt x="120133" y="31250"/>
                    <a:pt x="123385" y="36884"/>
                    <a:pt x="131368" y="36884"/>
                  </a:cubicBezTo>
                  <a:cubicBezTo>
                    <a:pt x="137873" y="36884"/>
                    <a:pt x="147334" y="31547"/>
                    <a:pt x="147334" y="19685"/>
                  </a:cubicBezTo>
                  <a:cubicBezTo>
                    <a:pt x="147334" y="4266"/>
                    <a:pt x="129890" y="114"/>
                    <a:pt x="119837" y="114"/>
                  </a:cubicBezTo>
                  <a:cubicBezTo>
                    <a:pt x="102688" y="114"/>
                    <a:pt x="92340" y="15830"/>
                    <a:pt x="88792" y="22651"/>
                  </a:cubicBezTo>
                  <a:cubicBezTo>
                    <a:pt x="81400" y="3080"/>
                    <a:pt x="65434" y="114"/>
                    <a:pt x="56859" y="114"/>
                  </a:cubicBezTo>
                  <a:cubicBezTo>
                    <a:pt x="26110" y="114"/>
                    <a:pt x="9257" y="38367"/>
                    <a:pt x="9257" y="45780"/>
                  </a:cubicBezTo>
                  <a:cubicBezTo>
                    <a:pt x="9257" y="48745"/>
                    <a:pt x="12213" y="48745"/>
                    <a:pt x="12805" y="48745"/>
                  </a:cubicBezTo>
                  <a:cubicBezTo>
                    <a:pt x="15170" y="48745"/>
                    <a:pt x="16057" y="48152"/>
                    <a:pt x="16648" y="45484"/>
                  </a:cubicBezTo>
                  <a:cubicBezTo>
                    <a:pt x="26701" y="14051"/>
                    <a:pt x="46215" y="6638"/>
                    <a:pt x="56268" y="6638"/>
                  </a:cubicBezTo>
                  <a:cubicBezTo>
                    <a:pt x="61886" y="6638"/>
                    <a:pt x="72234" y="9307"/>
                    <a:pt x="72234" y="26506"/>
                  </a:cubicBezTo>
                  <a:cubicBezTo>
                    <a:pt x="72234" y="35698"/>
                    <a:pt x="67208" y="55566"/>
                    <a:pt x="56268" y="97080"/>
                  </a:cubicBezTo>
                  <a:cubicBezTo>
                    <a:pt x="51537" y="115465"/>
                    <a:pt x="41189" y="127919"/>
                    <a:pt x="28180" y="127919"/>
                  </a:cubicBezTo>
                  <a:cubicBezTo>
                    <a:pt x="26406" y="127919"/>
                    <a:pt x="19605" y="127919"/>
                    <a:pt x="13396" y="124064"/>
                  </a:cubicBezTo>
                  <a:cubicBezTo>
                    <a:pt x="20788" y="122582"/>
                    <a:pt x="27293" y="116355"/>
                    <a:pt x="27293" y="108052"/>
                  </a:cubicBezTo>
                  <a:cubicBezTo>
                    <a:pt x="27293" y="100045"/>
                    <a:pt x="20788" y="97673"/>
                    <a:pt x="16353" y="97673"/>
                  </a:cubicBezTo>
                  <a:cubicBezTo>
                    <a:pt x="7483" y="97673"/>
                    <a:pt x="91" y="105383"/>
                    <a:pt x="91" y="114872"/>
                  </a:cubicBezTo>
                  <a:cubicBezTo>
                    <a:pt x="91" y="128512"/>
                    <a:pt x="14874" y="134443"/>
                    <a:pt x="27884" y="134443"/>
                  </a:cubicBezTo>
                  <a:cubicBezTo>
                    <a:pt x="47398" y="134443"/>
                    <a:pt x="58042" y="113686"/>
                    <a:pt x="58929" y="111907"/>
                  </a:cubicBezTo>
                  <a:cubicBezTo>
                    <a:pt x="62477" y="122878"/>
                    <a:pt x="73121" y="134443"/>
                    <a:pt x="90861" y="134443"/>
                  </a:cubicBezTo>
                  <a:cubicBezTo>
                    <a:pt x="121315" y="134443"/>
                    <a:pt x="138169" y="96190"/>
                    <a:pt x="138169" y="88777"/>
                  </a:cubicBezTo>
                  <a:cubicBezTo>
                    <a:pt x="138169" y="85812"/>
                    <a:pt x="135508" y="85812"/>
                    <a:pt x="134621" y="85812"/>
                  </a:cubicBezTo>
                  <a:cubicBezTo>
                    <a:pt x="131959" y="85812"/>
                    <a:pt x="131368" y="86998"/>
                    <a:pt x="130777" y="89074"/>
                  </a:cubicBezTo>
                  <a:cubicBezTo>
                    <a:pt x="121020" y="120803"/>
                    <a:pt x="100914" y="127919"/>
                    <a:pt x="91453" y="127919"/>
                  </a:cubicBezTo>
                  <a:cubicBezTo>
                    <a:pt x="79922" y="127919"/>
                    <a:pt x="75191" y="118430"/>
                    <a:pt x="75191" y="108348"/>
                  </a:cubicBezTo>
                  <a:cubicBezTo>
                    <a:pt x="75191" y="101825"/>
                    <a:pt x="76965" y="95301"/>
                    <a:pt x="80217" y="82254"/>
                  </a:cubicBezTo>
                  <a:lnTo>
                    <a:pt x="90270" y="4162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5" name="Freeform 11284">
              <a:extLst>
                <a:ext uri="{FF2B5EF4-FFF2-40B4-BE49-F238E27FC236}">
                  <a16:creationId xmlns:a16="http://schemas.microsoft.com/office/drawing/2014/main" id="{22F1D867-A073-C409-4FEA-2F54EA54FF3C}"/>
                </a:ext>
              </a:extLst>
            </p:cNvPr>
            <p:cNvSpPr/>
            <p:nvPr>
              <p:custDataLst>
                <p:tags r:id="rId254"/>
              </p:custDataLst>
            </p:nvPr>
          </p:nvSpPr>
          <p:spPr>
            <a:xfrm>
              <a:off x="3449316" y="4285231"/>
              <a:ext cx="62711" cy="139696"/>
            </a:xfrm>
            <a:custGeom>
              <a:avLst/>
              <a:gdLst>
                <a:gd name="connsiteX0" fmla="*/ 57427 w 62711"/>
                <a:gd name="connsiteY0" fmla="*/ 7998 h 139696"/>
                <a:gd name="connsiteX1" fmla="*/ 49148 w 62711"/>
                <a:gd name="connsiteY1" fmla="*/ 111 h 139696"/>
                <a:gd name="connsiteX2" fmla="*/ 37558 w 62711"/>
                <a:gd name="connsiteY2" fmla="*/ 11527 h 139696"/>
                <a:gd name="connsiteX3" fmla="*/ 45837 w 62711"/>
                <a:gd name="connsiteY3" fmla="*/ 19415 h 139696"/>
                <a:gd name="connsiteX4" fmla="*/ 57427 w 62711"/>
                <a:gd name="connsiteY4" fmla="*/ 7998 h 139696"/>
                <a:gd name="connsiteX5" fmla="*/ 15205 w 62711"/>
                <a:gd name="connsiteY5" fmla="*/ 113445 h 139696"/>
                <a:gd name="connsiteX6" fmla="*/ 13343 w 62711"/>
                <a:gd name="connsiteY6" fmla="*/ 122163 h 139696"/>
                <a:gd name="connsiteX7" fmla="*/ 33005 w 62711"/>
                <a:gd name="connsiteY7" fmla="*/ 139807 h 139696"/>
                <a:gd name="connsiteX8" fmla="*/ 62808 w 62711"/>
                <a:gd name="connsiteY8" fmla="*/ 108048 h 139696"/>
                <a:gd name="connsiteX9" fmla="*/ 59497 w 62711"/>
                <a:gd name="connsiteY9" fmla="*/ 105350 h 139696"/>
                <a:gd name="connsiteX10" fmla="*/ 55564 w 62711"/>
                <a:gd name="connsiteY10" fmla="*/ 108878 h 139696"/>
                <a:gd name="connsiteX11" fmla="*/ 33626 w 62711"/>
                <a:gd name="connsiteY11" fmla="*/ 133995 h 139696"/>
                <a:gd name="connsiteX12" fmla="*/ 28451 w 62711"/>
                <a:gd name="connsiteY12" fmla="*/ 126730 h 139696"/>
                <a:gd name="connsiteX13" fmla="*/ 31763 w 62711"/>
                <a:gd name="connsiteY13" fmla="*/ 113445 h 139696"/>
                <a:gd name="connsiteX14" fmla="*/ 38386 w 62711"/>
                <a:gd name="connsiteY14" fmla="*/ 96839 h 139696"/>
                <a:gd name="connsiteX15" fmla="*/ 48527 w 62711"/>
                <a:gd name="connsiteY15" fmla="*/ 70478 h 139696"/>
                <a:gd name="connsiteX16" fmla="*/ 49769 w 62711"/>
                <a:gd name="connsiteY16" fmla="*/ 63835 h 139696"/>
                <a:gd name="connsiteX17" fmla="*/ 30107 w 62711"/>
                <a:gd name="connsiteY17" fmla="*/ 46192 h 139696"/>
                <a:gd name="connsiteX18" fmla="*/ 97 w 62711"/>
                <a:gd name="connsiteY18" fmla="*/ 77950 h 139696"/>
                <a:gd name="connsiteX19" fmla="*/ 3615 w 62711"/>
                <a:gd name="connsiteY19" fmla="*/ 80649 h 139696"/>
                <a:gd name="connsiteX20" fmla="*/ 7341 w 62711"/>
                <a:gd name="connsiteY20" fmla="*/ 77327 h 139696"/>
                <a:gd name="connsiteX21" fmla="*/ 29486 w 62711"/>
                <a:gd name="connsiteY21" fmla="*/ 52004 h 139696"/>
                <a:gd name="connsiteX22" fmla="*/ 34660 w 62711"/>
                <a:gd name="connsiteY22" fmla="*/ 59269 h 139696"/>
                <a:gd name="connsiteX23" fmla="*/ 28244 w 62711"/>
                <a:gd name="connsiteY23" fmla="*/ 80026 h 139696"/>
                <a:gd name="connsiteX24" fmla="*/ 15205 w 62711"/>
                <a:gd name="connsiteY24" fmla="*/ 113445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427" y="7998"/>
                  </a:moveTo>
                  <a:cubicBezTo>
                    <a:pt x="57427" y="4677"/>
                    <a:pt x="54943" y="111"/>
                    <a:pt x="49148" y="111"/>
                  </a:cubicBezTo>
                  <a:cubicBezTo>
                    <a:pt x="43560" y="111"/>
                    <a:pt x="37558" y="5508"/>
                    <a:pt x="37558" y="11527"/>
                  </a:cubicBezTo>
                  <a:cubicBezTo>
                    <a:pt x="37558" y="15056"/>
                    <a:pt x="40249" y="19415"/>
                    <a:pt x="45837" y="19415"/>
                  </a:cubicBezTo>
                  <a:cubicBezTo>
                    <a:pt x="51839" y="19415"/>
                    <a:pt x="57427" y="13603"/>
                    <a:pt x="57427" y="7998"/>
                  </a:cubicBezTo>
                  <a:close/>
                  <a:moveTo>
                    <a:pt x="15205" y="113445"/>
                  </a:moveTo>
                  <a:cubicBezTo>
                    <a:pt x="14377" y="116143"/>
                    <a:pt x="13343" y="118634"/>
                    <a:pt x="13343" y="122163"/>
                  </a:cubicBezTo>
                  <a:cubicBezTo>
                    <a:pt x="13343" y="131919"/>
                    <a:pt x="21621" y="139807"/>
                    <a:pt x="33005" y="139807"/>
                  </a:cubicBezTo>
                  <a:cubicBezTo>
                    <a:pt x="53702" y="139807"/>
                    <a:pt x="62808" y="111162"/>
                    <a:pt x="62808" y="108048"/>
                  </a:cubicBezTo>
                  <a:cubicBezTo>
                    <a:pt x="62808" y="105350"/>
                    <a:pt x="60118" y="105350"/>
                    <a:pt x="59497" y="105350"/>
                  </a:cubicBezTo>
                  <a:cubicBezTo>
                    <a:pt x="56599" y="105350"/>
                    <a:pt x="56392" y="106595"/>
                    <a:pt x="55564" y="108878"/>
                  </a:cubicBezTo>
                  <a:cubicBezTo>
                    <a:pt x="50804" y="125484"/>
                    <a:pt x="41697" y="133995"/>
                    <a:pt x="33626" y="133995"/>
                  </a:cubicBezTo>
                  <a:cubicBezTo>
                    <a:pt x="29486" y="133995"/>
                    <a:pt x="28451" y="131296"/>
                    <a:pt x="28451" y="126730"/>
                  </a:cubicBezTo>
                  <a:cubicBezTo>
                    <a:pt x="28451" y="121955"/>
                    <a:pt x="29900" y="118012"/>
                    <a:pt x="31763" y="113445"/>
                  </a:cubicBezTo>
                  <a:cubicBezTo>
                    <a:pt x="33833" y="107841"/>
                    <a:pt x="36109" y="102236"/>
                    <a:pt x="38386" y="96839"/>
                  </a:cubicBezTo>
                  <a:cubicBezTo>
                    <a:pt x="40249" y="91858"/>
                    <a:pt x="47699" y="72968"/>
                    <a:pt x="48527" y="70478"/>
                  </a:cubicBezTo>
                  <a:cubicBezTo>
                    <a:pt x="49148" y="68402"/>
                    <a:pt x="49769" y="65911"/>
                    <a:pt x="49769" y="63835"/>
                  </a:cubicBezTo>
                  <a:cubicBezTo>
                    <a:pt x="49769" y="54079"/>
                    <a:pt x="41490" y="46192"/>
                    <a:pt x="30107" y="46192"/>
                  </a:cubicBezTo>
                  <a:cubicBezTo>
                    <a:pt x="9617" y="46192"/>
                    <a:pt x="97" y="74421"/>
                    <a:pt x="97" y="77950"/>
                  </a:cubicBezTo>
                  <a:cubicBezTo>
                    <a:pt x="97" y="80649"/>
                    <a:pt x="2994" y="80649"/>
                    <a:pt x="3615" y="80649"/>
                  </a:cubicBezTo>
                  <a:cubicBezTo>
                    <a:pt x="6513" y="80649"/>
                    <a:pt x="6720" y="79611"/>
                    <a:pt x="7341" y="77327"/>
                  </a:cubicBezTo>
                  <a:cubicBezTo>
                    <a:pt x="12722" y="59476"/>
                    <a:pt x="21828" y="52004"/>
                    <a:pt x="29486" y="52004"/>
                  </a:cubicBezTo>
                  <a:cubicBezTo>
                    <a:pt x="32798" y="52004"/>
                    <a:pt x="34660" y="53664"/>
                    <a:pt x="34660" y="59269"/>
                  </a:cubicBezTo>
                  <a:cubicBezTo>
                    <a:pt x="34660" y="64043"/>
                    <a:pt x="33419" y="67156"/>
                    <a:pt x="28244" y="80026"/>
                  </a:cubicBezTo>
                  <a:lnTo>
                    <a:pt x="15205" y="1134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6" name="Freeform 11285">
              <a:extLst>
                <a:ext uri="{FF2B5EF4-FFF2-40B4-BE49-F238E27FC236}">
                  <a16:creationId xmlns:a16="http://schemas.microsoft.com/office/drawing/2014/main" id="{DBE10BBD-6645-C70B-897B-1CEC21FACFAE}"/>
                </a:ext>
              </a:extLst>
            </p:cNvPr>
            <p:cNvSpPr/>
            <p:nvPr>
              <p:custDataLst>
                <p:tags r:id="rId255"/>
              </p:custDataLst>
            </p:nvPr>
          </p:nvSpPr>
          <p:spPr>
            <a:xfrm>
              <a:off x="3448281" y="4474035"/>
              <a:ext cx="69955" cy="131808"/>
            </a:xfrm>
            <a:custGeom>
              <a:avLst/>
              <a:gdLst>
                <a:gd name="connsiteX0" fmla="*/ 42318 w 69955"/>
                <a:gd name="connsiteY0" fmla="*/ 47858 h 131808"/>
                <a:gd name="connsiteX1" fmla="*/ 63429 w 69955"/>
                <a:gd name="connsiteY1" fmla="*/ 47858 h 131808"/>
                <a:gd name="connsiteX2" fmla="*/ 70052 w 69955"/>
                <a:gd name="connsiteY2" fmla="*/ 43292 h 131808"/>
                <a:gd name="connsiteX3" fmla="*/ 63843 w 69955"/>
                <a:gd name="connsiteY3" fmla="*/ 40386 h 131808"/>
                <a:gd name="connsiteX4" fmla="*/ 44181 w 69955"/>
                <a:gd name="connsiteY4" fmla="*/ 40386 h 131808"/>
                <a:gd name="connsiteX5" fmla="*/ 51839 w 69955"/>
                <a:gd name="connsiteY5" fmla="*/ 9665 h 131808"/>
                <a:gd name="connsiteX6" fmla="*/ 52460 w 69955"/>
                <a:gd name="connsiteY6" fmla="*/ 6759 h 131808"/>
                <a:gd name="connsiteX7" fmla="*/ 45423 w 69955"/>
                <a:gd name="connsiteY7" fmla="*/ 117 h 131808"/>
                <a:gd name="connsiteX8" fmla="*/ 35695 w 69955"/>
                <a:gd name="connsiteY8" fmla="*/ 9042 h 131808"/>
                <a:gd name="connsiteX9" fmla="*/ 27830 w 69955"/>
                <a:gd name="connsiteY9" fmla="*/ 40386 h 131808"/>
                <a:gd name="connsiteX10" fmla="*/ 6720 w 69955"/>
                <a:gd name="connsiteY10" fmla="*/ 40386 h 131808"/>
                <a:gd name="connsiteX11" fmla="*/ 97 w 69955"/>
                <a:gd name="connsiteY11" fmla="*/ 44952 h 131808"/>
                <a:gd name="connsiteX12" fmla="*/ 6306 w 69955"/>
                <a:gd name="connsiteY12" fmla="*/ 47858 h 131808"/>
                <a:gd name="connsiteX13" fmla="*/ 25968 w 69955"/>
                <a:gd name="connsiteY13" fmla="*/ 47858 h 131808"/>
                <a:gd name="connsiteX14" fmla="*/ 13757 w 69955"/>
                <a:gd name="connsiteY14" fmla="*/ 96845 h 131808"/>
                <a:gd name="connsiteX15" fmla="*/ 10652 w 69955"/>
                <a:gd name="connsiteY15" fmla="*/ 112206 h 131808"/>
                <a:gd name="connsiteX16" fmla="*/ 32798 w 69955"/>
                <a:gd name="connsiteY16" fmla="*/ 131925 h 131808"/>
                <a:gd name="connsiteX17" fmla="*/ 68810 w 69955"/>
                <a:gd name="connsiteY17" fmla="*/ 100166 h 131808"/>
                <a:gd name="connsiteX18" fmla="*/ 65499 w 69955"/>
                <a:gd name="connsiteY18" fmla="*/ 97468 h 131808"/>
                <a:gd name="connsiteX19" fmla="*/ 61152 w 69955"/>
                <a:gd name="connsiteY19" fmla="*/ 101412 h 131808"/>
                <a:gd name="connsiteX20" fmla="*/ 33419 w 69955"/>
                <a:gd name="connsiteY20" fmla="*/ 126113 h 131808"/>
                <a:gd name="connsiteX21" fmla="*/ 26175 w 69955"/>
                <a:gd name="connsiteY21" fmla="*/ 115942 h 131808"/>
                <a:gd name="connsiteX22" fmla="*/ 27416 w 69955"/>
                <a:gd name="connsiteY22" fmla="*/ 107431 h 131808"/>
                <a:gd name="connsiteX23" fmla="*/ 42318 w 69955"/>
                <a:gd name="connsiteY23" fmla="*/ 47858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318" y="47858"/>
                  </a:moveTo>
                  <a:lnTo>
                    <a:pt x="63429" y="47858"/>
                  </a:lnTo>
                  <a:cubicBezTo>
                    <a:pt x="67361" y="47858"/>
                    <a:pt x="70052" y="47858"/>
                    <a:pt x="70052" y="43292"/>
                  </a:cubicBezTo>
                  <a:cubicBezTo>
                    <a:pt x="70052" y="40386"/>
                    <a:pt x="67361" y="40386"/>
                    <a:pt x="63843" y="40386"/>
                  </a:cubicBezTo>
                  <a:lnTo>
                    <a:pt x="44181" y="40386"/>
                  </a:lnTo>
                  <a:lnTo>
                    <a:pt x="51839" y="9665"/>
                  </a:lnTo>
                  <a:cubicBezTo>
                    <a:pt x="52046" y="8627"/>
                    <a:pt x="52460" y="7589"/>
                    <a:pt x="52460" y="6759"/>
                  </a:cubicBezTo>
                  <a:cubicBezTo>
                    <a:pt x="52460" y="3023"/>
                    <a:pt x="49562" y="117"/>
                    <a:pt x="45423" y="117"/>
                  </a:cubicBezTo>
                  <a:cubicBezTo>
                    <a:pt x="40249" y="117"/>
                    <a:pt x="37144" y="3645"/>
                    <a:pt x="35695" y="9042"/>
                  </a:cubicBezTo>
                  <a:cubicBezTo>
                    <a:pt x="34246" y="14232"/>
                    <a:pt x="36937" y="4268"/>
                    <a:pt x="27830" y="40386"/>
                  </a:cubicBezTo>
                  <a:lnTo>
                    <a:pt x="6720" y="40386"/>
                  </a:lnTo>
                  <a:cubicBezTo>
                    <a:pt x="2787" y="40386"/>
                    <a:pt x="97" y="40386"/>
                    <a:pt x="97" y="44952"/>
                  </a:cubicBezTo>
                  <a:cubicBezTo>
                    <a:pt x="97" y="47858"/>
                    <a:pt x="2580" y="47858"/>
                    <a:pt x="6306" y="47858"/>
                  </a:cubicBezTo>
                  <a:lnTo>
                    <a:pt x="25968" y="47858"/>
                  </a:lnTo>
                  <a:lnTo>
                    <a:pt x="13757" y="96845"/>
                  </a:lnTo>
                  <a:cubicBezTo>
                    <a:pt x="12515" y="102035"/>
                    <a:pt x="10652" y="109507"/>
                    <a:pt x="10652" y="112206"/>
                  </a:cubicBezTo>
                  <a:cubicBezTo>
                    <a:pt x="10652" y="124452"/>
                    <a:pt x="21000" y="131925"/>
                    <a:pt x="32798" y="131925"/>
                  </a:cubicBezTo>
                  <a:cubicBezTo>
                    <a:pt x="55771" y="131925"/>
                    <a:pt x="68810" y="102865"/>
                    <a:pt x="68810" y="100166"/>
                  </a:cubicBezTo>
                  <a:cubicBezTo>
                    <a:pt x="68810" y="97468"/>
                    <a:pt x="66120" y="97468"/>
                    <a:pt x="65499" y="97468"/>
                  </a:cubicBezTo>
                  <a:cubicBezTo>
                    <a:pt x="63015" y="97468"/>
                    <a:pt x="62808" y="97883"/>
                    <a:pt x="61152" y="101412"/>
                  </a:cubicBezTo>
                  <a:cubicBezTo>
                    <a:pt x="55357" y="114489"/>
                    <a:pt x="44802" y="126113"/>
                    <a:pt x="33419" y="126113"/>
                  </a:cubicBezTo>
                  <a:cubicBezTo>
                    <a:pt x="29072" y="126113"/>
                    <a:pt x="26175" y="123415"/>
                    <a:pt x="26175" y="115942"/>
                  </a:cubicBezTo>
                  <a:cubicBezTo>
                    <a:pt x="26175" y="113866"/>
                    <a:pt x="27003" y="109507"/>
                    <a:pt x="27416" y="107431"/>
                  </a:cubicBezTo>
                  <a:lnTo>
                    <a:pt x="42318" y="478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7" name="Freeform 11286">
              <a:extLst>
                <a:ext uri="{FF2B5EF4-FFF2-40B4-BE49-F238E27FC236}">
                  <a16:creationId xmlns:a16="http://schemas.microsoft.com/office/drawing/2014/main" id="{E7A11873-EC94-3E5F-44A3-4454DEF5EB0C}"/>
                </a:ext>
              </a:extLst>
            </p:cNvPr>
            <p:cNvSpPr/>
            <p:nvPr>
              <p:custDataLst>
                <p:tags r:id="rId256"/>
              </p:custDataLst>
            </p:nvPr>
          </p:nvSpPr>
          <p:spPr>
            <a:xfrm>
              <a:off x="3660668" y="4421633"/>
              <a:ext cx="196620" cy="69388"/>
            </a:xfrm>
            <a:custGeom>
              <a:avLst/>
              <a:gdLst>
                <a:gd name="connsiteX0" fmla="*/ 186671 w 196620"/>
                <a:gd name="connsiteY0" fmla="*/ 11976 h 69388"/>
                <a:gd name="connsiteX1" fmla="*/ 196724 w 196620"/>
                <a:gd name="connsiteY1" fmla="*/ 6045 h 69388"/>
                <a:gd name="connsiteX2" fmla="*/ 186967 w 196620"/>
                <a:gd name="connsiteY2" fmla="*/ 114 h 69388"/>
                <a:gd name="connsiteX3" fmla="*/ 9861 w 196620"/>
                <a:gd name="connsiteY3" fmla="*/ 114 h 69388"/>
                <a:gd name="connsiteX4" fmla="*/ 104 w 196620"/>
                <a:gd name="connsiteY4" fmla="*/ 6045 h 69388"/>
                <a:gd name="connsiteX5" fmla="*/ 10156 w 196620"/>
                <a:gd name="connsiteY5" fmla="*/ 11976 h 69388"/>
                <a:gd name="connsiteX6" fmla="*/ 186671 w 196620"/>
                <a:gd name="connsiteY6" fmla="*/ 11976 h 69388"/>
                <a:gd name="connsiteX7" fmla="*/ 186967 w 196620"/>
                <a:gd name="connsiteY7" fmla="*/ 69503 h 69388"/>
                <a:gd name="connsiteX8" fmla="*/ 196724 w 196620"/>
                <a:gd name="connsiteY8" fmla="*/ 63572 h 69388"/>
                <a:gd name="connsiteX9" fmla="*/ 186671 w 196620"/>
                <a:gd name="connsiteY9" fmla="*/ 57641 h 69388"/>
                <a:gd name="connsiteX10" fmla="*/ 10156 w 196620"/>
                <a:gd name="connsiteY10" fmla="*/ 57641 h 69388"/>
                <a:gd name="connsiteX11" fmla="*/ 104 w 196620"/>
                <a:gd name="connsiteY11" fmla="*/ 63572 h 69388"/>
                <a:gd name="connsiteX12" fmla="*/ 9861 w 196620"/>
                <a:gd name="connsiteY12" fmla="*/ 69503 h 69388"/>
                <a:gd name="connsiteX13" fmla="*/ 186967 w 196620"/>
                <a:gd name="connsiteY13" fmla="*/ 69503 h 6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620" h="69388">
                  <a:moveTo>
                    <a:pt x="186671" y="11976"/>
                  </a:moveTo>
                  <a:cubicBezTo>
                    <a:pt x="191106" y="11976"/>
                    <a:pt x="196724" y="11976"/>
                    <a:pt x="196724" y="6045"/>
                  </a:cubicBezTo>
                  <a:cubicBezTo>
                    <a:pt x="196724" y="114"/>
                    <a:pt x="191106" y="114"/>
                    <a:pt x="186967" y="114"/>
                  </a:cubicBezTo>
                  <a:lnTo>
                    <a:pt x="9861" y="114"/>
                  </a:lnTo>
                  <a:cubicBezTo>
                    <a:pt x="5721" y="114"/>
                    <a:pt x="104" y="114"/>
                    <a:pt x="104" y="6045"/>
                  </a:cubicBezTo>
                  <a:cubicBezTo>
                    <a:pt x="104" y="11976"/>
                    <a:pt x="5721" y="11976"/>
                    <a:pt x="10156" y="11976"/>
                  </a:cubicBezTo>
                  <a:lnTo>
                    <a:pt x="186671" y="11976"/>
                  </a:lnTo>
                  <a:close/>
                  <a:moveTo>
                    <a:pt x="186967" y="69503"/>
                  </a:moveTo>
                  <a:cubicBezTo>
                    <a:pt x="191106" y="69503"/>
                    <a:pt x="196724" y="69503"/>
                    <a:pt x="196724" y="63572"/>
                  </a:cubicBezTo>
                  <a:cubicBezTo>
                    <a:pt x="196724" y="57641"/>
                    <a:pt x="191106" y="57641"/>
                    <a:pt x="186671" y="57641"/>
                  </a:cubicBezTo>
                  <a:lnTo>
                    <a:pt x="10156" y="57641"/>
                  </a:lnTo>
                  <a:cubicBezTo>
                    <a:pt x="5721" y="57641"/>
                    <a:pt x="104" y="57641"/>
                    <a:pt x="104" y="63572"/>
                  </a:cubicBezTo>
                  <a:cubicBezTo>
                    <a:pt x="104" y="69503"/>
                    <a:pt x="5721" y="69503"/>
                    <a:pt x="9861" y="69503"/>
                  </a:cubicBezTo>
                  <a:lnTo>
                    <a:pt x="186967" y="6950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8" name="Freeform 11287">
              <a:extLst>
                <a:ext uri="{FF2B5EF4-FFF2-40B4-BE49-F238E27FC236}">
                  <a16:creationId xmlns:a16="http://schemas.microsoft.com/office/drawing/2014/main" id="{8DAE134E-09D3-A448-B4BD-6A66E8436A8A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>
              <a:off x="4009387" y="4308061"/>
              <a:ext cx="40506" cy="296531"/>
            </a:xfrm>
            <a:custGeom>
              <a:avLst/>
              <a:gdLst>
                <a:gd name="connsiteX0" fmla="*/ 40621 w 40506"/>
                <a:gd name="connsiteY0" fmla="*/ 296646 h 296531"/>
                <a:gd name="connsiteX1" fmla="*/ 40621 w 40506"/>
                <a:gd name="connsiteY1" fmla="*/ 284785 h 296531"/>
                <a:gd name="connsiteX2" fmla="*/ 11941 w 40506"/>
                <a:gd name="connsiteY2" fmla="*/ 284785 h 296531"/>
                <a:gd name="connsiteX3" fmla="*/ 11941 w 40506"/>
                <a:gd name="connsiteY3" fmla="*/ 11976 h 296531"/>
                <a:gd name="connsiteX4" fmla="*/ 40621 w 40506"/>
                <a:gd name="connsiteY4" fmla="*/ 11976 h 296531"/>
                <a:gd name="connsiteX5" fmla="*/ 40621 w 40506"/>
                <a:gd name="connsiteY5" fmla="*/ 114 h 296531"/>
                <a:gd name="connsiteX6" fmla="*/ 115 w 40506"/>
                <a:gd name="connsiteY6" fmla="*/ 114 h 296531"/>
                <a:gd name="connsiteX7" fmla="*/ 115 w 40506"/>
                <a:gd name="connsiteY7" fmla="*/ 296646 h 296531"/>
                <a:gd name="connsiteX8" fmla="*/ 40621 w 40506"/>
                <a:gd name="connsiteY8" fmla="*/ 296646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06" h="296531">
                  <a:moveTo>
                    <a:pt x="40621" y="296646"/>
                  </a:moveTo>
                  <a:lnTo>
                    <a:pt x="40621" y="284785"/>
                  </a:lnTo>
                  <a:lnTo>
                    <a:pt x="11941" y="284785"/>
                  </a:lnTo>
                  <a:lnTo>
                    <a:pt x="11941" y="11976"/>
                  </a:lnTo>
                  <a:lnTo>
                    <a:pt x="40621" y="11976"/>
                  </a:lnTo>
                  <a:lnTo>
                    <a:pt x="40621" y="114"/>
                  </a:lnTo>
                  <a:lnTo>
                    <a:pt x="115" y="114"/>
                  </a:lnTo>
                  <a:lnTo>
                    <a:pt x="115" y="296646"/>
                  </a:lnTo>
                  <a:lnTo>
                    <a:pt x="40621" y="29664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89" name="Freeform 11288">
              <a:extLst>
                <a:ext uri="{FF2B5EF4-FFF2-40B4-BE49-F238E27FC236}">
                  <a16:creationId xmlns:a16="http://schemas.microsoft.com/office/drawing/2014/main" id="{F708C465-D0FA-B029-FBC3-0851E7A8EB32}"/>
                </a:ext>
              </a:extLst>
            </p:cNvPr>
            <p:cNvSpPr/>
            <p:nvPr>
              <p:custDataLst>
                <p:tags r:id="rId258"/>
              </p:custDataLst>
            </p:nvPr>
          </p:nvSpPr>
          <p:spPr>
            <a:xfrm>
              <a:off x="4105699" y="4283242"/>
              <a:ext cx="115488" cy="131808"/>
            </a:xfrm>
            <a:custGeom>
              <a:avLst/>
              <a:gdLst>
                <a:gd name="connsiteX0" fmla="*/ 15849 w 115488"/>
                <a:gd name="connsiteY0" fmla="*/ 116972 h 131808"/>
                <a:gd name="connsiteX1" fmla="*/ 5707 w 115488"/>
                <a:gd name="connsiteY1" fmla="*/ 124445 h 131808"/>
                <a:gd name="connsiteX2" fmla="*/ 119 w 115488"/>
                <a:gd name="connsiteY2" fmla="*/ 128804 h 131808"/>
                <a:gd name="connsiteX3" fmla="*/ 3017 w 115488"/>
                <a:gd name="connsiteY3" fmla="*/ 131917 h 131808"/>
                <a:gd name="connsiteX4" fmla="*/ 20816 w 115488"/>
                <a:gd name="connsiteY4" fmla="*/ 131087 h 131808"/>
                <a:gd name="connsiteX5" fmla="*/ 42548 w 115488"/>
                <a:gd name="connsiteY5" fmla="*/ 131917 h 131808"/>
                <a:gd name="connsiteX6" fmla="*/ 46687 w 115488"/>
                <a:gd name="connsiteY6" fmla="*/ 127351 h 131808"/>
                <a:gd name="connsiteX7" fmla="*/ 41306 w 115488"/>
                <a:gd name="connsiteY7" fmla="*/ 124445 h 131808"/>
                <a:gd name="connsiteX8" fmla="*/ 31164 w 115488"/>
                <a:gd name="connsiteY8" fmla="*/ 121954 h 131808"/>
                <a:gd name="connsiteX9" fmla="*/ 33441 w 115488"/>
                <a:gd name="connsiteY9" fmla="*/ 112406 h 131808"/>
                <a:gd name="connsiteX10" fmla="*/ 41099 w 115488"/>
                <a:gd name="connsiteY10" fmla="*/ 81477 h 131808"/>
                <a:gd name="connsiteX11" fmla="*/ 62417 w 115488"/>
                <a:gd name="connsiteY11" fmla="*/ 93724 h 131808"/>
                <a:gd name="connsiteX12" fmla="*/ 115608 w 115488"/>
                <a:gd name="connsiteY12" fmla="*/ 34774 h 131808"/>
                <a:gd name="connsiteX13" fmla="*/ 84562 w 115488"/>
                <a:gd name="connsiteY13" fmla="*/ 109 h 131808"/>
                <a:gd name="connsiteX14" fmla="*/ 55173 w 115488"/>
                <a:gd name="connsiteY14" fmla="*/ 14639 h 131808"/>
                <a:gd name="connsiteX15" fmla="*/ 33855 w 115488"/>
                <a:gd name="connsiteY15" fmla="*/ 109 h 131808"/>
                <a:gd name="connsiteX16" fmla="*/ 17504 w 115488"/>
                <a:gd name="connsiteY16" fmla="*/ 11110 h 131808"/>
                <a:gd name="connsiteX17" fmla="*/ 10054 w 115488"/>
                <a:gd name="connsiteY17" fmla="*/ 31868 h 131808"/>
                <a:gd name="connsiteX18" fmla="*/ 13572 w 115488"/>
                <a:gd name="connsiteY18" fmla="*/ 34566 h 131808"/>
                <a:gd name="connsiteX19" fmla="*/ 18125 w 115488"/>
                <a:gd name="connsiteY19" fmla="*/ 28339 h 131808"/>
                <a:gd name="connsiteX20" fmla="*/ 33234 w 115488"/>
                <a:gd name="connsiteY20" fmla="*/ 5921 h 131808"/>
                <a:gd name="connsiteX21" fmla="*/ 40064 w 115488"/>
                <a:gd name="connsiteY21" fmla="*/ 16092 h 131808"/>
                <a:gd name="connsiteX22" fmla="*/ 39443 w 115488"/>
                <a:gd name="connsiteY22" fmla="*/ 22319 h 131808"/>
                <a:gd name="connsiteX23" fmla="*/ 15849 w 115488"/>
                <a:gd name="connsiteY23" fmla="*/ 116972 h 131808"/>
                <a:gd name="connsiteX24" fmla="*/ 54966 w 115488"/>
                <a:gd name="connsiteY24" fmla="*/ 25018 h 131808"/>
                <a:gd name="connsiteX25" fmla="*/ 83941 w 115488"/>
                <a:gd name="connsiteY25" fmla="*/ 5921 h 131808"/>
                <a:gd name="connsiteX26" fmla="*/ 99050 w 115488"/>
                <a:gd name="connsiteY26" fmla="*/ 26056 h 131808"/>
                <a:gd name="connsiteX27" fmla="*/ 88288 w 115488"/>
                <a:gd name="connsiteY27" fmla="*/ 67778 h 131808"/>
                <a:gd name="connsiteX28" fmla="*/ 62417 w 115488"/>
                <a:gd name="connsiteY28" fmla="*/ 87912 h 131808"/>
                <a:gd name="connsiteX29" fmla="*/ 43996 w 115488"/>
                <a:gd name="connsiteY29" fmla="*/ 69853 h 131808"/>
                <a:gd name="connsiteX30" fmla="*/ 44617 w 115488"/>
                <a:gd name="connsiteY30" fmla="*/ 66740 h 131808"/>
                <a:gd name="connsiteX31" fmla="*/ 54966 w 115488"/>
                <a:gd name="connsiteY31" fmla="*/ 25018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5488" h="131808">
                  <a:moveTo>
                    <a:pt x="15849" y="116972"/>
                  </a:moveTo>
                  <a:cubicBezTo>
                    <a:pt x="14400" y="122784"/>
                    <a:pt x="13986" y="124445"/>
                    <a:pt x="5707" y="124445"/>
                  </a:cubicBezTo>
                  <a:cubicBezTo>
                    <a:pt x="3017" y="124445"/>
                    <a:pt x="119" y="124445"/>
                    <a:pt x="119" y="128804"/>
                  </a:cubicBezTo>
                  <a:cubicBezTo>
                    <a:pt x="119" y="131087"/>
                    <a:pt x="1982" y="131917"/>
                    <a:pt x="3017" y="131917"/>
                  </a:cubicBezTo>
                  <a:cubicBezTo>
                    <a:pt x="8398" y="131917"/>
                    <a:pt x="15228" y="131087"/>
                    <a:pt x="20816" y="131087"/>
                  </a:cubicBezTo>
                  <a:cubicBezTo>
                    <a:pt x="27853" y="131087"/>
                    <a:pt x="35718" y="131917"/>
                    <a:pt x="42548" y="131917"/>
                  </a:cubicBezTo>
                  <a:cubicBezTo>
                    <a:pt x="44410" y="131917"/>
                    <a:pt x="46687" y="131295"/>
                    <a:pt x="46687" y="127351"/>
                  </a:cubicBezTo>
                  <a:cubicBezTo>
                    <a:pt x="46687" y="124445"/>
                    <a:pt x="43789" y="124445"/>
                    <a:pt x="41306" y="124445"/>
                  </a:cubicBezTo>
                  <a:cubicBezTo>
                    <a:pt x="36753" y="124445"/>
                    <a:pt x="31164" y="124445"/>
                    <a:pt x="31164" y="121954"/>
                  </a:cubicBezTo>
                  <a:cubicBezTo>
                    <a:pt x="31164" y="120916"/>
                    <a:pt x="32613" y="115519"/>
                    <a:pt x="33441" y="112406"/>
                  </a:cubicBezTo>
                  <a:cubicBezTo>
                    <a:pt x="35925" y="101404"/>
                    <a:pt x="38822" y="90195"/>
                    <a:pt x="41099" y="81477"/>
                  </a:cubicBezTo>
                  <a:cubicBezTo>
                    <a:pt x="43582" y="85629"/>
                    <a:pt x="49999" y="93724"/>
                    <a:pt x="62417" y="93724"/>
                  </a:cubicBezTo>
                  <a:cubicBezTo>
                    <a:pt x="87667" y="93724"/>
                    <a:pt x="115608" y="65702"/>
                    <a:pt x="115608" y="34774"/>
                  </a:cubicBezTo>
                  <a:cubicBezTo>
                    <a:pt x="115608" y="10488"/>
                    <a:pt x="98843" y="109"/>
                    <a:pt x="84562" y="109"/>
                  </a:cubicBezTo>
                  <a:cubicBezTo>
                    <a:pt x="71730" y="109"/>
                    <a:pt x="60761" y="8827"/>
                    <a:pt x="55173" y="14639"/>
                  </a:cubicBezTo>
                  <a:cubicBezTo>
                    <a:pt x="51654" y="2807"/>
                    <a:pt x="40064" y="109"/>
                    <a:pt x="33855" y="109"/>
                  </a:cubicBezTo>
                  <a:cubicBezTo>
                    <a:pt x="25783" y="109"/>
                    <a:pt x="20816" y="5506"/>
                    <a:pt x="17504" y="11110"/>
                  </a:cubicBezTo>
                  <a:cubicBezTo>
                    <a:pt x="13365" y="18168"/>
                    <a:pt x="10054" y="30622"/>
                    <a:pt x="10054" y="31868"/>
                  </a:cubicBezTo>
                  <a:cubicBezTo>
                    <a:pt x="10054" y="34566"/>
                    <a:pt x="12951" y="34566"/>
                    <a:pt x="13572" y="34566"/>
                  </a:cubicBezTo>
                  <a:cubicBezTo>
                    <a:pt x="16470" y="34566"/>
                    <a:pt x="16677" y="33943"/>
                    <a:pt x="18125" y="28339"/>
                  </a:cubicBezTo>
                  <a:cubicBezTo>
                    <a:pt x="21230" y="16300"/>
                    <a:pt x="25162" y="5921"/>
                    <a:pt x="33234" y="5921"/>
                  </a:cubicBezTo>
                  <a:cubicBezTo>
                    <a:pt x="38615" y="5921"/>
                    <a:pt x="40064" y="10488"/>
                    <a:pt x="40064" y="16092"/>
                  </a:cubicBezTo>
                  <a:cubicBezTo>
                    <a:pt x="40064" y="18375"/>
                    <a:pt x="39650" y="21074"/>
                    <a:pt x="39443" y="22319"/>
                  </a:cubicBezTo>
                  <a:lnTo>
                    <a:pt x="15849" y="116972"/>
                  </a:lnTo>
                  <a:close/>
                  <a:moveTo>
                    <a:pt x="54966" y="25018"/>
                  </a:moveTo>
                  <a:cubicBezTo>
                    <a:pt x="66970" y="9035"/>
                    <a:pt x="77318" y="5921"/>
                    <a:pt x="83941" y="5921"/>
                  </a:cubicBezTo>
                  <a:cubicBezTo>
                    <a:pt x="92013" y="5921"/>
                    <a:pt x="99050" y="11941"/>
                    <a:pt x="99050" y="26056"/>
                  </a:cubicBezTo>
                  <a:cubicBezTo>
                    <a:pt x="99050" y="34566"/>
                    <a:pt x="94497" y="55738"/>
                    <a:pt x="88288" y="67778"/>
                  </a:cubicBezTo>
                  <a:cubicBezTo>
                    <a:pt x="83113" y="77949"/>
                    <a:pt x="72972" y="87912"/>
                    <a:pt x="62417" y="87912"/>
                  </a:cubicBezTo>
                  <a:cubicBezTo>
                    <a:pt x="47722" y="87912"/>
                    <a:pt x="43996" y="71929"/>
                    <a:pt x="43996" y="69853"/>
                  </a:cubicBezTo>
                  <a:cubicBezTo>
                    <a:pt x="43996" y="69023"/>
                    <a:pt x="44410" y="67570"/>
                    <a:pt x="44617" y="66740"/>
                  </a:cubicBezTo>
                  <a:lnTo>
                    <a:pt x="54966" y="250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0" name="Freeform 11289">
              <a:extLst>
                <a:ext uri="{FF2B5EF4-FFF2-40B4-BE49-F238E27FC236}">
                  <a16:creationId xmlns:a16="http://schemas.microsoft.com/office/drawing/2014/main" id="{46B85B12-5E9F-A6D9-1B84-9616115C2D61}"/>
                </a:ext>
              </a:extLst>
            </p:cNvPr>
            <p:cNvSpPr/>
            <p:nvPr>
              <p:custDataLst>
                <p:tags r:id="rId259"/>
              </p:custDataLst>
            </p:nvPr>
          </p:nvSpPr>
          <p:spPr>
            <a:xfrm>
              <a:off x="4241244" y="4186401"/>
              <a:ext cx="52037" cy="100524"/>
            </a:xfrm>
            <a:custGeom>
              <a:avLst/>
              <a:gdLst>
                <a:gd name="connsiteX0" fmla="*/ 45213 w 52037"/>
                <a:gd name="connsiteY0" fmla="*/ 6481 h 100524"/>
                <a:gd name="connsiteX1" fmla="*/ 38708 w 52037"/>
                <a:gd name="connsiteY1" fmla="*/ 106 h 100524"/>
                <a:gd name="connsiteX2" fmla="*/ 29690 w 52037"/>
                <a:gd name="connsiteY2" fmla="*/ 9002 h 100524"/>
                <a:gd name="connsiteX3" fmla="*/ 36047 w 52037"/>
                <a:gd name="connsiteY3" fmla="*/ 15377 h 100524"/>
                <a:gd name="connsiteX4" fmla="*/ 45213 w 52037"/>
                <a:gd name="connsiteY4" fmla="*/ 6481 h 100524"/>
                <a:gd name="connsiteX5" fmla="*/ 52161 w 52037"/>
                <a:gd name="connsiteY5" fmla="*/ 77649 h 100524"/>
                <a:gd name="connsiteX6" fmla="*/ 49056 w 52037"/>
                <a:gd name="connsiteY6" fmla="*/ 75573 h 100524"/>
                <a:gd name="connsiteX7" fmla="*/ 45508 w 52037"/>
                <a:gd name="connsiteY7" fmla="*/ 78983 h 100524"/>
                <a:gd name="connsiteX8" fmla="*/ 28951 w 52037"/>
                <a:gd name="connsiteY8" fmla="*/ 95589 h 100524"/>
                <a:gd name="connsiteX9" fmla="*/ 24516 w 52037"/>
                <a:gd name="connsiteY9" fmla="*/ 89955 h 100524"/>
                <a:gd name="connsiteX10" fmla="*/ 26438 w 52037"/>
                <a:gd name="connsiteY10" fmla="*/ 82394 h 100524"/>
                <a:gd name="connsiteX11" fmla="*/ 29542 w 52037"/>
                <a:gd name="connsiteY11" fmla="*/ 74387 h 100524"/>
                <a:gd name="connsiteX12" fmla="*/ 37969 w 52037"/>
                <a:gd name="connsiteY12" fmla="*/ 53926 h 100524"/>
                <a:gd name="connsiteX13" fmla="*/ 40039 w 52037"/>
                <a:gd name="connsiteY13" fmla="*/ 46513 h 100524"/>
                <a:gd name="connsiteX14" fmla="*/ 23925 w 52037"/>
                <a:gd name="connsiteY14" fmla="*/ 33466 h 100524"/>
                <a:gd name="connsiteX15" fmla="*/ 123 w 52037"/>
                <a:gd name="connsiteY15" fmla="*/ 56447 h 100524"/>
                <a:gd name="connsiteX16" fmla="*/ 3228 w 52037"/>
                <a:gd name="connsiteY16" fmla="*/ 58523 h 100524"/>
                <a:gd name="connsiteX17" fmla="*/ 6628 w 52037"/>
                <a:gd name="connsiteY17" fmla="*/ 55557 h 100524"/>
                <a:gd name="connsiteX18" fmla="*/ 23333 w 52037"/>
                <a:gd name="connsiteY18" fmla="*/ 38507 h 100524"/>
                <a:gd name="connsiteX19" fmla="*/ 27768 w 52037"/>
                <a:gd name="connsiteY19" fmla="*/ 44141 h 100524"/>
                <a:gd name="connsiteX20" fmla="*/ 26881 w 52037"/>
                <a:gd name="connsiteY20" fmla="*/ 49479 h 100524"/>
                <a:gd name="connsiteX21" fmla="*/ 17124 w 52037"/>
                <a:gd name="connsiteY21" fmla="*/ 73053 h 100524"/>
                <a:gd name="connsiteX22" fmla="*/ 13872 w 52037"/>
                <a:gd name="connsiteY22" fmla="*/ 80911 h 100524"/>
                <a:gd name="connsiteX23" fmla="*/ 12246 w 52037"/>
                <a:gd name="connsiteY23" fmla="*/ 87583 h 100524"/>
                <a:gd name="connsiteX24" fmla="*/ 28360 w 52037"/>
                <a:gd name="connsiteY24" fmla="*/ 100630 h 100524"/>
                <a:gd name="connsiteX25" fmla="*/ 52161 w 52037"/>
                <a:gd name="connsiteY25" fmla="*/ 77649 h 10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037" h="100524">
                  <a:moveTo>
                    <a:pt x="45213" y="6481"/>
                  </a:moveTo>
                  <a:cubicBezTo>
                    <a:pt x="45213" y="2923"/>
                    <a:pt x="42552" y="106"/>
                    <a:pt x="38708" y="106"/>
                  </a:cubicBezTo>
                  <a:cubicBezTo>
                    <a:pt x="34569" y="106"/>
                    <a:pt x="29690" y="4109"/>
                    <a:pt x="29690" y="9002"/>
                  </a:cubicBezTo>
                  <a:cubicBezTo>
                    <a:pt x="29690" y="13153"/>
                    <a:pt x="32942" y="15377"/>
                    <a:pt x="36047" y="15377"/>
                  </a:cubicBezTo>
                  <a:cubicBezTo>
                    <a:pt x="40926" y="15377"/>
                    <a:pt x="45213" y="10929"/>
                    <a:pt x="45213" y="6481"/>
                  </a:cubicBezTo>
                  <a:close/>
                  <a:moveTo>
                    <a:pt x="52161" y="77649"/>
                  </a:moveTo>
                  <a:cubicBezTo>
                    <a:pt x="52161" y="75573"/>
                    <a:pt x="49648" y="75573"/>
                    <a:pt x="49056" y="75573"/>
                  </a:cubicBezTo>
                  <a:cubicBezTo>
                    <a:pt x="46543" y="75573"/>
                    <a:pt x="46395" y="76166"/>
                    <a:pt x="45508" y="78983"/>
                  </a:cubicBezTo>
                  <a:cubicBezTo>
                    <a:pt x="42995" y="87138"/>
                    <a:pt x="36343" y="95589"/>
                    <a:pt x="28951" y="95589"/>
                  </a:cubicBezTo>
                  <a:cubicBezTo>
                    <a:pt x="25551" y="95589"/>
                    <a:pt x="24516" y="93217"/>
                    <a:pt x="24516" y="89955"/>
                  </a:cubicBezTo>
                  <a:cubicBezTo>
                    <a:pt x="24516" y="86842"/>
                    <a:pt x="25255" y="85211"/>
                    <a:pt x="26438" y="82394"/>
                  </a:cubicBezTo>
                  <a:cubicBezTo>
                    <a:pt x="27620" y="79428"/>
                    <a:pt x="28803" y="76463"/>
                    <a:pt x="29542" y="74387"/>
                  </a:cubicBezTo>
                  <a:cubicBezTo>
                    <a:pt x="30134" y="73053"/>
                    <a:pt x="35899" y="59264"/>
                    <a:pt x="37969" y="53926"/>
                  </a:cubicBezTo>
                  <a:cubicBezTo>
                    <a:pt x="39152" y="50961"/>
                    <a:pt x="40039" y="49034"/>
                    <a:pt x="40039" y="46513"/>
                  </a:cubicBezTo>
                  <a:cubicBezTo>
                    <a:pt x="40039" y="39396"/>
                    <a:pt x="33238" y="33466"/>
                    <a:pt x="23925" y="33466"/>
                  </a:cubicBezTo>
                  <a:cubicBezTo>
                    <a:pt x="8402" y="33466"/>
                    <a:pt x="123" y="52444"/>
                    <a:pt x="123" y="56447"/>
                  </a:cubicBezTo>
                  <a:cubicBezTo>
                    <a:pt x="123" y="58523"/>
                    <a:pt x="2489" y="58523"/>
                    <a:pt x="3228" y="58523"/>
                  </a:cubicBezTo>
                  <a:cubicBezTo>
                    <a:pt x="5741" y="58523"/>
                    <a:pt x="5889" y="57781"/>
                    <a:pt x="6628" y="55557"/>
                  </a:cubicBezTo>
                  <a:cubicBezTo>
                    <a:pt x="9880" y="45031"/>
                    <a:pt x="16976" y="38507"/>
                    <a:pt x="23333" y="38507"/>
                  </a:cubicBezTo>
                  <a:cubicBezTo>
                    <a:pt x="26142" y="38507"/>
                    <a:pt x="27768" y="40138"/>
                    <a:pt x="27768" y="44141"/>
                  </a:cubicBezTo>
                  <a:cubicBezTo>
                    <a:pt x="27768" y="44734"/>
                    <a:pt x="27768" y="46661"/>
                    <a:pt x="26881" y="49479"/>
                  </a:cubicBezTo>
                  <a:cubicBezTo>
                    <a:pt x="25846" y="52147"/>
                    <a:pt x="19194" y="68012"/>
                    <a:pt x="17124" y="73053"/>
                  </a:cubicBezTo>
                  <a:cubicBezTo>
                    <a:pt x="16089" y="75573"/>
                    <a:pt x="16089" y="75870"/>
                    <a:pt x="13872" y="80911"/>
                  </a:cubicBezTo>
                  <a:cubicBezTo>
                    <a:pt x="13133" y="82987"/>
                    <a:pt x="12246" y="85062"/>
                    <a:pt x="12246" y="87583"/>
                  </a:cubicBezTo>
                  <a:cubicBezTo>
                    <a:pt x="12246" y="95293"/>
                    <a:pt x="19490" y="100630"/>
                    <a:pt x="28360" y="100630"/>
                  </a:cubicBezTo>
                  <a:cubicBezTo>
                    <a:pt x="43882" y="100630"/>
                    <a:pt x="52161" y="81356"/>
                    <a:pt x="52161" y="7764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1" name="Freeform 11290">
              <a:extLst>
                <a:ext uri="{FF2B5EF4-FFF2-40B4-BE49-F238E27FC236}">
                  <a16:creationId xmlns:a16="http://schemas.microsoft.com/office/drawing/2014/main" id="{9FF287BE-0683-7CB7-674A-8E94CB74304E}"/>
                </a:ext>
              </a:extLst>
            </p:cNvPr>
            <p:cNvSpPr/>
            <p:nvPr>
              <p:custDataLst>
                <p:tags r:id="rId260"/>
              </p:custDataLst>
            </p:nvPr>
          </p:nvSpPr>
          <p:spPr>
            <a:xfrm>
              <a:off x="4240209" y="4341273"/>
              <a:ext cx="57507" cy="94445"/>
            </a:xfrm>
            <a:custGeom>
              <a:avLst/>
              <a:gdLst>
                <a:gd name="connsiteX0" fmla="*/ 34125 w 57507"/>
                <a:gd name="connsiteY0" fmla="*/ 35695 h 94445"/>
                <a:gd name="connsiteX1" fmla="*/ 51570 w 57507"/>
                <a:gd name="connsiteY1" fmla="*/ 35695 h 94445"/>
                <a:gd name="connsiteX2" fmla="*/ 55561 w 57507"/>
                <a:gd name="connsiteY2" fmla="*/ 34953 h 94445"/>
                <a:gd name="connsiteX3" fmla="*/ 56744 w 57507"/>
                <a:gd name="connsiteY3" fmla="*/ 31543 h 94445"/>
                <a:gd name="connsiteX4" fmla="*/ 52013 w 57507"/>
                <a:gd name="connsiteY4" fmla="*/ 29023 h 94445"/>
                <a:gd name="connsiteX5" fmla="*/ 35751 w 57507"/>
                <a:gd name="connsiteY5" fmla="*/ 29023 h 94445"/>
                <a:gd name="connsiteX6" fmla="*/ 38856 w 57507"/>
                <a:gd name="connsiteY6" fmla="*/ 16717 h 94445"/>
                <a:gd name="connsiteX7" fmla="*/ 41517 w 57507"/>
                <a:gd name="connsiteY7" fmla="*/ 5300 h 94445"/>
                <a:gd name="connsiteX8" fmla="*/ 36047 w 57507"/>
                <a:gd name="connsiteY8" fmla="*/ 111 h 94445"/>
                <a:gd name="connsiteX9" fmla="*/ 28803 w 57507"/>
                <a:gd name="connsiteY9" fmla="*/ 5745 h 94445"/>
                <a:gd name="connsiteX10" fmla="*/ 22890 w 57507"/>
                <a:gd name="connsiteY10" fmla="*/ 29023 h 94445"/>
                <a:gd name="connsiteX11" fmla="*/ 5297 w 57507"/>
                <a:gd name="connsiteY11" fmla="*/ 29023 h 94445"/>
                <a:gd name="connsiteX12" fmla="*/ 123 w 57507"/>
                <a:gd name="connsiteY12" fmla="*/ 33174 h 94445"/>
                <a:gd name="connsiteX13" fmla="*/ 4854 w 57507"/>
                <a:gd name="connsiteY13" fmla="*/ 35695 h 94445"/>
                <a:gd name="connsiteX14" fmla="*/ 21264 w 57507"/>
                <a:gd name="connsiteY14" fmla="*/ 35695 h 94445"/>
                <a:gd name="connsiteX15" fmla="*/ 12541 w 57507"/>
                <a:gd name="connsiteY15" fmla="*/ 70537 h 94445"/>
                <a:gd name="connsiteX16" fmla="*/ 10619 w 57507"/>
                <a:gd name="connsiteY16" fmla="*/ 80175 h 94445"/>
                <a:gd name="connsiteX17" fmla="*/ 28803 w 57507"/>
                <a:gd name="connsiteY17" fmla="*/ 94556 h 94445"/>
                <a:gd name="connsiteX18" fmla="*/ 57631 w 57507"/>
                <a:gd name="connsiteY18" fmla="*/ 71575 h 94445"/>
                <a:gd name="connsiteX19" fmla="*/ 54526 w 57507"/>
                <a:gd name="connsiteY19" fmla="*/ 69499 h 94445"/>
                <a:gd name="connsiteX20" fmla="*/ 51126 w 57507"/>
                <a:gd name="connsiteY20" fmla="*/ 72020 h 94445"/>
                <a:gd name="connsiteX21" fmla="*/ 29394 w 57507"/>
                <a:gd name="connsiteY21" fmla="*/ 89515 h 94445"/>
                <a:gd name="connsiteX22" fmla="*/ 23185 w 57507"/>
                <a:gd name="connsiteY22" fmla="*/ 81657 h 94445"/>
                <a:gd name="connsiteX23" fmla="*/ 23629 w 57507"/>
                <a:gd name="connsiteY23" fmla="*/ 77506 h 94445"/>
                <a:gd name="connsiteX24" fmla="*/ 34125 w 57507"/>
                <a:gd name="connsiteY24" fmla="*/ 35695 h 9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507" h="94445">
                  <a:moveTo>
                    <a:pt x="34125" y="35695"/>
                  </a:moveTo>
                  <a:lnTo>
                    <a:pt x="51570" y="35695"/>
                  </a:lnTo>
                  <a:cubicBezTo>
                    <a:pt x="54674" y="35695"/>
                    <a:pt x="54822" y="35547"/>
                    <a:pt x="55561" y="34953"/>
                  </a:cubicBezTo>
                  <a:cubicBezTo>
                    <a:pt x="56300" y="34360"/>
                    <a:pt x="56744" y="32433"/>
                    <a:pt x="56744" y="31543"/>
                  </a:cubicBezTo>
                  <a:cubicBezTo>
                    <a:pt x="56744" y="29023"/>
                    <a:pt x="54526" y="29023"/>
                    <a:pt x="52013" y="29023"/>
                  </a:cubicBezTo>
                  <a:lnTo>
                    <a:pt x="35751" y="29023"/>
                  </a:lnTo>
                  <a:lnTo>
                    <a:pt x="38856" y="16717"/>
                  </a:lnTo>
                  <a:cubicBezTo>
                    <a:pt x="39743" y="12862"/>
                    <a:pt x="41517" y="6190"/>
                    <a:pt x="41517" y="5300"/>
                  </a:cubicBezTo>
                  <a:cubicBezTo>
                    <a:pt x="41517" y="2780"/>
                    <a:pt x="39595" y="111"/>
                    <a:pt x="36047" y="111"/>
                  </a:cubicBezTo>
                  <a:cubicBezTo>
                    <a:pt x="33534" y="111"/>
                    <a:pt x="29986" y="1742"/>
                    <a:pt x="28803" y="5745"/>
                  </a:cubicBezTo>
                  <a:cubicBezTo>
                    <a:pt x="28064" y="8266"/>
                    <a:pt x="29838" y="1297"/>
                    <a:pt x="22890" y="29023"/>
                  </a:cubicBezTo>
                  <a:lnTo>
                    <a:pt x="5297" y="29023"/>
                  </a:lnTo>
                  <a:cubicBezTo>
                    <a:pt x="2341" y="29023"/>
                    <a:pt x="123" y="29023"/>
                    <a:pt x="123" y="33174"/>
                  </a:cubicBezTo>
                  <a:cubicBezTo>
                    <a:pt x="123" y="35695"/>
                    <a:pt x="2193" y="35695"/>
                    <a:pt x="4854" y="35695"/>
                  </a:cubicBezTo>
                  <a:lnTo>
                    <a:pt x="21264" y="35695"/>
                  </a:lnTo>
                  <a:lnTo>
                    <a:pt x="12541" y="70537"/>
                  </a:lnTo>
                  <a:cubicBezTo>
                    <a:pt x="11802" y="73799"/>
                    <a:pt x="10619" y="78395"/>
                    <a:pt x="10619" y="80175"/>
                  </a:cubicBezTo>
                  <a:cubicBezTo>
                    <a:pt x="10619" y="88626"/>
                    <a:pt x="18455" y="94556"/>
                    <a:pt x="28803" y="94556"/>
                  </a:cubicBezTo>
                  <a:cubicBezTo>
                    <a:pt x="46691" y="94556"/>
                    <a:pt x="57631" y="74540"/>
                    <a:pt x="57631" y="71575"/>
                  </a:cubicBezTo>
                  <a:cubicBezTo>
                    <a:pt x="57631" y="69499"/>
                    <a:pt x="55118" y="69499"/>
                    <a:pt x="54526" y="69499"/>
                  </a:cubicBezTo>
                  <a:cubicBezTo>
                    <a:pt x="52161" y="69499"/>
                    <a:pt x="51865" y="70092"/>
                    <a:pt x="51126" y="72020"/>
                  </a:cubicBezTo>
                  <a:cubicBezTo>
                    <a:pt x="46248" y="82695"/>
                    <a:pt x="37082" y="89515"/>
                    <a:pt x="29394" y="89515"/>
                  </a:cubicBezTo>
                  <a:cubicBezTo>
                    <a:pt x="24664" y="89515"/>
                    <a:pt x="23185" y="86105"/>
                    <a:pt x="23185" y="81657"/>
                  </a:cubicBezTo>
                  <a:cubicBezTo>
                    <a:pt x="23185" y="79285"/>
                    <a:pt x="23333" y="78840"/>
                    <a:pt x="23629" y="77506"/>
                  </a:cubicBezTo>
                  <a:lnTo>
                    <a:pt x="34125" y="3569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2" name="Freeform 11291">
              <a:extLst>
                <a:ext uri="{FF2B5EF4-FFF2-40B4-BE49-F238E27FC236}">
                  <a16:creationId xmlns:a16="http://schemas.microsoft.com/office/drawing/2014/main" id="{4CE91480-4040-EAF5-886D-89179910902A}"/>
                </a:ext>
              </a:extLst>
            </p:cNvPr>
            <p:cNvSpPr/>
            <p:nvPr>
              <p:custDataLst>
                <p:tags r:id="rId261"/>
              </p:custDataLst>
            </p:nvPr>
          </p:nvSpPr>
          <p:spPr>
            <a:xfrm>
              <a:off x="4115953" y="4575121"/>
              <a:ext cx="100793" cy="93822"/>
            </a:xfrm>
            <a:custGeom>
              <a:avLst/>
              <a:gdLst>
                <a:gd name="connsiteX0" fmla="*/ 100913 w 100793"/>
                <a:gd name="connsiteY0" fmla="*/ 16517 h 93822"/>
                <a:gd name="connsiteX1" fmla="*/ 90564 w 100793"/>
                <a:gd name="connsiteY1" fmla="*/ 119 h 93822"/>
                <a:gd name="connsiteX2" fmla="*/ 79388 w 100793"/>
                <a:gd name="connsiteY2" fmla="*/ 11120 h 93822"/>
                <a:gd name="connsiteX3" fmla="*/ 82907 w 100793"/>
                <a:gd name="connsiteY3" fmla="*/ 17555 h 93822"/>
                <a:gd name="connsiteX4" fmla="*/ 90564 w 100793"/>
                <a:gd name="connsiteY4" fmla="*/ 34161 h 93822"/>
                <a:gd name="connsiteX5" fmla="*/ 52275 w 100793"/>
                <a:gd name="connsiteY5" fmla="*/ 88129 h 93822"/>
                <a:gd name="connsiteX6" fmla="*/ 35511 w 100793"/>
                <a:gd name="connsiteY6" fmla="*/ 69655 h 93822"/>
                <a:gd name="connsiteX7" fmla="*/ 46894 w 100793"/>
                <a:gd name="connsiteY7" fmla="*/ 29179 h 93822"/>
                <a:gd name="connsiteX8" fmla="*/ 49792 w 100793"/>
                <a:gd name="connsiteY8" fmla="*/ 18178 h 93822"/>
                <a:gd name="connsiteX9" fmla="*/ 30130 w 100793"/>
                <a:gd name="connsiteY9" fmla="*/ 326 h 93822"/>
                <a:gd name="connsiteX10" fmla="*/ 119 w 100793"/>
                <a:gd name="connsiteY10" fmla="*/ 32085 h 93822"/>
                <a:gd name="connsiteX11" fmla="*/ 3638 w 100793"/>
                <a:gd name="connsiteY11" fmla="*/ 34783 h 93822"/>
                <a:gd name="connsiteX12" fmla="*/ 7363 w 100793"/>
                <a:gd name="connsiteY12" fmla="*/ 31462 h 93822"/>
                <a:gd name="connsiteX13" fmla="*/ 29509 w 100793"/>
                <a:gd name="connsiteY13" fmla="*/ 6138 h 93822"/>
                <a:gd name="connsiteX14" fmla="*/ 34683 w 100793"/>
                <a:gd name="connsiteY14" fmla="*/ 13403 h 93822"/>
                <a:gd name="connsiteX15" fmla="*/ 30957 w 100793"/>
                <a:gd name="connsiteY15" fmla="*/ 27311 h 93822"/>
                <a:gd name="connsiteX16" fmla="*/ 19781 w 100793"/>
                <a:gd name="connsiteY16" fmla="*/ 66749 h 93822"/>
                <a:gd name="connsiteX17" fmla="*/ 51654 w 100793"/>
                <a:gd name="connsiteY17" fmla="*/ 93941 h 93822"/>
                <a:gd name="connsiteX18" fmla="*/ 100913 w 100793"/>
                <a:gd name="connsiteY18" fmla="*/ 16517 h 9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793" h="93822">
                  <a:moveTo>
                    <a:pt x="100913" y="16517"/>
                  </a:moveTo>
                  <a:cubicBezTo>
                    <a:pt x="100913" y="326"/>
                    <a:pt x="91185" y="119"/>
                    <a:pt x="90564" y="119"/>
                  </a:cubicBezTo>
                  <a:cubicBezTo>
                    <a:pt x="85183" y="119"/>
                    <a:pt x="79388" y="5723"/>
                    <a:pt x="79388" y="11120"/>
                  </a:cubicBezTo>
                  <a:cubicBezTo>
                    <a:pt x="79388" y="14649"/>
                    <a:pt x="81458" y="16309"/>
                    <a:pt x="82907" y="17555"/>
                  </a:cubicBezTo>
                  <a:cubicBezTo>
                    <a:pt x="86425" y="20461"/>
                    <a:pt x="90564" y="25858"/>
                    <a:pt x="90564" y="34161"/>
                  </a:cubicBezTo>
                  <a:cubicBezTo>
                    <a:pt x="90564" y="43501"/>
                    <a:pt x="76904" y="88129"/>
                    <a:pt x="52275" y="88129"/>
                  </a:cubicBezTo>
                  <a:cubicBezTo>
                    <a:pt x="35511" y="88129"/>
                    <a:pt x="35511" y="73184"/>
                    <a:pt x="35511" y="69655"/>
                  </a:cubicBezTo>
                  <a:cubicBezTo>
                    <a:pt x="35511" y="60107"/>
                    <a:pt x="39236" y="48483"/>
                    <a:pt x="46894" y="29179"/>
                  </a:cubicBezTo>
                  <a:cubicBezTo>
                    <a:pt x="48550" y="24820"/>
                    <a:pt x="49792" y="21706"/>
                    <a:pt x="49792" y="18178"/>
                  </a:cubicBezTo>
                  <a:cubicBezTo>
                    <a:pt x="49792" y="7384"/>
                    <a:pt x="40685" y="326"/>
                    <a:pt x="30130" y="326"/>
                  </a:cubicBezTo>
                  <a:cubicBezTo>
                    <a:pt x="9433" y="326"/>
                    <a:pt x="119" y="28764"/>
                    <a:pt x="119" y="32085"/>
                  </a:cubicBezTo>
                  <a:cubicBezTo>
                    <a:pt x="119" y="34783"/>
                    <a:pt x="3017" y="34783"/>
                    <a:pt x="3638" y="34783"/>
                  </a:cubicBezTo>
                  <a:cubicBezTo>
                    <a:pt x="6535" y="34783"/>
                    <a:pt x="6742" y="33746"/>
                    <a:pt x="7363" y="31462"/>
                  </a:cubicBezTo>
                  <a:cubicBezTo>
                    <a:pt x="12330" y="14441"/>
                    <a:pt x="21230" y="6138"/>
                    <a:pt x="29509" y="6138"/>
                  </a:cubicBezTo>
                  <a:cubicBezTo>
                    <a:pt x="33027" y="6138"/>
                    <a:pt x="34683" y="8422"/>
                    <a:pt x="34683" y="13403"/>
                  </a:cubicBezTo>
                  <a:cubicBezTo>
                    <a:pt x="34683" y="18178"/>
                    <a:pt x="33027" y="22537"/>
                    <a:pt x="30957" y="27311"/>
                  </a:cubicBezTo>
                  <a:cubicBezTo>
                    <a:pt x="22058" y="50351"/>
                    <a:pt x="19781" y="59277"/>
                    <a:pt x="19781" y="66749"/>
                  </a:cubicBezTo>
                  <a:cubicBezTo>
                    <a:pt x="19781" y="87299"/>
                    <a:pt x="35925" y="93941"/>
                    <a:pt x="51654" y="93941"/>
                  </a:cubicBezTo>
                  <a:cubicBezTo>
                    <a:pt x="86425" y="93941"/>
                    <a:pt x="100913" y="33538"/>
                    <a:pt x="100913" y="1651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3" name="Freeform 11292">
              <a:extLst>
                <a:ext uri="{FF2B5EF4-FFF2-40B4-BE49-F238E27FC236}">
                  <a16:creationId xmlns:a16="http://schemas.microsoft.com/office/drawing/2014/main" id="{D27F6672-C29C-FBD6-BC55-4C403F72F0CC}"/>
                </a:ext>
              </a:extLst>
            </p:cNvPr>
            <p:cNvSpPr/>
            <p:nvPr>
              <p:custDataLst>
                <p:tags r:id="rId262"/>
              </p:custDataLst>
            </p:nvPr>
          </p:nvSpPr>
          <p:spPr>
            <a:xfrm>
              <a:off x="4245373" y="4478488"/>
              <a:ext cx="52037" cy="100524"/>
            </a:xfrm>
            <a:custGeom>
              <a:avLst/>
              <a:gdLst>
                <a:gd name="connsiteX0" fmla="*/ 45213 w 52037"/>
                <a:gd name="connsiteY0" fmla="*/ 6491 h 100524"/>
                <a:gd name="connsiteX1" fmla="*/ 38708 w 52037"/>
                <a:gd name="connsiteY1" fmla="*/ 116 h 100524"/>
                <a:gd name="connsiteX2" fmla="*/ 29690 w 52037"/>
                <a:gd name="connsiteY2" fmla="*/ 9012 h 100524"/>
                <a:gd name="connsiteX3" fmla="*/ 36047 w 52037"/>
                <a:gd name="connsiteY3" fmla="*/ 15387 h 100524"/>
                <a:gd name="connsiteX4" fmla="*/ 45213 w 52037"/>
                <a:gd name="connsiteY4" fmla="*/ 6491 h 100524"/>
                <a:gd name="connsiteX5" fmla="*/ 52161 w 52037"/>
                <a:gd name="connsiteY5" fmla="*/ 77659 h 100524"/>
                <a:gd name="connsiteX6" fmla="*/ 49057 w 52037"/>
                <a:gd name="connsiteY6" fmla="*/ 75583 h 100524"/>
                <a:gd name="connsiteX7" fmla="*/ 45509 w 52037"/>
                <a:gd name="connsiteY7" fmla="*/ 78993 h 100524"/>
                <a:gd name="connsiteX8" fmla="*/ 28951 w 52037"/>
                <a:gd name="connsiteY8" fmla="*/ 95599 h 100524"/>
                <a:gd name="connsiteX9" fmla="*/ 24516 w 52037"/>
                <a:gd name="connsiteY9" fmla="*/ 89965 h 100524"/>
                <a:gd name="connsiteX10" fmla="*/ 26438 w 52037"/>
                <a:gd name="connsiteY10" fmla="*/ 82403 h 100524"/>
                <a:gd name="connsiteX11" fmla="*/ 29542 w 52037"/>
                <a:gd name="connsiteY11" fmla="*/ 74397 h 100524"/>
                <a:gd name="connsiteX12" fmla="*/ 37969 w 52037"/>
                <a:gd name="connsiteY12" fmla="*/ 53936 h 100524"/>
                <a:gd name="connsiteX13" fmla="*/ 40039 w 52037"/>
                <a:gd name="connsiteY13" fmla="*/ 46523 h 100524"/>
                <a:gd name="connsiteX14" fmla="*/ 23925 w 52037"/>
                <a:gd name="connsiteY14" fmla="*/ 33476 h 100524"/>
                <a:gd name="connsiteX15" fmla="*/ 123 w 52037"/>
                <a:gd name="connsiteY15" fmla="*/ 56457 h 100524"/>
                <a:gd name="connsiteX16" fmla="*/ 3228 w 52037"/>
                <a:gd name="connsiteY16" fmla="*/ 58533 h 100524"/>
                <a:gd name="connsiteX17" fmla="*/ 6628 w 52037"/>
                <a:gd name="connsiteY17" fmla="*/ 55567 h 100524"/>
                <a:gd name="connsiteX18" fmla="*/ 23333 w 52037"/>
                <a:gd name="connsiteY18" fmla="*/ 38517 h 100524"/>
                <a:gd name="connsiteX19" fmla="*/ 27768 w 52037"/>
                <a:gd name="connsiteY19" fmla="*/ 44151 h 100524"/>
                <a:gd name="connsiteX20" fmla="*/ 26881 w 52037"/>
                <a:gd name="connsiteY20" fmla="*/ 49488 h 100524"/>
                <a:gd name="connsiteX21" fmla="*/ 17124 w 52037"/>
                <a:gd name="connsiteY21" fmla="*/ 73063 h 100524"/>
                <a:gd name="connsiteX22" fmla="*/ 13872 w 52037"/>
                <a:gd name="connsiteY22" fmla="*/ 80921 h 100524"/>
                <a:gd name="connsiteX23" fmla="*/ 12246 w 52037"/>
                <a:gd name="connsiteY23" fmla="*/ 87593 h 100524"/>
                <a:gd name="connsiteX24" fmla="*/ 28360 w 52037"/>
                <a:gd name="connsiteY24" fmla="*/ 100640 h 100524"/>
                <a:gd name="connsiteX25" fmla="*/ 52161 w 52037"/>
                <a:gd name="connsiteY25" fmla="*/ 77659 h 10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037" h="100524">
                  <a:moveTo>
                    <a:pt x="45213" y="6491"/>
                  </a:moveTo>
                  <a:cubicBezTo>
                    <a:pt x="45213" y="2933"/>
                    <a:pt x="42552" y="116"/>
                    <a:pt x="38708" y="116"/>
                  </a:cubicBezTo>
                  <a:cubicBezTo>
                    <a:pt x="34569" y="116"/>
                    <a:pt x="29690" y="4119"/>
                    <a:pt x="29690" y="9012"/>
                  </a:cubicBezTo>
                  <a:cubicBezTo>
                    <a:pt x="29690" y="13163"/>
                    <a:pt x="32943" y="15387"/>
                    <a:pt x="36047" y="15387"/>
                  </a:cubicBezTo>
                  <a:cubicBezTo>
                    <a:pt x="40926" y="15387"/>
                    <a:pt x="45213" y="10939"/>
                    <a:pt x="45213" y="6491"/>
                  </a:cubicBezTo>
                  <a:close/>
                  <a:moveTo>
                    <a:pt x="52161" y="77659"/>
                  </a:moveTo>
                  <a:cubicBezTo>
                    <a:pt x="52161" y="75583"/>
                    <a:pt x="49648" y="75583"/>
                    <a:pt x="49057" y="75583"/>
                  </a:cubicBezTo>
                  <a:cubicBezTo>
                    <a:pt x="46543" y="75583"/>
                    <a:pt x="46396" y="76176"/>
                    <a:pt x="45509" y="78993"/>
                  </a:cubicBezTo>
                  <a:cubicBezTo>
                    <a:pt x="42995" y="87148"/>
                    <a:pt x="36343" y="95599"/>
                    <a:pt x="28951" y="95599"/>
                  </a:cubicBezTo>
                  <a:cubicBezTo>
                    <a:pt x="25551" y="95599"/>
                    <a:pt x="24516" y="93227"/>
                    <a:pt x="24516" y="89965"/>
                  </a:cubicBezTo>
                  <a:cubicBezTo>
                    <a:pt x="24516" y="86851"/>
                    <a:pt x="25255" y="85220"/>
                    <a:pt x="26438" y="82403"/>
                  </a:cubicBezTo>
                  <a:cubicBezTo>
                    <a:pt x="27621" y="79438"/>
                    <a:pt x="28803" y="76473"/>
                    <a:pt x="29542" y="74397"/>
                  </a:cubicBezTo>
                  <a:cubicBezTo>
                    <a:pt x="30134" y="73063"/>
                    <a:pt x="35899" y="59274"/>
                    <a:pt x="37969" y="53936"/>
                  </a:cubicBezTo>
                  <a:cubicBezTo>
                    <a:pt x="39152" y="50971"/>
                    <a:pt x="40039" y="49044"/>
                    <a:pt x="40039" y="46523"/>
                  </a:cubicBezTo>
                  <a:cubicBezTo>
                    <a:pt x="40039" y="39406"/>
                    <a:pt x="33238" y="33476"/>
                    <a:pt x="23925" y="33476"/>
                  </a:cubicBezTo>
                  <a:cubicBezTo>
                    <a:pt x="8402" y="33476"/>
                    <a:pt x="123" y="52454"/>
                    <a:pt x="123" y="56457"/>
                  </a:cubicBezTo>
                  <a:cubicBezTo>
                    <a:pt x="123" y="58533"/>
                    <a:pt x="2489" y="58533"/>
                    <a:pt x="3228" y="58533"/>
                  </a:cubicBezTo>
                  <a:cubicBezTo>
                    <a:pt x="5741" y="58533"/>
                    <a:pt x="5889" y="57791"/>
                    <a:pt x="6628" y="55567"/>
                  </a:cubicBezTo>
                  <a:cubicBezTo>
                    <a:pt x="9880" y="45040"/>
                    <a:pt x="16977" y="38517"/>
                    <a:pt x="23333" y="38517"/>
                  </a:cubicBezTo>
                  <a:cubicBezTo>
                    <a:pt x="26142" y="38517"/>
                    <a:pt x="27768" y="40148"/>
                    <a:pt x="27768" y="44151"/>
                  </a:cubicBezTo>
                  <a:cubicBezTo>
                    <a:pt x="27768" y="44744"/>
                    <a:pt x="27768" y="46671"/>
                    <a:pt x="26881" y="49488"/>
                  </a:cubicBezTo>
                  <a:cubicBezTo>
                    <a:pt x="25847" y="52157"/>
                    <a:pt x="19194" y="68022"/>
                    <a:pt x="17124" y="73063"/>
                  </a:cubicBezTo>
                  <a:cubicBezTo>
                    <a:pt x="16089" y="75583"/>
                    <a:pt x="16089" y="75880"/>
                    <a:pt x="13872" y="80921"/>
                  </a:cubicBezTo>
                  <a:cubicBezTo>
                    <a:pt x="13133" y="82996"/>
                    <a:pt x="12246" y="85072"/>
                    <a:pt x="12246" y="87593"/>
                  </a:cubicBezTo>
                  <a:cubicBezTo>
                    <a:pt x="12246" y="95302"/>
                    <a:pt x="19490" y="100640"/>
                    <a:pt x="28360" y="100640"/>
                  </a:cubicBezTo>
                  <a:cubicBezTo>
                    <a:pt x="43882" y="100640"/>
                    <a:pt x="52161" y="81365"/>
                    <a:pt x="52161" y="7765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4" name="Freeform 11293">
              <a:extLst>
                <a:ext uri="{FF2B5EF4-FFF2-40B4-BE49-F238E27FC236}">
                  <a16:creationId xmlns:a16="http://schemas.microsoft.com/office/drawing/2014/main" id="{E0D7CEB8-AEFB-1420-A1D0-F4F657EA81B4}"/>
                </a:ext>
              </a:extLst>
            </p:cNvPr>
            <p:cNvSpPr/>
            <p:nvPr>
              <p:custDataLst>
                <p:tags r:id="rId263"/>
              </p:custDataLst>
            </p:nvPr>
          </p:nvSpPr>
          <p:spPr>
            <a:xfrm>
              <a:off x="4236912" y="4633360"/>
              <a:ext cx="57507" cy="94445"/>
            </a:xfrm>
            <a:custGeom>
              <a:avLst/>
              <a:gdLst>
                <a:gd name="connsiteX0" fmla="*/ 34125 w 57507"/>
                <a:gd name="connsiteY0" fmla="*/ 35705 h 94445"/>
                <a:gd name="connsiteX1" fmla="*/ 51570 w 57507"/>
                <a:gd name="connsiteY1" fmla="*/ 35705 h 94445"/>
                <a:gd name="connsiteX2" fmla="*/ 55561 w 57507"/>
                <a:gd name="connsiteY2" fmla="*/ 34963 h 94445"/>
                <a:gd name="connsiteX3" fmla="*/ 56744 w 57507"/>
                <a:gd name="connsiteY3" fmla="*/ 31553 h 94445"/>
                <a:gd name="connsiteX4" fmla="*/ 52013 w 57507"/>
                <a:gd name="connsiteY4" fmla="*/ 29033 h 94445"/>
                <a:gd name="connsiteX5" fmla="*/ 35751 w 57507"/>
                <a:gd name="connsiteY5" fmla="*/ 29033 h 94445"/>
                <a:gd name="connsiteX6" fmla="*/ 38856 w 57507"/>
                <a:gd name="connsiteY6" fmla="*/ 16727 h 94445"/>
                <a:gd name="connsiteX7" fmla="*/ 41517 w 57507"/>
                <a:gd name="connsiteY7" fmla="*/ 5310 h 94445"/>
                <a:gd name="connsiteX8" fmla="*/ 36047 w 57507"/>
                <a:gd name="connsiteY8" fmla="*/ 121 h 94445"/>
                <a:gd name="connsiteX9" fmla="*/ 28803 w 57507"/>
                <a:gd name="connsiteY9" fmla="*/ 5755 h 94445"/>
                <a:gd name="connsiteX10" fmla="*/ 22890 w 57507"/>
                <a:gd name="connsiteY10" fmla="*/ 29033 h 94445"/>
                <a:gd name="connsiteX11" fmla="*/ 5297 w 57507"/>
                <a:gd name="connsiteY11" fmla="*/ 29033 h 94445"/>
                <a:gd name="connsiteX12" fmla="*/ 123 w 57507"/>
                <a:gd name="connsiteY12" fmla="*/ 33184 h 94445"/>
                <a:gd name="connsiteX13" fmla="*/ 4854 w 57507"/>
                <a:gd name="connsiteY13" fmla="*/ 35705 h 94445"/>
                <a:gd name="connsiteX14" fmla="*/ 21263 w 57507"/>
                <a:gd name="connsiteY14" fmla="*/ 35705 h 94445"/>
                <a:gd name="connsiteX15" fmla="*/ 12541 w 57507"/>
                <a:gd name="connsiteY15" fmla="*/ 70547 h 94445"/>
                <a:gd name="connsiteX16" fmla="*/ 10619 w 57507"/>
                <a:gd name="connsiteY16" fmla="*/ 80184 h 94445"/>
                <a:gd name="connsiteX17" fmla="*/ 28803 w 57507"/>
                <a:gd name="connsiteY17" fmla="*/ 94566 h 94445"/>
                <a:gd name="connsiteX18" fmla="*/ 57631 w 57507"/>
                <a:gd name="connsiteY18" fmla="*/ 71585 h 94445"/>
                <a:gd name="connsiteX19" fmla="*/ 54526 w 57507"/>
                <a:gd name="connsiteY19" fmla="*/ 69509 h 94445"/>
                <a:gd name="connsiteX20" fmla="*/ 51126 w 57507"/>
                <a:gd name="connsiteY20" fmla="*/ 72030 h 94445"/>
                <a:gd name="connsiteX21" fmla="*/ 29394 w 57507"/>
                <a:gd name="connsiteY21" fmla="*/ 89525 h 94445"/>
                <a:gd name="connsiteX22" fmla="*/ 23185 w 57507"/>
                <a:gd name="connsiteY22" fmla="*/ 81667 h 94445"/>
                <a:gd name="connsiteX23" fmla="*/ 23629 w 57507"/>
                <a:gd name="connsiteY23" fmla="*/ 77516 h 94445"/>
                <a:gd name="connsiteX24" fmla="*/ 34125 w 57507"/>
                <a:gd name="connsiteY24" fmla="*/ 35705 h 9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507" h="94445">
                  <a:moveTo>
                    <a:pt x="34125" y="35705"/>
                  </a:moveTo>
                  <a:lnTo>
                    <a:pt x="51570" y="35705"/>
                  </a:lnTo>
                  <a:cubicBezTo>
                    <a:pt x="54674" y="35705"/>
                    <a:pt x="54822" y="35556"/>
                    <a:pt x="55561" y="34963"/>
                  </a:cubicBezTo>
                  <a:cubicBezTo>
                    <a:pt x="56300" y="34370"/>
                    <a:pt x="56744" y="32443"/>
                    <a:pt x="56744" y="31553"/>
                  </a:cubicBezTo>
                  <a:cubicBezTo>
                    <a:pt x="56744" y="29033"/>
                    <a:pt x="54526" y="29033"/>
                    <a:pt x="52013" y="29033"/>
                  </a:cubicBezTo>
                  <a:lnTo>
                    <a:pt x="35751" y="29033"/>
                  </a:lnTo>
                  <a:lnTo>
                    <a:pt x="38856" y="16727"/>
                  </a:lnTo>
                  <a:cubicBezTo>
                    <a:pt x="39743" y="12872"/>
                    <a:pt x="41517" y="6200"/>
                    <a:pt x="41517" y="5310"/>
                  </a:cubicBezTo>
                  <a:cubicBezTo>
                    <a:pt x="41517" y="2790"/>
                    <a:pt x="39595" y="121"/>
                    <a:pt x="36047" y="121"/>
                  </a:cubicBezTo>
                  <a:cubicBezTo>
                    <a:pt x="33534" y="121"/>
                    <a:pt x="29986" y="1752"/>
                    <a:pt x="28803" y="5755"/>
                  </a:cubicBezTo>
                  <a:cubicBezTo>
                    <a:pt x="28064" y="8275"/>
                    <a:pt x="29838" y="1307"/>
                    <a:pt x="22890" y="29033"/>
                  </a:cubicBezTo>
                  <a:lnTo>
                    <a:pt x="5297" y="29033"/>
                  </a:lnTo>
                  <a:cubicBezTo>
                    <a:pt x="2341" y="29033"/>
                    <a:pt x="123" y="29033"/>
                    <a:pt x="123" y="33184"/>
                  </a:cubicBezTo>
                  <a:cubicBezTo>
                    <a:pt x="123" y="35705"/>
                    <a:pt x="2193" y="35705"/>
                    <a:pt x="4854" y="35705"/>
                  </a:cubicBezTo>
                  <a:lnTo>
                    <a:pt x="21263" y="35705"/>
                  </a:lnTo>
                  <a:lnTo>
                    <a:pt x="12541" y="70547"/>
                  </a:lnTo>
                  <a:cubicBezTo>
                    <a:pt x="11802" y="73809"/>
                    <a:pt x="10619" y="78405"/>
                    <a:pt x="10619" y="80184"/>
                  </a:cubicBezTo>
                  <a:cubicBezTo>
                    <a:pt x="10619" y="88636"/>
                    <a:pt x="18455" y="94566"/>
                    <a:pt x="28803" y="94566"/>
                  </a:cubicBezTo>
                  <a:cubicBezTo>
                    <a:pt x="46691" y="94566"/>
                    <a:pt x="57631" y="74550"/>
                    <a:pt x="57631" y="71585"/>
                  </a:cubicBezTo>
                  <a:cubicBezTo>
                    <a:pt x="57631" y="69509"/>
                    <a:pt x="55118" y="69509"/>
                    <a:pt x="54526" y="69509"/>
                  </a:cubicBezTo>
                  <a:cubicBezTo>
                    <a:pt x="52161" y="69509"/>
                    <a:pt x="51865" y="70102"/>
                    <a:pt x="51126" y="72030"/>
                  </a:cubicBezTo>
                  <a:cubicBezTo>
                    <a:pt x="46248" y="82705"/>
                    <a:pt x="37082" y="89525"/>
                    <a:pt x="29394" y="89525"/>
                  </a:cubicBezTo>
                  <a:cubicBezTo>
                    <a:pt x="24664" y="89525"/>
                    <a:pt x="23185" y="86115"/>
                    <a:pt x="23185" y="81667"/>
                  </a:cubicBezTo>
                  <a:cubicBezTo>
                    <a:pt x="23185" y="79295"/>
                    <a:pt x="23333" y="78850"/>
                    <a:pt x="23629" y="77516"/>
                  </a:cubicBezTo>
                  <a:lnTo>
                    <a:pt x="34125" y="3570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5" name="Freeform 11294">
              <a:extLst>
                <a:ext uri="{FF2B5EF4-FFF2-40B4-BE49-F238E27FC236}">
                  <a16:creationId xmlns:a16="http://schemas.microsoft.com/office/drawing/2014/main" id="{9083369B-A6F1-A356-0651-2ED717357A82}"/>
                </a:ext>
              </a:extLst>
            </p:cNvPr>
            <p:cNvSpPr/>
            <p:nvPr>
              <p:custDataLst>
                <p:tags r:id="rId264"/>
              </p:custDataLst>
            </p:nvPr>
          </p:nvSpPr>
          <p:spPr>
            <a:xfrm>
              <a:off x="4381685" y="4308061"/>
              <a:ext cx="40506" cy="296531"/>
            </a:xfrm>
            <a:custGeom>
              <a:avLst/>
              <a:gdLst>
                <a:gd name="connsiteX0" fmla="*/ 40635 w 40506"/>
                <a:gd name="connsiteY0" fmla="*/ 114 h 296531"/>
                <a:gd name="connsiteX1" fmla="*/ 128 w 40506"/>
                <a:gd name="connsiteY1" fmla="*/ 114 h 296531"/>
                <a:gd name="connsiteX2" fmla="*/ 128 w 40506"/>
                <a:gd name="connsiteY2" fmla="*/ 11976 h 296531"/>
                <a:gd name="connsiteX3" fmla="*/ 28808 w 40506"/>
                <a:gd name="connsiteY3" fmla="*/ 11976 h 296531"/>
                <a:gd name="connsiteX4" fmla="*/ 28808 w 40506"/>
                <a:gd name="connsiteY4" fmla="*/ 284785 h 296531"/>
                <a:gd name="connsiteX5" fmla="*/ 128 w 40506"/>
                <a:gd name="connsiteY5" fmla="*/ 284785 h 296531"/>
                <a:gd name="connsiteX6" fmla="*/ 128 w 40506"/>
                <a:gd name="connsiteY6" fmla="*/ 296646 h 296531"/>
                <a:gd name="connsiteX7" fmla="*/ 40635 w 40506"/>
                <a:gd name="connsiteY7" fmla="*/ 296646 h 296531"/>
                <a:gd name="connsiteX8" fmla="*/ 40635 w 40506"/>
                <a:gd name="connsiteY8" fmla="*/ 114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06" h="296531">
                  <a:moveTo>
                    <a:pt x="40635" y="114"/>
                  </a:moveTo>
                  <a:lnTo>
                    <a:pt x="128" y="114"/>
                  </a:lnTo>
                  <a:lnTo>
                    <a:pt x="128" y="11976"/>
                  </a:lnTo>
                  <a:lnTo>
                    <a:pt x="28808" y="11976"/>
                  </a:lnTo>
                  <a:lnTo>
                    <a:pt x="28808" y="284785"/>
                  </a:lnTo>
                  <a:lnTo>
                    <a:pt x="128" y="284785"/>
                  </a:lnTo>
                  <a:lnTo>
                    <a:pt x="128" y="296646"/>
                  </a:lnTo>
                  <a:lnTo>
                    <a:pt x="40635" y="296646"/>
                  </a:lnTo>
                  <a:lnTo>
                    <a:pt x="40635" y="11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6" name="Freeform 11295">
              <a:extLst>
                <a:ext uri="{FF2B5EF4-FFF2-40B4-BE49-F238E27FC236}">
                  <a16:creationId xmlns:a16="http://schemas.microsoft.com/office/drawing/2014/main" id="{BD104CCD-E65C-EED4-BC3F-2CAC1AE98B44}"/>
                </a:ext>
              </a:extLst>
            </p:cNvPr>
            <p:cNvSpPr/>
            <p:nvPr>
              <p:custDataLst>
                <p:tags r:id="rId265"/>
              </p:custDataLst>
            </p:nvPr>
          </p:nvSpPr>
          <p:spPr>
            <a:xfrm>
              <a:off x="4576600" y="4332080"/>
              <a:ext cx="63273" cy="198379"/>
            </a:xfrm>
            <a:custGeom>
              <a:avLst/>
              <a:gdLst>
                <a:gd name="connsiteX0" fmla="*/ 42711 w 63273"/>
                <a:gd name="connsiteY0" fmla="*/ 67427 h 198379"/>
                <a:gd name="connsiteX1" fmla="*/ 1317 w 63273"/>
                <a:gd name="connsiteY1" fmla="*/ 70689 h 198379"/>
                <a:gd name="connsiteX2" fmla="*/ 1317 w 63273"/>
                <a:gd name="connsiteY2" fmla="*/ 79881 h 198379"/>
                <a:gd name="connsiteX3" fmla="*/ 23197 w 63273"/>
                <a:gd name="connsiteY3" fmla="*/ 96190 h 198379"/>
                <a:gd name="connsiteX4" fmla="*/ 23197 w 63273"/>
                <a:gd name="connsiteY4" fmla="*/ 175957 h 198379"/>
                <a:gd name="connsiteX5" fmla="*/ 135 w 63273"/>
                <a:gd name="connsiteY5" fmla="*/ 189301 h 198379"/>
                <a:gd name="connsiteX6" fmla="*/ 135 w 63273"/>
                <a:gd name="connsiteY6" fmla="*/ 198494 h 198379"/>
                <a:gd name="connsiteX7" fmla="*/ 32658 w 63273"/>
                <a:gd name="connsiteY7" fmla="*/ 197604 h 198379"/>
                <a:gd name="connsiteX8" fmla="*/ 63408 w 63273"/>
                <a:gd name="connsiteY8" fmla="*/ 198494 h 198379"/>
                <a:gd name="connsiteX9" fmla="*/ 63408 w 63273"/>
                <a:gd name="connsiteY9" fmla="*/ 189301 h 198379"/>
                <a:gd name="connsiteX10" fmla="*/ 42711 w 63273"/>
                <a:gd name="connsiteY10" fmla="*/ 176254 h 198379"/>
                <a:gd name="connsiteX11" fmla="*/ 42711 w 63273"/>
                <a:gd name="connsiteY11" fmla="*/ 67427 h 198379"/>
                <a:gd name="connsiteX12" fmla="*/ 43894 w 63273"/>
                <a:gd name="connsiteY12" fmla="*/ 15830 h 198379"/>
                <a:gd name="connsiteX13" fmla="*/ 28223 w 63273"/>
                <a:gd name="connsiteY13" fmla="*/ 114 h 198379"/>
                <a:gd name="connsiteX14" fmla="*/ 12553 w 63273"/>
                <a:gd name="connsiteY14" fmla="*/ 15830 h 198379"/>
                <a:gd name="connsiteX15" fmla="*/ 28223 w 63273"/>
                <a:gd name="connsiteY15" fmla="*/ 31547 h 198379"/>
                <a:gd name="connsiteX16" fmla="*/ 43894 w 63273"/>
                <a:gd name="connsiteY16" fmla="*/ 15830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711" y="67427"/>
                  </a:moveTo>
                  <a:lnTo>
                    <a:pt x="1317" y="70689"/>
                  </a:lnTo>
                  <a:lnTo>
                    <a:pt x="1317" y="79881"/>
                  </a:lnTo>
                  <a:cubicBezTo>
                    <a:pt x="20536" y="79881"/>
                    <a:pt x="23197" y="81660"/>
                    <a:pt x="23197" y="96190"/>
                  </a:cubicBezTo>
                  <a:lnTo>
                    <a:pt x="23197" y="175957"/>
                  </a:lnTo>
                  <a:cubicBezTo>
                    <a:pt x="23197" y="189301"/>
                    <a:pt x="19944" y="189301"/>
                    <a:pt x="135" y="189301"/>
                  </a:cubicBezTo>
                  <a:lnTo>
                    <a:pt x="135" y="198494"/>
                  </a:lnTo>
                  <a:cubicBezTo>
                    <a:pt x="9596" y="198197"/>
                    <a:pt x="25562" y="197604"/>
                    <a:pt x="32658" y="197604"/>
                  </a:cubicBezTo>
                  <a:cubicBezTo>
                    <a:pt x="43007" y="197604"/>
                    <a:pt x="53355" y="198197"/>
                    <a:pt x="63408" y="198494"/>
                  </a:cubicBezTo>
                  <a:lnTo>
                    <a:pt x="63408" y="189301"/>
                  </a:lnTo>
                  <a:cubicBezTo>
                    <a:pt x="43894" y="189301"/>
                    <a:pt x="42711" y="187819"/>
                    <a:pt x="42711" y="176254"/>
                  </a:cubicBezTo>
                  <a:lnTo>
                    <a:pt x="42711" y="67427"/>
                  </a:lnTo>
                  <a:close/>
                  <a:moveTo>
                    <a:pt x="43894" y="15830"/>
                  </a:moveTo>
                  <a:cubicBezTo>
                    <a:pt x="43894" y="6341"/>
                    <a:pt x="36502" y="114"/>
                    <a:pt x="28223" y="114"/>
                  </a:cubicBezTo>
                  <a:cubicBezTo>
                    <a:pt x="19057" y="114"/>
                    <a:pt x="12553" y="8121"/>
                    <a:pt x="12553" y="15830"/>
                  </a:cubicBezTo>
                  <a:cubicBezTo>
                    <a:pt x="12553" y="23837"/>
                    <a:pt x="19057" y="31547"/>
                    <a:pt x="28223" y="31547"/>
                  </a:cubicBezTo>
                  <a:cubicBezTo>
                    <a:pt x="36502" y="31547"/>
                    <a:pt x="43894" y="25319"/>
                    <a:pt x="43894" y="1583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7" name="Freeform 11296">
              <a:extLst>
                <a:ext uri="{FF2B5EF4-FFF2-40B4-BE49-F238E27FC236}">
                  <a16:creationId xmlns:a16="http://schemas.microsoft.com/office/drawing/2014/main" id="{67C78476-707F-12DD-926C-C900BB97A2A9}"/>
                </a:ext>
              </a:extLst>
            </p:cNvPr>
            <p:cNvSpPr/>
            <p:nvPr>
              <p:custDataLst>
                <p:tags r:id="rId266"/>
              </p:custDataLst>
            </p:nvPr>
          </p:nvSpPr>
          <p:spPr>
            <a:xfrm>
              <a:off x="4658731" y="4397614"/>
              <a:ext cx="96683" cy="136108"/>
            </a:xfrm>
            <a:custGeom>
              <a:avLst/>
              <a:gdLst>
                <a:gd name="connsiteX0" fmla="*/ 51880 w 96683"/>
                <a:gd name="connsiteY0" fmla="*/ 75433 h 136108"/>
                <a:gd name="connsiteX1" fmla="*/ 82629 w 96683"/>
                <a:gd name="connsiteY1" fmla="*/ 102714 h 136108"/>
                <a:gd name="connsiteX2" fmla="*/ 49218 w 96683"/>
                <a:gd name="connsiteY2" fmla="*/ 129699 h 136108"/>
                <a:gd name="connsiteX3" fmla="*/ 8120 w 96683"/>
                <a:gd name="connsiteY3" fmla="*/ 87591 h 136108"/>
                <a:gd name="connsiteX4" fmla="*/ 3981 w 96683"/>
                <a:gd name="connsiteY4" fmla="*/ 82550 h 136108"/>
                <a:gd name="connsiteX5" fmla="*/ 137 w 96683"/>
                <a:gd name="connsiteY5" fmla="*/ 89963 h 136108"/>
                <a:gd name="connsiteX6" fmla="*/ 137 w 96683"/>
                <a:gd name="connsiteY6" fmla="*/ 129106 h 136108"/>
                <a:gd name="connsiteX7" fmla="*/ 3390 w 96683"/>
                <a:gd name="connsiteY7" fmla="*/ 136222 h 136108"/>
                <a:gd name="connsiteX8" fmla="*/ 10781 w 96683"/>
                <a:gd name="connsiteY8" fmla="*/ 130292 h 136108"/>
                <a:gd name="connsiteX9" fmla="*/ 16695 w 96683"/>
                <a:gd name="connsiteY9" fmla="*/ 123471 h 136108"/>
                <a:gd name="connsiteX10" fmla="*/ 49218 w 96683"/>
                <a:gd name="connsiteY10" fmla="*/ 136222 h 136108"/>
                <a:gd name="connsiteX11" fmla="*/ 96821 w 96683"/>
                <a:gd name="connsiteY11" fmla="*/ 95004 h 136108"/>
                <a:gd name="connsiteX12" fmla="*/ 84403 w 96683"/>
                <a:gd name="connsiteY12" fmla="*/ 66834 h 136108"/>
                <a:gd name="connsiteX13" fmla="*/ 50697 w 96683"/>
                <a:gd name="connsiteY13" fmla="*/ 52600 h 136108"/>
                <a:gd name="connsiteX14" fmla="*/ 14330 w 96683"/>
                <a:gd name="connsiteY14" fmla="*/ 28285 h 136108"/>
                <a:gd name="connsiteX15" fmla="*/ 47445 w 96683"/>
                <a:gd name="connsiteY15" fmla="*/ 5748 h 136108"/>
                <a:gd name="connsiteX16" fmla="*/ 82038 w 96683"/>
                <a:gd name="connsiteY16" fmla="*/ 41629 h 136108"/>
                <a:gd name="connsiteX17" fmla="*/ 85586 w 96683"/>
                <a:gd name="connsiteY17" fmla="*/ 44297 h 136108"/>
                <a:gd name="connsiteX18" fmla="*/ 89430 w 96683"/>
                <a:gd name="connsiteY18" fmla="*/ 37181 h 136108"/>
                <a:gd name="connsiteX19" fmla="*/ 89430 w 96683"/>
                <a:gd name="connsiteY19" fmla="*/ 7231 h 136108"/>
                <a:gd name="connsiteX20" fmla="*/ 86177 w 96683"/>
                <a:gd name="connsiteY20" fmla="*/ 114 h 136108"/>
                <a:gd name="connsiteX21" fmla="*/ 80264 w 96683"/>
                <a:gd name="connsiteY21" fmla="*/ 3673 h 136108"/>
                <a:gd name="connsiteX22" fmla="*/ 75237 w 96683"/>
                <a:gd name="connsiteY22" fmla="*/ 8417 h 136108"/>
                <a:gd name="connsiteX23" fmla="*/ 47445 w 96683"/>
                <a:gd name="connsiteY23" fmla="*/ 114 h 136108"/>
                <a:gd name="connsiteX24" fmla="*/ 137 w 96683"/>
                <a:gd name="connsiteY24" fmla="*/ 36588 h 136108"/>
                <a:gd name="connsiteX25" fmla="*/ 12851 w 96683"/>
                <a:gd name="connsiteY25" fmla="*/ 61793 h 136108"/>
                <a:gd name="connsiteX26" fmla="*/ 51880 w 96683"/>
                <a:gd name="connsiteY26" fmla="*/ 7543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880" y="75433"/>
                  </a:moveTo>
                  <a:cubicBezTo>
                    <a:pt x="58384" y="76619"/>
                    <a:pt x="82629" y="81364"/>
                    <a:pt x="82629" y="102714"/>
                  </a:cubicBezTo>
                  <a:cubicBezTo>
                    <a:pt x="82629" y="117837"/>
                    <a:pt x="72281" y="129699"/>
                    <a:pt x="49218" y="129699"/>
                  </a:cubicBezTo>
                  <a:cubicBezTo>
                    <a:pt x="24382" y="129699"/>
                    <a:pt x="13738" y="112796"/>
                    <a:pt x="8120" y="87591"/>
                  </a:cubicBezTo>
                  <a:cubicBezTo>
                    <a:pt x="7233" y="83736"/>
                    <a:pt x="6938" y="82550"/>
                    <a:pt x="3981" y="82550"/>
                  </a:cubicBezTo>
                  <a:cubicBezTo>
                    <a:pt x="137" y="82550"/>
                    <a:pt x="137" y="84626"/>
                    <a:pt x="137" y="89963"/>
                  </a:cubicBezTo>
                  <a:lnTo>
                    <a:pt x="137" y="129106"/>
                  </a:lnTo>
                  <a:cubicBezTo>
                    <a:pt x="137" y="134147"/>
                    <a:pt x="137" y="136222"/>
                    <a:pt x="3390" y="136222"/>
                  </a:cubicBezTo>
                  <a:cubicBezTo>
                    <a:pt x="4868" y="136222"/>
                    <a:pt x="5164" y="135926"/>
                    <a:pt x="10781" y="130292"/>
                  </a:cubicBezTo>
                  <a:cubicBezTo>
                    <a:pt x="11373" y="129699"/>
                    <a:pt x="11373" y="129106"/>
                    <a:pt x="16695" y="123471"/>
                  </a:cubicBezTo>
                  <a:cubicBezTo>
                    <a:pt x="29704" y="135926"/>
                    <a:pt x="43009" y="136222"/>
                    <a:pt x="49218" y="136222"/>
                  </a:cubicBezTo>
                  <a:cubicBezTo>
                    <a:pt x="83220" y="136222"/>
                    <a:pt x="96821" y="116355"/>
                    <a:pt x="96821" y="95004"/>
                  </a:cubicBezTo>
                  <a:cubicBezTo>
                    <a:pt x="96821" y="79288"/>
                    <a:pt x="87951" y="70392"/>
                    <a:pt x="84403" y="66834"/>
                  </a:cubicBezTo>
                  <a:cubicBezTo>
                    <a:pt x="74646" y="57345"/>
                    <a:pt x="63115" y="54973"/>
                    <a:pt x="50697" y="52600"/>
                  </a:cubicBezTo>
                  <a:cubicBezTo>
                    <a:pt x="34139" y="49338"/>
                    <a:pt x="14330" y="45484"/>
                    <a:pt x="14330" y="28285"/>
                  </a:cubicBezTo>
                  <a:cubicBezTo>
                    <a:pt x="14330" y="17906"/>
                    <a:pt x="22017" y="5748"/>
                    <a:pt x="47445" y="5748"/>
                  </a:cubicBezTo>
                  <a:cubicBezTo>
                    <a:pt x="79968" y="5748"/>
                    <a:pt x="81446" y="32436"/>
                    <a:pt x="82038" y="41629"/>
                  </a:cubicBezTo>
                  <a:cubicBezTo>
                    <a:pt x="82333" y="44297"/>
                    <a:pt x="84995" y="44297"/>
                    <a:pt x="85586" y="44297"/>
                  </a:cubicBezTo>
                  <a:cubicBezTo>
                    <a:pt x="89430" y="44297"/>
                    <a:pt x="89430" y="42815"/>
                    <a:pt x="89430" y="37181"/>
                  </a:cubicBezTo>
                  <a:lnTo>
                    <a:pt x="89430" y="7231"/>
                  </a:lnTo>
                  <a:cubicBezTo>
                    <a:pt x="89430" y="2190"/>
                    <a:pt x="89430" y="114"/>
                    <a:pt x="86177" y="114"/>
                  </a:cubicBezTo>
                  <a:cubicBezTo>
                    <a:pt x="84699" y="114"/>
                    <a:pt x="84108" y="114"/>
                    <a:pt x="80264" y="3673"/>
                  </a:cubicBezTo>
                  <a:cubicBezTo>
                    <a:pt x="79377" y="4859"/>
                    <a:pt x="76420" y="7528"/>
                    <a:pt x="75237" y="8417"/>
                  </a:cubicBezTo>
                  <a:cubicBezTo>
                    <a:pt x="64002" y="114"/>
                    <a:pt x="51880" y="114"/>
                    <a:pt x="47445" y="114"/>
                  </a:cubicBezTo>
                  <a:cubicBezTo>
                    <a:pt x="11373" y="114"/>
                    <a:pt x="137" y="19982"/>
                    <a:pt x="137" y="36588"/>
                  </a:cubicBezTo>
                  <a:cubicBezTo>
                    <a:pt x="137" y="46966"/>
                    <a:pt x="4868" y="55269"/>
                    <a:pt x="12851" y="61793"/>
                  </a:cubicBezTo>
                  <a:cubicBezTo>
                    <a:pt x="22313" y="69503"/>
                    <a:pt x="30591" y="71282"/>
                    <a:pt x="51880" y="754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8" name="Freeform 11297">
              <a:extLst>
                <a:ext uri="{FF2B5EF4-FFF2-40B4-BE49-F238E27FC236}">
                  <a16:creationId xmlns:a16="http://schemas.microsoft.com/office/drawing/2014/main" id="{A2C7DA2C-9A12-1D8A-D6B1-5584A0921624}"/>
                </a:ext>
              </a:extLst>
            </p:cNvPr>
            <p:cNvSpPr/>
            <p:nvPr>
              <p:custDataLst>
                <p:tags r:id="rId267"/>
              </p:custDataLst>
            </p:nvPr>
          </p:nvSpPr>
          <p:spPr>
            <a:xfrm>
              <a:off x="4880749" y="4348093"/>
              <a:ext cx="92544" cy="185628"/>
            </a:xfrm>
            <a:custGeom>
              <a:avLst/>
              <a:gdLst>
                <a:gd name="connsiteX0" fmla="*/ 45678 w 92544"/>
                <a:gd name="connsiteY0" fmla="*/ 63869 h 185628"/>
                <a:gd name="connsiteX1" fmla="*/ 87959 w 92544"/>
                <a:gd name="connsiteY1" fmla="*/ 63869 h 185628"/>
                <a:gd name="connsiteX2" fmla="*/ 87959 w 92544"/>
                <a:gd name="connsiteY2" fmla="*/ 54676 h 185628"/>
                <a:gd name="connsiteX3" fmla="*/ 45678 w 92544"/>
                <a:gd name="connsiteY3" fmla="*/ 54676 h 185628"/>
                <a:gd name="connsiteX4" fmla="*/ 45678 w 92544"/>
                <a:gd name="connsiteY4" fmla="*/ 114 h 185628"/>
                <a:gd name="connsiteX5" fmla="*/ 38286 w 92544"/>
                <a:gd name="connsiteY5" fmla="*/ 114 h 185628"/>
                <a:gd name="connsiteX6" fmla="*/ 145 w 92544"/>
                <a:gd name="connsiteY6" fmla="*/ 57345 h 185628"/>
                <a:gd name="connsiteX7" fmla="*/ 145 w 92544"/>
                <a:gd name="connsiteY7" fmla="*/ 63869 h 185628"/>
                <a:gd name="connsiteX8" fmla="*/ 25277 w 92544"/>
                <a:gd name="connsiteY8" fmla="*/ 63869 h 185628"/>
                <a:gd name="connsiteX9" fmla="*/ 25277 w 92544"/>
                <a:gd name="connsiteY9" fmla="*/ 145711 h 185628"/>
                <a:gd name="connsiteX10" fmla="*/ 63418 w 92544"/>
                <a:gd name="connsiteY10" fmla="*/ 185743 h 185628"/>
                <a:gd name="connsiteX11" fmla="*/ 92690 w 92544"/>
                <a:gd name="connsiteY11" fmla="*/ 145711 h 185628"/>
                <a:gd name="connsiteX12" fmla="*/ 92690 w 92544"/>
                <a:gd name="connsiteY12" fmla="*/ 128809 h 185628"/>
                <a:gd name="connsiteX13" fmla="*/ 85298 w 92544"/>
                <a:gd name="connsiteY13" fmla="*/ 128809 h 185628"/>
                <a:gd name="connsiteX14" fmla="*/ 85298 w 92544"/>
                <a:gd name="connsiteY14" fmla="*/ 145118 h 185628"/>
                <a:gd name="connsiteX15" fmla="*/ 65488 w 92544"/>
                <a:gd name="connsiteY15" fmla="*/ 178330 h 185628"/>
                <a:gd name="connsiteX16" fmla="*/ 45678 w 92544"/>
                <a:gd name="connsiteY16" fmla="*/ 146304 h 185628"/>
                <a:gd name="connsiteX17" fmla="*/ 45678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678" y="63869"/>
                  </a:moveTo>
                  <a:lnTo>
                    <a:pt x="87959" y="63869"/>
                  </a:lnTo>
                  <a:lnTo>
                    <a:pt x="87959" y="54676"/>
                  </a:lnTo>
                  <a:lnTo>
                    <a:pt x="45678" y="54676"/>
                  </a:lnTo>
                  <a:lnTo>
                    <a:pt x="45678" y="114"/>
                  </a:lnTo>
                  <a:lnTo>
                    <a:pt x="38286" y="114"/>
                  </a:lnTo>
                  <a:cubicBezTo>
                    <a:pt x="37991" y="24430"/>
                    <a:pt x="29121" y="56159"/>
                    <a:pt x="145" y="57345"/>
                  </a:cubicBezTo>
                  <a:lnTo>
                    <a:pt x="145" y="63869"/>
                  </a:lnTo>
                  <a:lnTo>
                    <a:pt x="25277" y="63869"/>
                  </a:lnTo>
                  <a:lnTo>
                    <a:pt x="25277" y="145711"/>
                  </a:lnTo>
                  <a:cubicBezTo>
                    <a:pt x="25277" y="182185"/>
                    <a:pt x="52774" y="185743"/>
                    <a:pt x="63418" y="185743"/>
                  </a:cubicBezTo>
                  <a:cubicBezTo>
                    <a:pt x="84411" y="185743"/>
                    <a:pt x="92690" y="164689"/>
                    <a:pt x="92690" y="145711"/>
                  </a:cubicBezTo>
                  <a:lnTo>
                    <a:pt x="92690" y="128809"/>
                  </a:lnTo>
                  <a:lnTo>
                    <a:pt x="85298" y="128809"/>
                  </a:lnTo>
                  <a:lnTo>
                    <a:pt x="85298" y="145118"/>
                  </a:lnTo>
                  <a:cubicBezTo>
                    <a:pt x="85298" y="167062"/>
                    <a:pt x="76428" y="178330"/>
                    <a:pt x="65488" y="178330"/>
                  </a:cubicBezTo>
                  <a:cubicBezTo>
                    <a:pt x="45678" y="178330"/>
                    <a:pt x="45678" y="151345"/>
                    <a:pt x="45678" y="146304"/>
                  </a:cubicBezTo>
                  <a:lnTo>
                    <a:pt x="45678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299" name="Freeform 11298">
              <a:extLst>
                <a:ext uri="{FF2B5EF4-FFF2-40B4-BE49-F238E27FC236}">
                  <a16:creationId xmlns:a16="http://schemas.microsoft.com/office/drawing/2014/main" id="{79FB463B-1E26-2696-B3F7-0726856E2A9B}"/>
                </a:ext>
              </a:extLst>
            </p:cNvPr>
            <p:cNvSpPr/>
            <p:nvPr>
              <p:custDataLst>
                <p:tags r:id="rId268"/>
              </p:custDataLst>
            </p:nvPr>
          </p:nvSpPr>
          <p:spPr>
            <a:xfrm>
              <a:off x="4999576" y="4324667"/>
              <a:ext cx="148721" cy="205792"/>
            </a:xfrm>
            <a:custGeom>
              <a:avLst/>
              <a:gdLst>
                <a:gd name="connsiteX0" fmla="*/ 23211 w 148721"/>
                <a:gd name="connsiteY0" fmla="*/ 183371 h 205792"/>
                <a:gd name="connsiteX1" fmla="*/ 149 w 148721"/>
                <a:gd name="connsiteY1" fmla="*/ 196715 h 205792"/>
                <a:gd name="connsiteX2" fmla="*/ 149 w 148721"/>
                <a:gd name="connsiteY2" fmla="*/ 205907 h 205792"/>
                <a:gd name="connsiteX3" fmla="*/ 33560 w 148721"/>
                <a:gd name="connsiteY3" fmla="*/ 205018 h 205792"/>
                <a:gd name="connsiteX4" fmla="*/ 66675 w 148721"/>
                <a:gd name="connsiteY4" fmla="*/ 205907 h 205792"/>
                <a:gd name="connsiteX5" fmla="*/ 66675 w 148721"/>
                <a:gd name="connsiteY5" fmla="*/ 196715 h 205792"/>
                <a:gd name="connsiteX6" fmla="*/ 43612 w 148721"/>
                <a:gd name="connsiteY6" fmla="*/ 183371 h 205792"/>
                <a:gd name="connsiteX7" fmla="*/ 43612 w 148721"/>
                <a:gd name="connsiteY7" fmla="*/ 128809 h 205792"/>
                <a:gd name="connsiteX8" fmla="*/ 83528 w 148721"/>
                <a:gd name="connsiteY8" fmla="*/ 81364 h 205792"/>
                <a:gd name="connsiteX9" fmla="*/ 105407 w 148721"/>
                <a:gd name="connsiteY9" fmla="*/ 114279 h 205792"/>
                <a:gd name="connsiteX10" fmla="*/ 105407 w 148721"/>
                <a:gd name="connsiteY10" fmla="*/ 183371 h 205792"/>
                <a:gd name="connsiteX11" fmla="*/ 82345 w 148721"/>
                <a:gd name="connsiteY11" fmla="*/ 196715 h 205792"/>
                <a:gd name="connsiteX12" fmla="*/ 82345 w 148721"/>
                <a:gd name="connsiteY12" fmla="*/ 205907 h 205792"/>
                <a:gd name="connsiteX13" fmla="*/ 115756 w 148721"/>
                <a:gd name="connsiteY13" fmla="*/ 205018 h 205792"/>
                <a:gd name="connsiteX14" fmla="*/ 148871 w 148721"/>
                <a:gd name="connsiteY14" fmla="*/ 205907 h 205792"/>
                <a:gd name="connsiteX15" fmla="*/ 148871 w 148721"/>
                <a:gd name="connsiteY15" fmla="*/ 196715 h 205792"/>
                <a:gd name="connsiteX16" fmla="*/ 125808 w 148721"/>
                <a:gd name="connsiteY16" fmla="*/ 187819 h 205792"/>
                <a:gd name="connsiteX17" fmla="*/ 125808 w 148721"/>
                <a:gd name="connsiteY17" fmla="*/ 131181 h 205792"/>
                <a:gd name="connsiteX18" fmla="*/ 116643 w 148721"/>
                <a:gd name="connsiteY18" fmla="*/ 85812 h 205792"/>
                <a:gd name="connsiteX19" fmla="*/ 85597 w 148721"/>
                <a:gd name="connsiteY19" fmla="*/ 74840 h 205792"/>
                <a:gd name="connsiteX20" fmla="*/ 42725 w 148721"/>
                <a:gd name="connsiteY20" fmla="*/ 103900 h 205792"/>
                <a:gd name="connsiteX21" fmla="*/ 42725 w 148721"/>
                <a:gd name="connsiteY21" fmla="*/ 114 h 205792"/>
                <a:gd name="connsiteX22" fmla="*/ 149 w 148721"/>
                <a:gd name="connsiteY22" fmla="*/ 3376 h 205792"/>
                <a:gd name="connsiteX23" fmla="*/ 149 w 148721"/>
                <a:gd name="connsiteY23" fmla="*/ 12569 h 205792"/>
                <a:gd name="connsiteX24" fmla="*/ 23211 w 148721"/>
                <a:gd name="connsiteY24" fmla="*/ 29174 h 205792"/>
                <a:gd name="connsiteX25" fmla="*/ 23211 w 148721"/>
                <a:gd name="connsiteY25" fmla="*/ 183371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205792">
                  <a:moveTo>
                    <a:pt x="23211" y="183371"/>
                  </a:moveTo>
                  <a:cubicBezTo>
                    <a:pt x="23211" y="196715"/>
                    <a:pt x="19959" y="196715"/>
                    <a:pt x="149" y="196715"/>
                  </a:cubicBezTo>
                  <a:lnTo>
                    <a:pt x="149" y="205907"/>
                  </a:lnTo>
                  <a:cubicBezTo>
                    <a:pt x="10497" y="205611"/>
                    <a:pt x="25576" y="205018"/>
                    <a:pt x="33560" y="205018"/>
                  </a:cubicBezTo>
                  <a:cubicBezTo>
                    <a:pt x="41247" y="205018"/>
                    <a:pt x="56622" y="205611"/>
                    <a:pt x="66675" y="205907"/>
                  </a:cubicBezTo>
                  <a:lnTo>
                    <a:pt x="66675" y="196715"/>
                  </a:lnTo>
                  <a:cubicBezTo>
                    <a:pt x="46865" y="196715"/>
                    <a:pt x="43612" y="196715"/>
                    <a:pt x="43612" y="183371"/>
                  </a:cubicBezTo>
                  <a:lnTo>
                    <a:pt x="43612" y="128809"/>
                  </a:lnTo>
                  <a:cubicBezTo>
                    <a:pt x="43612" y="97970"/>
                    <a:pt x="64605" y="81364"/>
                    <a:pt x="83528" y="81364"/>
                  </a:cubicBezTo>
                  <a:cubicBezTo>
                    <a:pt x="102155" y="81364"/>
                    <a:pt x="105407" y="97377"/>
                    <a:pt x="105407" y="114279"/>
                  </a:cubicBezTo>
                  <a:lnTo>
                    <a:pt x="105407" y="183371"/>
                  </a:lnTo>
                  <a:cubicBezTo>
                    <a:pt x="105407" y="196715"/>
                    <a:pt x="102155" y="196715"/>
                    <a:pt x="82345" y="196715"/>
                  </a:cubicBezTo>
                  <a:lnTo>
                    <a:pt x="82345" y="205907"/>
                  </a:lnTo>
                  <a:cubicBezTo>
                    <a:pt x="92693" y="205611"/>
                    <a:pt x="107773" y="205018"/>
                    <a:pt x="115756" y="205018"/>
                  </a:cubicBezTo>
                  <a:cubicBezTo>
                    <a:pt x="123443" y="205018"/>
                    <a:pt x="138818" y="205611"/>
                    <a:pt x="148871" y="205907"/>
                  </a:cubicBezTo>
                  <a:lnTo>
                    <a:pt x="148871" y="196715"/>
                  </a:lnTo>
                  <a:cubicBezTo>
                    <a:pt x="133496" y="196715"/>
                    <a:pt x="126104" y="196715"/>
                    <a:pt x="125808" y="187819"/>
                  </a:cubicBezTo>
                  <a:lnTo>
                    <a:pt x="125808" y="131181"/>
                  </a:lnTo>
                  <a:cubicBezTo>
                    <a:pt x="125808" y="105680"/>
                    <a:pt x="125808" y="96487"/>
                    <a:pt x="116643" y="85812"/>
                  </a:cubicBezTo>
                  <a:cubicBezTo>
                    <a:pt x="112503" y="80771"/>
                    <a:pt x="102746" y="74840"/>
                    <a:pt x="85597" y="74840"/>
                  </a:cubicBezTo>
                  <a:cubicBezTo>
                    <a:pt x="60761" y="74840"/>
                    <a:pt x="47752" y="92632"/>
                    <a:pt x="42725" y="103900"/>
                  </a:cubicBezTo>
                  <a:lnTo>
                    <a:pt x="42725" y="114"/>
                  </a:lnTo>
                  <a:lnTo>
                    <a:pt x="149" y="3376"/>
                  </a:lnTo>
                  <a:lnTo>
                    <a:pt x="149" y="12569"/>
                  </a:lnTo>
                  <a:cubicBezTo>
                    <a:pt x="20846" y="12569"/>
                    <a:pt x="23211" y="14644"/>
                    <a:pt x="23211" y="29174"/>
                  </a:cubicBezTo>
                  <a:lnTo>
                    <a:pt x="23211" y="1833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0" name="Freeform 11299">
              <a:extLst>
                <a:ext uri="{FF2B5EF4-FFF2-40B4-BE49-F238E27FC236}">
                  <a16:creationId xmlns:a16="http://schemas.microsoft.com/office/drawing/2014/main" id="{C5FF8B27-AECD-1A65-EF85-BC7064AFF8D4}"/>
                </a:ext>
              </a:extLst>
            </p:cNvPr>
            <p:cNvSpPr/>
            <p:nvPr>
              <p:custDataLst>
                <p:tags r:id="rId269"/>
              </p:custDataLst>
            </p:nvPr>
          </p:nvSpPr>
          <p:spPr>
            <a:xfrm>
              <a:off x="5162654" y="4397614"/>
              <a:ext cx="114424" cy="136108"/>
            </a:xfrm>
            <a:custGeom>
              <a:avLst/>
              <a:gdLst>
                <a:gd name="connsiteX0" fmla="*/ 24991 w 114424"/>
                <a:gd name="connsiteY0" fmla="*/ 58234 h 136108"/>
                <a:gd name="connsiteX1" fmla="*/ 61654 w 114424"/>
                <a:gd name="connsiteY1" fmla="*/ 6638 h 136108"/>
                <a:gd name="connsiteX2" fmla="*/ 95064 w 114424"/>
                <a:gd name="connsiteY2" fmla="*/ 58234 h 136108"/>
                <a:gd name="connsiteX3" fmla="*/ 24991 w 114424"/>
                <a:gd name="connsiteY3" fmla="*/ 58234 h 136108"/>
                <a:gd name="connsiteX4" fmla="*/ 24695 w 114424"/>
                <a:gd name="connsiteY4" fmla="*/ 64462 h 136108"/>
                <a:gd name="connsiteX5" fmla="*/ 107187 w 114424"/>
                <a:gd name="connsiteY5" fmla="*/ 64462 h 136108"/>
                <a:gd name="connsiteX6" fmla="*/ 114578 w 114424"/>
                <a:gd name="connsiteY6" fmla="*/ 58234 h 136108"/>
                <a:gd name="connsiteX7" fmla="*/ 61654 w 114424"/>
                <a:gd name="connsiteY7" fmla="*/ 114 h 136108"/>
                <a:gd name="connsiteX8" fmla="*/ 154 w 114424"/>
                <a:gd name="connsiteY8" fmla="*/ 67723 h 136108"/>
                <a:gd name="connsiteX9" fmla="*/ 65202 w 114424"/>
                <a:gd name="connsiteY9" fmla="*/ 136222 h 136108"/>
                <a:gd name="connsiteX10" fmla="*/ 114578 w 114424"/>
                <a:gd name="connsiteY10" fmla="*/ 97673 h 136108"/>
                <a:gd name="connsiteX11" fmla="*/ 110735 w 114424"/>
                <a:gd name="connsiteY11" fmla="*/ 94115 h 136108"/>
                <a:gd name="connsiteX12" fmla="*/ 106891 w 114424"/>
                <a:gd name="connsiteY12" fmla="*/ 98266 h 136108"/>
                <a:gd name="connsiteX13" fmla="*/ 66976 w 114424"/>
                <a:gd name="connsiteY13" fmla="*/ 128809 h 136108"/>
                <a:gd name="connsiteX14" fmla="*/ 33565 w 114424"/>
                <a:gd name="connsiteY14" fmla="*/ 108941 h 136108"/>
                <a:gd name="connsiteX15" fmla="*/ 24695 w 114424"/>
                <a:gd name="connsiteY15" fmla="*/ 6446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91" y="58234"/>
                  </a:moveTo>
                  <a:cubicBezTo>
                    <a:pt x="26765" y="14051"/>
                    <a:pt x="51601" y="6638"/>
                    <a:pt x="61654" y="6638"/>
                  </a:cubicBezTo>
                  <a:cubicBezTo>
                    <a:pt x="92108" y="6638"/>
                    <a:pt x="95064" y="46670"/>
                    <a:pt x="95064" y="58234"/>
                  </a:cubicBezTo>
                  <a:lnTo>
                    <a:pt x="24991" y="58234"/>
                  </a:lnTo>
                  <a:close/>
                  <a:moveTo>
                    <a:pt x="24695" y="64462"/>
                  </a:moveTo>
                  <a:lnTo>
                    <a:pt x="107187" y="64462"/>
                  </a:lnTo>
                  <a:cubicBezTo>
                    <a:pt x="113691" y="64462"/>
                    <a:pt x="114578" y="64462"/>
                    <a:pt x="114578" y="58234"/>
                  </a:cubicBezTo>
                  <a:cubicBezTo>
                    <a:pt x="114578" y="28878"/>
                    <a:pt x="98612" y="114"/>
                    <a:pt x="61654" y="114"/>
                  </a:cubicBezTo>
                  <a:cubicBezTo>
                    <a:pt x="27356" y="114"/>
                    <a:pt x="154" y="30657"/>
                    <a:pt x="154" y="67723"/>
                  </a:cubicBezTo>
                  <a:cubicBezTo>
                    <a:pt x="154" y="107459"/>
                    <a:pt x="31200" y="136222"/>
                    <a:pt x="65202" y="136222"/>
                  </a:cubicBezTo>
                  <a:cubicBezTo>
                    <a:pt x="101273" y="136222"/>
                    <a:pt x="114578" y="103307"/>
                    <a:pt x="114578" y="97673"/>
                  </a:cubicBezTo>
                  <a:cubicBezTo>
                    <a:pt x="114578" y="94708"/>
                    <a:pt x="112213" y="94115"/>
                    <a:pt x="110735" y="94115"/>
                  </a:cubicBezTo>
                  <a:cubicBezTo>
                    <a:pt x="108074" y="94115"/>
                    <a:pt x="107482" y="95894"/>
                    <a:pt x="106891" y="98266"/>
                  </a:cubicBezTo>
                  <a:cubicBezTo>
                    <a:pt x="96543" y="128809"/>
                    <a:pt x="69932" y="128809"/>
                    <a:pt x="66976" y="128809"/>
                  </a:cubicBezTo>
                  <a:cubicBezTo>
                    <a:pt x="52192" y="128809"/>
                    <a:pt x="40365" y="119913"/>
                    <a:pt x="33565" y="108941"/>
                  </a:cubicBezTo>
                  <a:cubicBezTo>
                    <a:pt x="24695" y="94708"/>
                    <a:pt x="24695" y="75137"/>
                    <a:pt x="24695" y="6446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1" name="Freeform 11300">
              <a:extLst>
                <a:ext uri="{FF2B5EF4-FFF2-40B4-BE49-F238E27FC236}">
                  <a16:creationId xmlns:a16="http://schemas.microsoft.com/office/drawing/2014/main" id="{244954A3-6430-97E8-7D9C-251D86368989}"/>
                </a:ext>
              </a:extLst>
            </p:cNvPr>
            <p:cNvSpPr/>
            <p:nvPr>
              <p:custDataLst>
                <p:tags r:id="rId270"/>
              </p:custDataLst>
            </p:nvPr>
          </p:nvSpPr>
          <p:spPr>
            <a:xfrm>
              <a:off x="5405074" y="4397614"/>
              <a:ext cx="96683" cy="136108"/>
            </a:xfrm>
            <a:custGeom>
              <a:avLst/>
              <a:gdLst>
                <a:gd name="connsiteX0" fmla="*/ 51905 w 96683"/>
                <a:gd name="connsiteY0" fmla="*/ 75433 h 136108"/>
                <a:gd name="connsiteX1" fmla="*/ 82654 w 96683"/>
                <a:gd name="connsiteY1" fmla="*/ 102714 h 136108"/>
                <a:gd name="connsiteX2" fmla="*/ 49244 w 96683"/>
                <a:gd name="connsiteY2" fmla="*/ 129699 h 136108"/>
                <a:gd name="connsiteX3" fmla="*/ 8146 w 96683"/>
                <a:gd name="connsiteY3" fmla="*/ 87591 h 136108"/>
                <a:gd name="connsiteX4" fmla="*/ 4006 w 96683"/>
                <a:gd name="connsiteY4" fmla="*/ 82550 h 136108"/>
                <a:gd name="connsiteX5" fmla="*/ 163 w 96683"/>
                <a:gd name="connsiteY5" fmla="*/ 89963 h 136108"/>
                <a:gd name="connsiteX6" fmla="*/ 163 w 96683"/>
                <a:gd name="connsiteY6" fmla="*/ 129106 h 136108"/>
                <a:gd name="connsiteX7" fmla="*/ 3415 w 96683"/>
                <a:gd name="connsiteY7" fmla="*/ 136222 h 136108"/>
                <a:gd name="connsiteX8" fmla="*/ 10807 w 96683"/>
                <a:gd name="connsiteY8" fmla="*/ 130292 h 136108"/>
                <a:gd name="connsiteX9" fmla="*/ 16720 w 96683"/>
                <a:gd name="connsiteY9" fmla="*/ 123471 h 136108"/>
                <a:gd name="connsiteX10" fmla="*/ 49244 w 96683"/>
                <a:gd name="connsiteY10" fmla="*/ 136222 h 136108"/>
                <a:gd name="connsiteX11" fmla="*/ 96846 w 96683"/>
                <a:gd name="connsiteY11" fmla="*/ 95004 h 136108"/>
                <a:gd name="connsiteX12" fmla="*/ 84428 w 96683"/>
                <a:gd name="connsiteY12" fmla="*/ 66834 h 136108"/>
                <a:gd name="connsiteX13" fmla="*/ 50722 w 96683"/>
                <a:gd name="connsiteY13" fmla="*/ 52600 h 136108"/>
                <a:gd name="connsiteX14" fmla="*/ 14355 w 96683"/>
                <a:gd name="connsiteY14" fmla="*/ 28285 h 136108"/>
                <a:gd name="connsiteX15" fmla="*/ 47470 w 96683"/>
                <a:gd name="connsiteY15" fmla="*/ 5748 h 136108"/>
                <a:gd name="connsiteX16" fmla="*/ 82063 w 96683"/>
                <a:gd name="connsiteY16" fmla="*/ 41629 h 136108"/>
                <a:gd name="connsiteX17" fmla="*/ 85611 w 96683"/>
                <a:gd name="connsiteY17" fmla="*/ 44297 h 136108"/>
                <a:gd name="connsiteX18" fmla="*/ 89455 w 96683"/>
                <a:gd name="connsiteY18" fmla="*/ 37181 h 136108"/>
                <a:gd name="connsiteX19" fmla="*/ 89455 w 96683"/>
                <a:gd name="connsiteY19" fmla="*/ 7231 h 136108"/>
                <a:gd name="connsiteX20" fmla="*/ 86202 w 96683"/>
                <a:gd name="connsiteY20" fmla="*/ 114 h 136108"/>
                <a:gd name="connsiteX21" fmla="*/ 80289 w 96683"/>
                <a:gd name="connsiteY21" fmla="*/ 3673 h 136108"/>
                <a:gd name="connsiteX22" fmla="*/ 75263 w 96683"/>
                <a:gd name="connsiteY22" fmla="*/ 8417 h 136108"/>
                <a:gd name="connsiteX23" fmla="*/ 47470 w 96683"/>
                <a:gd name="connsiteY23" fmla="*/ 114 h 136108"/>
                <a:gd name="connsiteX24" fmla="*/ 163 w 96683"/>
                <a:gd name="connsiteY24" fmla="*/ 36588 h 136108"/>
                <a:gd name="connsiteX25" fmla="*/ 12876 w 96683"/>
                <a:gd name="connsiteY25" fmla="*/ 61793 h 136108"/>
                <a:gd name="connsiteX26" fmla="*/ 51905 w 96683"/>
                <a:gd name="connsiteY26" fmla="*/ 7543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905" y="75433"/>
                  </a:moveTo>
                  <a:cubicBezTo>
                    <a:pt x="58409" y="76619"/>
                    <a:pt x="82654" y="81364"/>
                    <a:pt x="82654" y="102714"/>
                  </a:cubicBezTo>
                  <a:cubicBezTo>
                    <a:pt x="82654" y="117837"/>
                    <a:pt x="72306" y="129699"/>
                    <a:pt x="49244" y="129699"/>
                  </a:cubicBezTo>
                  <a:cubicBezTo>
                    <a:pt x="24407" y="129699"/>
                    <a:pt x="13763" y="112796"/>
                    <a:pt x="8146" y="87591"/>
                  </a:cubicBezTo>
                  <a:cubicBezTo>
                    <a:pt x="7259" y="83736"/>
                    <a:pt x="6963" y="82550"/>
                    <a:pt x="4006" y="82550"/>
                  </a:cubicBezTo>
                  <a:cubicBezTo>
                    <a:pt x="163" y="82550"/>
                    <a:pt x="163" y="84626"/>
                    <a:pt x="163" y="89963"/>
                  </a:cubicBezTo>
                  <a:lnTo>
                    <a:pt x="163" y="129106"/>
                  </a:lnTo>
                  <a:cubicBezTo>
                    <a:pt x="163" y="134147"/>
                    <a:pt x="163" y="136222"/>
                    <a:pt x="3415" y="136222"/>
                  </a:cubicBezTo>
                  <a:cubicBezTo>
                    <a:pt x="4893" y="136222"/>
                    <a:pt x="5189" y="135926"/>
                    <a:pt x="10807" y="130292"/>
                  </a:cubicBezTo>
                  <a:cubicBezTo>
                    <a:pt x="11398" y="129699"/>
                    <a:pt x="11398" y="129106"/>
                    <a:pt x="16720" y="123471"/>
                  </a:cubicBezTo>
                  <a:cubicBezTo>
                    <a:pt x="29729" y="135926"/>
                    <a:pt x="43035" y="136222"/>
                    <a:pt x="49244" y="136222"/>
                  </a:cubicBezTo>
                  <a:cubicBezTo>
                    <a:pt x="83246" y="136222"/>
                    <a:pt x="96846" y="116355"/>
                    <a:pt x="96846" y="95004"/>
                  </a:cubicBezTo>
                  <a:cubicBezTo>
                    <a:pt x="96846" y="79288"/>
                    <a:pt x="87976" y="70392"/>
                    <a:pt x="84428" y="66834"/>
                  </a:cubicBezTo>
                  <a:cubicBezTo>
                    <a:pt x="74671" y="57345"/>
                    <a:pt x="63140" y="54973"/>
                    <a:pt x="50722" y="52600"/>
                  </a:cubicBezTo>
                  <a:cubicBezTo>
                    <a:pt x="34165" y="49338"/>
                    <a:pt x="14355" y="45484"/>
                    <a:pt x="14355" y="28285"/>
                  </a:cubicBezTo>
                  <a:cubicBezTo>
                    <a:pt x="14355" y="17906"/>
                    <a:pt x="22042" y="5748"/>
                    <a:pt x="47470" y="5748"/>
                  </a:cubicBezTo>
                  <a:cubicBezTo>
                    <a:pt x="79993" y="5748"/>
                    <a:pt x="81472" y="32436"/>
                    <a:pt x="82063" y="41629"/>
                  </a:cubicBezTo>
                  <a:cubicBezTo>
                    <a:pt x="82359" y="44297"/>
                    <a:pt x="85020" y="44297"/>
                    <a:pt x="85611" y="44297"/>
                  </a:cubicBezTo>
                  <a:cubicBezTo>
                    <a:pt x="89455" y="44297"/>
                    <a:pt x="89455" y="42815"/>
                    <a:pt x="89455" y="37181"/>
                  </a:cubicBezTo>
                  <a:lnTo>
                    <a:pt x="89455" y="7231"/>
                  </a:lnTo>
                  <a:cubicBezTo>
                    <a:pt x="89455" y="2190"/>
                    <a:pt x="89455" y="114"/>
                    <a:pt x="86202" y="114"/>
                  </a:cubicBezTo>
                  <a:cubicBezTo>
                    <a:pt x="84724" y="114"/>
                    <a:pt x="84133" y="114"/>
                    <a:pt x="80289" y="3673"/>
                  </a:cubicBezTo>
                  <a:cubicBezTo>
                    <a:pt x="79402" y="4859"/>
                    <a:pt x="76445" y="7528"/>
                    <a:pt x="75263" y="8417"/>
                  </a:cubicBezTo>
                  <a:cubicBezTo>
                    <a:pt x="64027" y="114"/>
                    <a:pt x="51905" y="114"/>
                    <a:pt x="47470" y="114"/>
                  </a:cubicBezTo>
                  <a:cubicBezTo>
                    <a:pt x="11398" y="114"/>
                    <a:pt x="163" y="19982"/>
                    <a:pt x="163" y="36588"/>
                  </a:cubicBezTo>
                  <a:cubicBezTo>
                    <a:pt x="163" y="46966"/>
                    <a:pt x="4893" y="55269"/>
                    <a:pt x="12876" y="61793"/>
                  </a:cubicBezTo>
                  <a:cubicBezTo>
                    <a:pt x="22338" y="69503"/>
                    <a:pt x="30616" y="71282"/>
                    <a:pt x="51905" y="754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2" name="Freeform 11301">
              <a:extLst>
                <a:ext uri="{FF2B5EF4-FFF2-40B4-BE49-F238E27FC236}">
                  <a16:creationId xmlns:a16="http://schemas.microsoft.com/office/drawing/2014/main" id="{D12C6665-1D53-492B-08C4-EABCEA4C0A6D}"/>
                </a:ext>
              </a:extLst>
            </p:cNvPr>
            <p:cNvSpPr/>
            <p:nvPr>
              <p:custDataLst>
                <p:tags r:id="rId271"/>
              </p:custDataLst>
            </p:nvPr>
          </p:nvSpPr>
          <p:spPr>
            <a:xfrm>
              <a:off x="5517560" y="4348093"/>
              <a:ext cx="92544" cy="185628"/>
            </a:xfrm>
            <a:custGeom>
              <a:avLst/>
              <a:gdLst>
                <a:gd name="connsiteX0" fmla="*/ 45700 w 92544"/>
                <a:gd name="connsiteY0" fmla="*/ 63869 h 185628"/>
                <a:gd name="connsiteX1" fmla="*/ 87980 w 92544"/>
                <a:gd name="connsiteY1" fmla="*/ 63869 h 185628"/>
                <a:gd name="connsiteX2" fmla="*/ 87980 w 92544"/>
                <a:gd name="connsiteY2" fmla="*/ 54676 h 185628"/>
                <a:gd name="connsiteX3" fmla="*/ 45700 w 92544"/>
                <a:gd name="connsiteY3" fmla="*/ 54676 h 185628"/>
                <a:gd name="connsiteX4" fmla="*/ 45700 w 92544"/>
                <a:gd name="connsiteY4" fmla="*/ 114 h 185628"/>
                <a:gd name="connsiteX5" fmla="*/ 38308 w 92544"/>
                <a:gd name="connsiteY5" fmla="*/ 114 h 185628"/>
                <a:gd name="connsiteX6" fmla="*/ 166 w 92544"/>
                <a:gd name="connsiteY6" fmla="*/ 57345 h 185628"/>
                <a:gd name="connsiteX7" fmla="*/ 166 w 92544"/>
                <a:gd name="connsiteY7" fmla="*/ 63869 h 185628"/>
                <a:gd name="connsiteX8" fmla="*/ 25298 w 92544"/>
                <a:gd name="connsiteY8" fmla="*/ 63869 h 185628"/>
                <a:gd name="connsiteX9" fmla="*/ 25298 w 92544"/>
                <a:gd name="connsiteY9" fmla="*/ 145711 h 185628"/>
                <a:gd name="connsiteX10" fmla="*/ 63440 w 92544"/>
                <a:gd name="connsiteY10" fmla="*/ 185743 h 185628"/>
                <a:gd name="connsiteX11" fmla="*/ 92711 w 92544"/>
                <a:gd name="connsiteY11" fmla="*/ 145711 h 185628"/>
                <a:gd name="connsiteX12" fmla="*/ 92711 w 92544"/>
                <a:gd name="connsiteY12" fmla="*/ 128809 h 185628"/>
                <a:gd name="connsiteX13" fmla="*/ 85319 w 92544"/>
                <a:gd name="connsiteY13" fmla="*/ 128809 h 185628"/>
                <a:gd name="connsiteX14" fmla="*/ 85319 w 92544"/>
                <a:gd name="connsiteY14" fmla="*/ 145118 h 185628"/>
                <a:gd name="connsiteX15" fmla="*/ 65509 w 92544"/>
                <a:gd name="connsiteY15" fmla="*/ 178330 h 185628"/>
                <a:gd name="connsiteX16" fmla="*/ 45700 w 92544"/>
                <a:gd name="connsiteY16" fmla="*/ 146304 h 185628"/>
                <a:gd name="connsiteX17" fmla="*/ 45700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700" y="63869"/>
                  </a:moveTo>
                  <a:lnTo>
                    <a:pt x="87980" y="63869"/>
                  </a:lnTo>
                  <a:lnTo>
                    <a:pt x="87980" y="54676"/>
                  </a:lnTo>
                  <a:lnTo>
                    <a:pt x="45700" y="54676"/>
                  </a:lnTo>
                  <a:lnTo>
                    <a:pt x="45700" y="114"/>
                  </a:lnTo>
                  <a:lnTo>
                    <a:pt x="38308" y="114"/>
                  </a:lnTo>
                  <a:cubicBezTo>
                    <a:pt x="38012" y="24430"/>
                    <a:pt x="29142" y="56159"/>
                    <a:pt x="166" y="57345"/>
                  </a:cubicBezTo>
                  <a:lnTo>
                    <a:pt x="166" y="63869"/>
                  </a:lnTo>
                  <a:lnTo>
                    <a:pt x="25298" y="63869"/>
                  </a:lnTo>
                  <a:lnTo>
                    <a:pt x="25298" y="145711"/>
                  </a:lnTo>
                  <a:cubicBezTo>
                    <a:pt x="25298" y="182185"/>
                    <a:pt x="52796" y="185743"/>
                    <a:pt x="63440" y="185743"/>
                  </a:cubicBezTo>
                  <a:cubicBezTo>
                    <a:pt x="84432" y="185743"/>
                    <a:pt x="92711" y="164689"/>
                    <a:pt x="92711" y="145711"/>
                  </a:cubicBezTo>
                  <a:lnTo>
                    <a:pt x="92711" y="128809"/>
                  </a:lnTo>
                  <a:lnTo>
                    <a:pt x="85319" y="128809"/>
                  </a:lnTo>
                  <a:lnTo>
                    <a:pt x="85319" y="145118"/>
                  </a:lnTo>
                  <a:cubicBezTo>
                    <a:pt x="85319" y="167062"/>
                    <a:pt x="76449" y="178330"/>
                    <a:pt x="65509" y="178330"/>
                  </a:cubicBezTo>
                  <a:cubicBezTo>
                    <a:pt x="45700" y="178330"/>
                    <a:pt x="45700" y="151345"/>
                    <a:pt x="45700" y="146304"/>
                  </a:cubicBezTo>
                  <a:lnTo>
                    <a:pt x="45700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3" name="Freeform 11302">
              <a:extLst>
                <a:ext uri="{FF2B5EF4-FFF2-40B4-BE49-F238E27FC236}">
                  <a16:creationId xmlns:a16="http://schemas.microsoft.com/office/drawing/2014/main" id="{5F660B72-34D8-4370-C5D6-F4E22E9A3B2E}"/>
                </a:ext>
              </a:extLst>
            </p:cNvPr>
            <p:cNvSpPr/>
            <p:nvPr>
              <p:custDataLst>
                <p:tags r:id="rId272"/>
              </p:custDataLst>
            </p:nvPr>
          </p:nvSpPr>
          <p:spPr>
            <a:xfrm>
              <a:off x="5639343" y="4397614"/>
              <a:ext cx="133346" cy="136108"/>
            </a:xfrm>
            <a:custGeom>
              <a:avLst/>
              <a:gdLst>
                <a:gd name="connsiteX0" fmla="*/ 86210 w 133346"/>
                <a:gd name="connsiteY0" fmla="*/ 110424 h 136108"/>
                <a:gd name="connsiteX1" fmla="*/ 109272 w 133346"/>
                <a:gd name="connsiteY1" fmla="*/ 134740 h 136108"/>
                <a:gd name="connsiteX2" fmla="*/ 133517 w 133346"/>
                <a:gd name="connsiteY2" fmla="*/ 106569 h 136108"/>
                <a:gd name="connsiteX3" fmla="*/ 133517 w 133346"/>
                <a:gd name="connsiteY3" fmla="*/ 89963 h 136108"/>
                <a:gd name="connsiteX4" fmla="*/ 126126 w 133346"/>
                <a:gd name="connsiteY4" fmla="*/ 89963 h 136108"/>
                <a:gd name="connsiteX5" fmla="*/ 126126 w 133346"/>
                <a:gd name="connsiteY5" fmla="*/ 106569 h 136108"/>
                <a:gd name="connsiteX6" fmla="*/ 115481 w 133346"/>
                <a:gd name="connsiteY6" fmla="*/ 125547 h 136108"/>
                <a:gd name="connsiteX7" fmla="*/ 104542 w 133346"/>
                <a:gd name="connsiteY7" fmla="*/ 110721 h 136108"/>
                <a:gd name="connsiteX8" fmla="*/ 104542 w 133346"/>
                <a:gd name="connsiteY8" fmla="*/ 51414 h 136108"/>
                <a:gd name="connsiteX9" fmla="*/ 93898 w 133346"/>
                <a:gd name="connsiteY9" fmla="*/ 16423 h 136108"/>
                <a:gd name="connsiteX10" fmla="*/ 53391 w 133346"/>
                <a:gd name="connsiteY10" fmla="*/ 114 h 136108"/>
                <a:gd name="connsiteX11" fmla="*/ 8745 w 133346"/>
                <a:gd name="connsiteY11" fmla="*/ 33622 h 136108"/>
                <a:gd name="connsiteX12" fmla="*/ 22346 w 133346"/>
                <a:gd name="connsiteY12" fmla="*/ 47559 h 136108"/>
                <a:gd name="connsiteX13" fmla="*/ 35946 w 133346"/>
                <a:gd name="connsiteY13" fmla="*/ 33919 h 136108"/>
                <a:gd name="connsiteX14" fmla="*/ 20867 w 133346"/>
                <a:gd name="connsiteY14" fmla="*/ 20278 h 136108"/>
                <a:gd name="connsiteX15" fmla="*/ 52799 w 133346"/>
                <a:gd name="connsiteY15" fmla="*/ 6638 h 136108"/>
                <a:gd name="connsiteX16" fmla="*/ 84140 w 133346"/>
                <a:gd name="connsiteY16" fmla="*/ 44594 h 136108"/>
                <a:gd name="connsiteX17" fmla="*/ 84140 w 133346"/>
                <a:gd name="connsiteY17" fmla="*/ 55566 h 136108"/>
                <a:gd name="connsiteX18" fmla="*/ 29737 w 133346"/>
                <a:gd name="connsiteY18" fmla="*/ 66241 h 136108"/>
                <a:gd name="connsiteX19" fmla="*/ 170 w 133346"/>
                <a:gd name="connsiteY19" fmla="*/ 104790 h 136108"/>
                <a:gd name="connsiteX20" fmla="*/ 47477 w 133346"/>
                <a:gd name="connsiteY20" fmla="*/ 136222 h 136108"/>
                <a:gd name="connsiteX21" fmla="*/ 86210 w 133346"/>
                <a:gd name="connsiteY21" fmla="*/ 110424 h 136108"/>
                <a:gd name="connsiteX22" fmla="*/ 84140 w 133346"/>
                <a:gd name="connsiteY22" fmla="*/ 61793 h 136108"/>
                <a:gd name="connsiteX23" fmla="*/ 84140 w 133346"/>
                <a:gd name="connsiteY23" fmla="*/ 91446 h 136108"/>
                <a:gd name="connsiteX24" fmla="*/ 49547 w 133346"/>
                <a:gd name="connsiteY24" fmla="*/ 129699 h 136108"/>
                <a:gd name="connsiteX25" fmla="*/ 22937 w 133346"/>
                <a:gd name="connsiteY25" fmla="*/ 104493 h 136108"/>
                <a:gd name="connsiteX26" fmla="*/ 84140 w 133346"/>
                <a:gd name="connsiteY26" fmla="*/ 6179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210" y="110424"/>
                  </a:moveTo>
                  <a:cubicBezTo>
                    <a:pt x="87393" y="122285"/>
                    <a:pt x="95376" y="134740"/>
                    <a:pt x="109272" y="134740"/>
                  </a:cubicBezTo>
                  <a:cubicBezTo>
                    <a:pt x="115481" y="134740"/>
                    <a:pt x="133517" y="130588"/>
                    <a:pt x="133517" y="106569"/>
                  </a:cubicBezTo>
                  <a:lnTo>
                    <a:pt x="133517" y="89963"/>
                  </a:lnTo>
                  <a:lnTo>
                    <a:pt x="126126" y="89963"/>
                  </a:lnTo>
                  <a:lnTo>
                    <a:pt x="126126" y="106569"/>
                  </a:lnTo>
                  <a:cubicBezTo>
                    <a:pt x="126126" y="123768"/>
                    <a:pt x="118734" y="125547"/>
                    <a:pt x="115481" y="125547"/>
                  </a:cubicBezTo>
                  <a:cubicBezTo>
                    <a:pt x="105724" y="125547"/>
                    <a:pt x="104542" y="112203"/>
                    <a:pt x="104542" y="110721"/>
                  </a:cubicBezTo>
                  <a:lnTo>
                    <a:pt x="104542" y="51414"/>
                  </a:lnTo>
                  <a:cubicBezTo>
                    <a:pt x="104542" y="38960"/>
                    <a:pt x="104542" y="27395"/>
                    <a:pt x="93898" y="16423"/>
                  </a:cubicBezTo>
                  <a:cubicBezTo>
                    <a:pt x="82366" y="4859"/>
                    <a:pt x="67583" y="114"/>
                    <a:pt x="53391" y="114"/>
                  </a:cubicBezTo>
                  <a:cubicBezTo>
                    <a:pt x="29146" y="114"/>
                    <a:pt x="8745" y="14051"/>
                    <a:pt x="8745" y="33622"/>
                  </a:cubicBezTo>
                  <a:cubicBezTo>
                    <a:pt x="8745" y="42518"/>
                    <a:pt x="14658" y="47559"/>
                    <a:pt x="22346" y="47559"/>
                  </a:cubicBezTo>
                  <a:cubicBezTo>
                    <a:pt x="30624" y="47559"/>
                    <a:pt x="35946" y="41629"/>
                    <a:pt x="35946" y="33919"/>
                  </a:cubicBezTo>
                  <a:cubicBezTo>
                    <a:pt x="35946" y="30360"/>
                    <a:pt x="34468" y="20575"/>
                    <a:pt x="20867" y="20278"/>
                  </a:cubicBezTo>
                  <a:cubicBezTo>
                    <a:pt x="28850" y="9900"/>
                    <a:pt x="43338" y="6638"/>
                    <a:pt x="52799" y="6638"/>
                  </a:cubicBezTo>
                  <a:cubicBezTo>
                    <a:pt x="67287" y="6638"/>
                    <a:pt x="84140" y="18203"/>
                    <a:pt x="84140" y="44594"/>
                  </a:cubicBezTo>
                  <a:lnTo>
                    <a:pt x="84140" y="55566"/>
                  </a:lnTo>
                  <a:cubicBezTo>
                    <a:pt x="69061" y="56455"/>
                    <a:pt x="48364" y="57345"/>
                    <a:pt x="29737" y="66241"/>
                  </a:cubicBezTo>
                  <a:cubicBezTo>
                    <a:pt x="7562" y="76323"/>
                    <a:pt x="170" y="91743"/>
                    <a:pt x="170" y="104790"/>
                  </a:cubicBezTo>
                  <a:cubicBezTo>
                    <a:pt x="170" y="128809"/>
                    <a:pt x="28850" y="136222"/>
                    <a:pt x="47477" y="136222"/>
                  </a:cubicBezTo>
                  <a:cubicBezTo>
                    <a:pt x="66992" y="136222"/>
                    <a:pt x="80592" y="124361"/>
                    <a:pt x="86210" y="110424"/>
                  </a:cubicBezTo>
                  <a:close/>
                  <a:moveTo>
                    <a:pt x="84140" y="61793"/>
                  </a:moveTo>
                  <a:lnTo>
                    <a:pt x="84140" y="91446"/>
                  </a:lnTo>
                  <a:cubicBezTo>
                    <a:pt x="84140" y="119616"/>
                    <a:pt x="62852" y="129699"/>
                    <a:pt x="49547" y="129699"/>
                  </a:cubicBezTo>
                  <a:cubicBezTo>
                    <a:pt x="35059" y="129699"/>
                    <a:pt x="22937" y="119320"/>
                    <a:pt x="22937" y="104493"/>
                  </a:cubicBezTo>
                  <a:cubicBezTo>
                    <a:pt x="22937" y="88184"/>
                    <a:pt x="35355" y="63572"/>
                    <a:pt x="84140" y="61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4" name="Freeform 11303">
              <a:extLst>
                <a:ext uri="{FF2B5EF4-FFF2-40B4-BE49-F238E27FC236}">
                  <a16:creationId xmlns:a16="http://schemas.microsoft.com/office/drawing/2014/main" id="{C4247D51-DF47-2A36-EACD-502195DA5730}"/>
                </a:ext>
              </a:extLst>
            </p:cNvPr>
            <p:cNvSpPr/>
            <p:nvPr>
              <p:custDataLst>
                <p:tags r:id="rId273"/>
              </p:custDataLst>
            </p:nvPr>
          </p:nvSpPr>
          <p:spPr>
            <a:xfrm>
              <a:off x="5780378" y="4348093"/>
              <a:ext cx="92544" cy="185628"/>
            </a:xfrm>
            <a:custGeom>
              <a:avLst/>
              <a:gdLst>
                <a:gd name="connsiteX0" fmla="*/ 45708 w 92544"/>
                <a:gd name="connsiteY0" fmla="*/ 63869 h 185628"/>
                <a:gd name="connsiteX1" fmla="*/ 87989 w 92544"/>
                <a:gd name="connsiteY1" fmla="*/ 63869 h 185628"/>
                <a:gd name="connsiteX2" fmla="*/ 87989 w 92544"/>
                <a:gd name="connsiteY2" fmla="*/ 54676 h 185628"/>
                <a:gd name="connsiteX3" fmla="*/ 45708 w 92544"/>
                <a:gd name="connsiteY3" fmla="*/ 54676 h 185628"/>
                <a:gd name="connsiteX4" fmla="*/ 45708 w 92544"/>
                <a:gd name="connsiteY4" fmla="*/ 114 h 185628"/>
                <a:gd name="connsiteX5" fmla="*/ 38317 w 92544"/>
                <a:gd name="connsiteY5" fmla="*/ 114 h 185628"/>
                <a:gd name="connsiteX6" fmla="*/ 175 w 92544"/>
                <a:gd name="connsiteY6" fmla="*/ 57345 h 185628"/>
                <a:gd name="connsiteX7" fmla="*/ 175 w 92544"/>
                <a:gd name="connsiteY7" fmla="*/ 63869 h 185628"/>
                <a:gd name="connsiteX8" fmla="*/ 25307 w 92544"/>
                <a:gd name="connsiteY8" fmla="*/ 63869 h 185628"/>
                <a:gd name="connsiteX9" fmla="*/ 25307 w 92544"/>
                <a:gd name="connsiteY9" fmla="*/ 145711 h 185628"/>
                <a:gd name="connsiteX10" fmla="*/ 63449 w 92544"/>
                <a:gd name="connsiteY10" fmla="*/ 185743 h 185628"/>
                <a:gd name="connsiteX11" fmla="*/ 92720 w 92544"/>
                <a:gd name="connsiteY11" fmla="*/ 145711 h 185628"/>
                <a:gd name="connsiteX12" fmla="*/ 92720 w 92544"/>
                <a:gd name="connsiteY12" fmla="*/ 128809 h 185628"/>
                <a:gd name="connsiteX13" fmla="*/ 85328 w 92544"/>
                <a:gd name="connsiteY13" fmla="*/ 128809 h 185628"/>
                <a:gd name="connsiteX14" fmla="*/ 85328 w 92544"/>
                <a:gd name="connsiteY14" fmla="*/ 145118 h 185628"/>
                <a:gd name="connsiteX15" fmla="*/ 65518 w 92544"/>
                <a:gd name="connsiteY15" fmla="*/ 178330 h 185628"/>
                <a:gd name="connsiteX16" fmla="*/ 45708 w 92544"/>
                <a:gd name="connsiteY16" fmla="*/ 146304 h 185628"/>
                <a:gd name="connsiteX17" fmla="*/ 45708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708" y="63869"/>
                  </a:moveTo>
                  <a:lnTo>
                    <a:pt x="87989" y="63869"/>
                  </a:lnTo>
                  <a:lnTo>
                    <a:pt x="87989" y="54676"/>
                  </a:lnTo>
                  <a:lnTo>
                    <a:pt x="45708" y="54676"/>
                  </a:lnTo>
                  <a:lnTo>
                    <a:pt x="45708" y="114"/>
                  </a:lnTo>
                  <a:lnTo>
                    <a:pt x="38317" y="114"/>
                  </a:lnTo>
                  <a:cubicBezTo>
                    <a:pt x="38021" y="24430"/>
                    <a:pt x="29151" y="56159"/>
                    <a:pt x="175" y="57345"/>
                  </a:cubicBezTo>
                  <a:lnTo>
                    <a:pt x="175" y="63869"/>
                  </a:lnTo>
                  <a:lnTo>
                    <a:pt x="25307" y="63869"/>
                  </a:lnTo>
                  <a:lnTo>
                    <a:pt x="25307" y="145711"/>
                  </a:lnTo>
                  <a:cubicBezTo>
                    <a:pt x="25307" y="182185"/>
                    <a:pt x="52804" y="185743"/>
                    <a:pt x="63449" y="185743"/>
                  </a:cubicBezTo>
                  <a:cubicBezTo>
                    <a:pt x="84441" y="185743"/>
                    <a:pt x="92720" y="164689"/>
                    <a:pt x="92720" y="145711"/>
                  </a:cubicBezTo>
                  <a:lnTo>
                    <a:pt x="92720" y="128809"/>
                  </a:lnTo>
                  <a:lnTo>
                    <a:pt x="85328" y="128809"/>
                  </a:lnTo>
                  <a:lnTo>
                    <a:pt x="85328" y="145118"/>
                  </a:lnTo>
                  <a:cubicBezTo>
                    <a:pt x="85328" y="167062"/>
                    <a:pt x="76458" y="178330"/>
                    <a:pt x="65518" y="178330"/>
                  </a:cubicBezTo>
                  <a:cubicBezTo>
                    <a:pt x="45708" y="178330"/>
                    <a:pt x="45708" y="151345"/>
                    <a:pt x="45708" y="146304"/>
                  </a:cubicBezTo>
                  <a:lnTo>
                    <a:pt x="45708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5" name="Freeform 11304">
              <a:extLst>
                <a:ext uri="{FF2B5EF4-FFF2-40B4-BE49-F238E27FC236}">
                  <a16:creationId xmlns:a16="http://schemas.microsoft.com/office/drawing/2014/main" id="{0EFB5B45-B8C8-29BF-B2AE-88BE97B6E0A3}"/>
                </a:ext>
              </a:extLst>
            </p:cNvPr>
            <p:cNvSpPr/>
            <p:nvPr>
              <p:custDataLst>
                <p:tags r:id="rId274"/>
              </p:custDataLst>
            </p:nvPr>
          </p:nvSpPr>
          <p:spPr>
            <a:xfrm>
              <a:off x="5898022" y="4397614"/>
              <a:ext cx="114424" cy="136108"/>
            </a:xfrm>
            <a:custGeom>
              <a:avLst/>
              <a:gdLst>
                <a:gd name="connsiteX0" fmla="*/ 25015 w 114424"/>
                <a:gd name="connsiteY0" fmla="*/ 58234 h 136108"/>
                <a:gd name="connsiteX1" fmla="*/ 61678 w 114424"/>
                <a:gd name="connsiteY1" fmla="*/ 6638 h 136108"/>
                <a:gd name="connsiteX2" fmla="*/ 95089 w 114424"/>
                <a:gd name="connsiteY2" fmla="*/ 58234 h 136108"/>
                <a:gd name="connsiteX3" fmla="*/ 25015 w 114424"/>
                <a:gd name="connsiteY3" fmla="*/ 58234 h 136108"/>
                <a:gd name="connsiteX4" fmla="*/ 24720 w 114424"/>
                <a:gd name="connsiteY4" fmla="*/ 64462 h 136108"/>
                <a:gd name="connsiteX5" fmla="*/ 107212 w 114424"/>
                <a:gd name="connsiteY5" fmla="*/ 64462 h 136108"/>
                <a:gd name="connsiteX6" fmla="*/ 114603 w 114424"/>
                <a:gd name="connsiteY6" fmla="*/ 58234 h 136108"/>
                <a:gd name="connsiteX7" fmla="*/ 61678 w 114424"/>
                <a:gd name="connsiteY7" fmla="*/ 114 h 136108"/>
                <a:gd name="connsiteX8" fmla="*/ 179 w 114424"/>
                <a:gd name="connsiteY8" fmla="*/ 67723 h 136108"/>
                <a:gd name="connsiteX9" fmla="*/ 65226 w 114424"/>
                <a:gd name="connsiteY9" fmla="*/ 136222 h 136108"/>
                <a:gd name="connsiteX10" fmla="*/ 114603 w 114424"/>
                <a:gd name="connsiteY10" fmla="*/ 97673 h 136108"/>
                <a:gd name="connsiteX11" fmla="*/ 110760 w 114424"/>
                <a:gd name="connsiteY11" fmla="*/ 94115 h 136108"/>
                <a:gd name="connsiteX12" fmla="*/ 106916 w 114424"/>
                <a:gd name="connsiteY12" fmla="*/ 98266 h 136108"/>
                <a:gd name="connsiteX13" fmla="*/ 67000 w 114424"/>
                <a:gd name="connsiteY13" fmla="*/ 128809 h 136108"/>
                <a:gd name="connsiteX14" fmla="*/ 33590 w 114424"/>
                <a:gd name="connsiteY14" fmla="*/ 108941 h 136108"/>
                <a:gd name="connsiteX15" fmla="*/ 24720 w 114424"/>
                <a:gd name="connsiteY15" fmla="*/ 6446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5015" y="58234"/>
                  </a:moveTo>
                  <a:cubicBezTo>
                    <a:pt x="26789" y="14051"/>
                    <a:pt x="51626" y="6638"/>
                    <a:pt x="61678" y="6638"/>
                  </a:cubicBezTo>
                  <a:cubicBezTo>
                    <a:pt x="92132" y="6638"/>
                    <a:pt x="95089" y="46670"/>
                    <a:pt x="95089" y="58234"/>
                  </a:cubicBezTo>
                  <a:lnTo>
                    <a:pt x="25015" y="58234"/>
                  </a:lnTo>
                  <a:close/>
                  <a:moveTo>
                    <a:pt x="24720" y="64462"/>
                  </a:moveTo>
                  <a:lnTo>
                    <a:pt x="107212" y="64462"/>
                  </a:lnTo>
                  <a:cubicBezTo>
                    <a:pt x="113716" y="64462"/>
                    <a:pt x="114603" y="64462"/>
                    <a:pt x="114603" y="58234"/>
                  </a:cubicBezTo>
                  <a:cubicBezTo>
                    <a:pt x="114603" y="28878"/>
                    <a:pt x="98637" y="114"/>
                    <a:pt x="61678" y="114"/>
                  </a:cubicBezTo>
                  <a:cubicBezTo>
                    <a:pt x="27381" y="114"/>
                    <a:pt x="179" y="30657"/>
                    <a:pt x="179" y="67723"/>
                  </a:cubicBezTo>
                  <a:cubicBezTo>
                    <a:pt x="179" y="107459"/>
                    <a:pt x="31224" y="136222"/>
                    <a:pt x="65226" y="136222"/>
                  </a:cubicBezTo>
                  <a:cubicBezTo>
                    <a:pt x="101298" y="136222"/>
                    <a:pt x="114603" y="103307"/>
                    <a:pt x="114603" y="97673"/>
                  </a:cubicBezTo>
                  <a:cubicBezTo>
                    <a:pt x="114603" y="94708"/>
                    <a:pt x="112238" y="94115"/>
                    <a:pt x="110760" y="94115"/>
                  </a:cubicBezTo>
                  <a:cubicBezTo>
                    <a:pt x="108099" y="94115"/>
                    <a:pt x="107507" y="95894"/>
                    <a:pt x="106916" y="98266"/>
                  </a:cubicBezTo>
                  <a:cubicBezTo>
                    <a:pt x="96567" y="128809"/>
                    <a:pt x="69957" y="128809"/>
                    <a:pt x="67000" y="128809"/>
                  </a:cubicBezTo>
                  <a:cubicBezTo>
                    <a:pt x="52217" y="128809"/>
                    <a:pt x="40390" y="119913"/>
                    <a:pt x="33590" y="108941"/>
                  </a:cubicBezTo>
                  <a:cubicBezTo>
                    <a:pt x="24720" y="94708"/>
                    <a:pt x="24720" y="75137"/>
                    <a:pt x="24720" y="6446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6" name="Freeform 11305">
              <a:extLst>
                <a:ext uri="{FF2B5EF4-FFF2-40B4-BE49-F238E27FC236}">
                  <a16:creationId xmlns:a16="http://schemas.microsoft.com/office/drawing/2014/main" id="{1ECDED88-3A26-B204-64B9-F2890989611D}"/>
                </a:ext>
              </a:extLst>
            </p:cNvPr>
            <p:cNvSpPr/>
            <p:nvPr>
              <p:custDataLst>
                <p:tags r:id="rId275"/>
              </p:custDataLst>
            </p:nvPr>
          </p:nvSpPr>
          <p:spPr>
            <a:xfrm>
              <a:off x="6159956" y="4308061"/>
              <a:ext cx="68595" cy="296531"/>
            </a:xfrm>
            <a:custGeom>
              <a:avLst/>
              <a:gdLst>
                <a:gd name="connsiteX0" fmla="*/ 68783 w 68595"/>
                <a:gd name="connsiteY0" fmla="*/ 293681 h 296531"/>
                <a:gd name="connsiteX1" fmla="*/ 63756 w 68595"/>
                <a:gd name="connsiteY1" fmla="*/ 287157 h 296531"/>
                <a:gd name="connsiteX2" fmla="*/ 17336 w 68595"/>
                <a:gd name="connsiteY2" fmla="*/ 148380 h 296531"/>
                <a:gd name="connsiteX3" fmla="*/ 64939 w 68595"/>
                <a:gd name="connsiteY3" fmla="*/ 8121 h 296531"/>
                <a:gd name="connsiteX4" fmla="*/ 68783 w 68595"/>
                <a:gd name="connsiteY4" fmla="*/ 3080 h 296531"/>
                <a:gd name="connsiteX5" fmla="*/ 65826 w 68595"/>
                <a:gd name="connsiteY5" fmla="*/ 114 h 296531"/>
                <a:gd name="connsiteX6" fmla="*/ 18815 w 68595"/>
                <a:gd name="connsiteY6" fmla="*/ 57938 h 296531"/>
                <a:gd name="connsiteX7" fmla="*/ 187 w 68595"/>
                <a:gd name="connsiteY7" fmla="*/ 148380 h 296531"/>
                <a:gd name="connsiteX8" fmla="*/ 19702 w 68595"/>
                <a:gd name="connsiteY8" fmla="*/ 240898 h 296531"/>
                <a:gd name="connsiteX9" fmla="*/ 65826 w 68595"/>
                <a:gd name="connsiteY9" fmla="*/ 296646 h 296531"/>
                <a:gd name="connsiteX10" fmla="*/ 68783 w 68595"/>
                <a:gd name="connsiteY10" fmla="*/ 293681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95" h="296531">
                  <a:moveTo>
                    <a:pt x="68783" y="293681"/>
                  </a:moveTo>
                  <a:cubicBezTo>
                    <a:pt x="68783" y="292791"/>
                    <a:pt x="68783" y="292198"/>
                    <a:pt x="63756" y="287157"/>
                  </a:cubicBezTo>
                  <a:cubicBezTo>
                    <a:pt x="26798" y="249794"/>
                    <a:pt x="17336" y="193749"/>
                    <a:pt x="17336" y="148380"/>
                  </a:cubicBezTo>
                  <a:cubicBezTo>
                    <a:pt x="17336" y="96784"/>
                    <a:pt x="28572" y="45187"/>
                    <a:pt x="64939" y="8121"/>
                  </a:cubicBezTo>
                  <a:cubicBezTo>
                    <a:pt x="68783" y="4562"/>
                    <a:pt x="68783" y="3969"/>
                    <a:pt x="68783" y="3080"/>
                  </a:cubicBezTo>
                  <a:cubicBezTo>
                    <a:pt x="68783" y="1004"/>
                    <a:pt x="67600" y="114"/>
                    <a:pt x="65826" y="114"/>
                  </a:cubicBezTo>
                  <a:cubicBezTo>
                    <a:pt x="62869" y="114"/>
                    <a:pt x="36259" y="20278"/>
                    <a:pt x="18815" y="57938"/>
                  </a:cubicBezTo>
                  <a:cubicBezTo>
                    <a:pt x="3735" y="90556"/>
                    <a:pt x="187" y="123471"/>
                    <a:pt x="187" y="148380"/>
                  </a:cubicBezTo>
                  <a:cubicBezTo>
                    <a:pt x="187" y="171510"/>
                    <a:pt x="3440" y="207390"/>
                    <a:pt x="19702" y="240898"/>
                  </a:cubicBezTo>
                  <a:cubicBezTo>
                    <a:pt x="37442" y="277371"/>
                    <a:pt x="62869" y="296646"/>
                    <a:pt x="65826" y="296646"/>
                  </a:cubicBezTo>
                  <a:cubicBezTo>
                    <a:pt x="67600" y="296646"/>
                    <a:pt x="68783" y="295756"/>
                    <a:pt x="68783" y="2936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7" name="Freeform 11306">
              <a:extLst>
                <a:ext uri="{FF2B5EF4-FFF2-40B4-BE49-F238E27FC236}">
                  <a16:creationId xmlns:a16="http://schemas.microsoft.com/office/drawing/2014/main" id="{A1B3F479-19A2-5A27-DFA9-1D6203CF4070}"/>
                </a:ext>
              </a:extLst>
            </p:cNvPr>
            <p:cNvSpPr/>
            <p:nvPr>
              <p:custDataLst>
                <p:tags r:id="rId276"/>
              </p:custDataLst>
            </p:nvPr>
          </p:nvSpPr>
          <p:spPr>
            <a:xfrm>
              <a:off x="6253947" y="4399393"/>
              <a:ext cx="145764" cy="188594"/>
            </a:xfrm>
            <a:custGeom>
              <a:avLst/>
              <a:gdLst>
                <a:gd name="connsiteX0" fmla="*/ 42768 w 145764"/>
                <a:gd name="connsiteY0" fmla="*/ 19685 h 188594"/>
                <a:gd name="connsiteX1" fmla="*/ 42768 w 145764"/>
                <a:gd name="connsiteY1" fmla="*/ 114 h 188594"/>
                <a:gd name="connsiteX2" fmla="*/ 191 w 145764"/>
                <a:gd name="connsiteY2" fmla="*/ 3376 h 188594"/>
                <a:gd name="connsiteX3" fmla="*/ 191 w 145764"/>
                <a:gd name="connsiteY3" fmla="*/ 12569 h 188594"/>
                <a:gd name="connsiteX4" fmla="*/ 23253 w 145764"/>
                <a:gd name="connsiteY4" fmla="*/ 27395 h 188594"/>
                <a:gd name="connsiteX5" fmla="*/ 23253 w 145764"/>
                <a:gd name="connsiteY5" fmla="*/ 166172 h 188594"/>
                <a:gd name="connsiteX6" fmla="*/ 191 w 145764"/>
                <a:gd name="connsiteY6" fmla="*/ 179516 h 188594"/>
                <a:gd name="connsiteX7" fmla="*/ 191 w 145764"/>
                <a:gd name="connsiteY7" fmla="*/ 188708 h 188594"/>
                <a:gd name="connsiteX8" fmla="*/ 33306 w 145764"/>
                <a:gd name="connsiteY8" fmla="*/ 187819 h 188594"/>
                <a:gd name="connsiteX9" fmla="*/ 66717 w 145764"/>
                <a:gd name="connsiteY9" fmla="*/ 188708 h 188594"/>
                <a:gd name="connsiteX10" fmla="*/ 66717 w 145764"/>
                <a:gd name="connsiteY10" fmla="*/ 179516 h 188594"/>
                <a:gd name="connsiteX11" fmla="*/ 43655 w 145764"/>
                <a:gd name="connsiteY11" fmla="*/ 166172 h 188594"/>
                <a:gd name="connsiteX12" fmla="*/ 43655 w 145764"/>
                <a:gd name="connsiteY12" fmla="*/ 116355 h 188594"/>
                <a:gd name="connsiteX13" fmla="*/ 43655 w 145764"/>
                <a:gd name="connsiteY13" fmla="*/ 113686 h 188594"/>
                <a:gd name="connsiteX14" fmla="*/ 80022 w 145764"/>
                <a:gd name="connsiteY14" fmla="*/ 134443 h 188594"/>
                <a:gd name="connsiteX15" fmla="*/ 145956 w 145764"/>
                <a:gd name="connsiteY15" fmla="*/ 67130 h 188594"/>
                <a:gd name="connsiteX16" fmla="*/ 84161 w 145764"/>
                <a:gd name="connsiteY16" fmla="*/ 114 h 188594"/>
                <a:gd name="connsiteX17" fmla="*/ 42768 w 145764"/>
                <a:gd name="connsiteY17" fmla="*/ 19685 h 188594"/>
                <a:gd name="connsiteX18" fmla="*/ 43655 w 145764"/>
                <a:gd name="connsiteY18" fmla="*/ 97377 h 188594"/>
                <a:gd name="connsiteX19" fmla="*/ 43655 w 145764"/>
                <a:gd name="connsiteY19" fmla="*/ 31250 h 188594"/>
                <a:gd name="connsiteX20" fmla="*/ 81796 w 145764"/>
                <a:gd name="connsiteY20" fmla="*/ 7528 h 188594"/>
                <a:gd name="connsiteX21" fmla="*/ 121416 w 145764"/>
                <a:gd name="connsiteY21" fmla="*/ 67130 h 188594"/>
                <a:gd name="connsiteX22" fmla="*/ 78839 w 145764"/>
                <a:gd name="connsiteY22" fmla="*/ 127919 h 188594"/>
                <a:gd name="connsiteX23" fmla="*/ 47794 w 145764"/>
                <a:gd name="connsiteY23" fmla="*/ 109831 h 188594"/>
                <a:gd name="connsiteX24" fmla="*/ 43655 w 145764"/>
                <a:gd name="connsiteY24" fmla="*/ 97377 h 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5764" h="188594">
                  <a:moveTo>
                    <a:pt x="42768" y="19685"/>
                  </a:moveTo>
                  <a:lnTo>
                    <a:pt x="42768" y="114"/>
                  </a:lnTo>
                  <a:lnTo>
                    <a:pt x="191" y="3376"/>
                  </a:lnTo>
                  <a:lnTo>
                    <a:pt x="191" y="12569"/>
                  </a:lnTo>
                  <a:cubicBezTo>
                    <a:pt x="21184" y="12569"/>
                    <a:pt x="23253" y="14348"/>
                    <a:pt x="23253" y="27395"/>
                  </a:cubicBezTo>
                  <a:lnTo>
                    <a:pt x="23253" y="166172"/>
                  </a:lnTo>
                  <a:cubicBezTo>
                    <a:pt x="23253" y="179516"/>
                    <a:pt x="20001" y="179516"/>
                    <a:pt x="191" y="179516"/>
                  </a:cubicBezTo>
                  <a:lnTo>
                    <a:pt x="191" y="188708"/>
                  </a:lnTo>
                  <a:cubicBezTo>
                    <a:pt x="10244" y="188412"/>
                    <a:pt x="25619" y="187819"/>
                    <a:pt x="33306" y="187819"/>
                  </a:cubicBezTo>
                  <a:cubicBezTo>
                    <a:pt x="41289" y="187819"/>
                    <a:pt x="56368" y="188412"/>
                    <a:pt x="66717" y="188708"/>
                  </a:cubicBezTo>
                  <a:lnTo>
                    <a:pt x="66717" y="179516"/>
                  </a:lnTo>
                  <a:cubicBezTo>
                    <a:pt x="46907" y="179516"/>
                    <a:pt x="43655" y="179516"/>
                    <a:pt x="43655" y="166172"/>
                  </a:cubicBezTo>
                  <a:lnTo>
                    <a:pt x="43655" y="116355"/>
                  </a:lnTo>
                  <a:lnTo>
                    <a:pt x="43655" y="113686"/>
                  </a:lnTo>
                  <a:cubicBezTo>
                    <a:pt x="45133" y="118430"/>
                    <a:pt x="57551" y="134443"/>
                    <a:pt x="80022" y="134443"/>
                  </a:cubicBezTo>
                  <a:cubicBezTo>
                    <a:pt x="115207" y="134443"/>
                    <a:pt x="145956" y="105383"/>
                    <a:pt x="145956" y="67130"/>
                  </a:cubicBezTo>
                  <a:cubicBezTo>
                    <a:pt x="145956" y="29471"/>
                    <a:pt x="117276" y="114"/>
                    <a:pt x="84161" y="114"/>
                  </a:cubicBezTo>
                  <a:cubicBezTo>
                    <a:pt x="61099" y="114"/>
                    <a:pt x="48681" y="13162"/>
                    <a:pt x="42768" y="19685"/>
                  </a:cubicBezTo>
                  <a:close/>
                  <a:moveTo>
                    <a:pt x="43655" y="97377"/>
                  </a:moveTo>
                  <a:lnTo>
                    <a:pt x="43655" y="31250"/>
                  </a:lnTo>
                  <a:cubicBezTo>
                    <a:pt x="52229" y="16127"/>
                    <a:pt x="66717" y="7528"/>
                    <a:pt x="81796" y="7528"/>
                  </a:cubicBezTo>
                  <a:cubicBezTo>
                    <a:pt x="103380" y="7528"/>
                    <a:pt x="121416" y="33622"/>
                    <a:pt x="121416" y="67130"/>
                  </a:cubicBezTo>
                  <a:cubicBezTo>
                    <a:pt x="121416" y="103011"/>
                    <a:pt x="100719" y="127919"/>
                    <a:pt x="78839" y="127919"/>
                  </a:cubicBezTo>
                  <a:cubicBezTo>
                    <a:pt x="67012" y="127919"/>
                    <a:pt x="55777" y="121989"/>
                    <a:pt x="47794" y="109831"/>
                  </a:cubicBezTo>
                  <a:cubicBezTo>
                    <a:pt x="43655" y="103604"/>
                    <a:pt x="43655" y="103307"/>
                    <a:pt x="43655" y="9737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8" name="Freeform 11307">
              <a:extLst>
                <a:ext uri="{FF2B5EF4-FFF2-40B4-BE49-F238E27FC236}">
                  <a16:creationId xmlns:a16="http://schemas.microsoft.com/office/drawing/2014/main" id="{FDC3AEA4-6786-B7BC-E1D2-C6D95FCCAD0F}"/>
                </a:ext>
              </a:extLst>
            </p:cNvPr>
            <p:cNvSpPr/>
            <p:nvPr>
              <p:custDataLst>
                <p:tags r:id="rId277"/>
              </p:custDataLst>
            </p:nvPr>
          </p:nvSpPr>
          <p:spPr>
            <a:xfrm>
              <a:off x="6426421" y="4397614"/>
              <a:ext cx="130981" cy="136108"/>
            </a:xfrm>
            <a:custGeom>
              <a:avLst/>
              <a:gdLst>
                <a:gd name="connsiteX0" fmla="*/ 131179 w 130981"/>
                <a:gd name="connsiteY0" fmla="*/ 69503 h 136108"/>
                <a:gd name="connsiteX1" fmla="*/ 65836 w 130981"/>
                <a:gd name="connsiteY1" fmla="*/ 114 h 136108"/>
                <a:gd name="connsiteX2" fmla="*/ 197 w 130981"/>
                <a:gd name="connsiteY2" fmla="*/ 69503 h 136108"/>
                <a:gd name="connsiteX3" fmla="*/ 65540 w 130981"/>
                <a:gd name="connsiteY3" fmla="*/ 136222 h 136108"/>
                <a:gd name="connsiteX4" fmla="*/ 131179 w 130981"/>
                <a:gd name="connsiteY4" fmla="*/ 69503 h 136108"/>
                <a:gd name="connsiteX5" fmla="*/ 65836 w 130981"/>
                <a:gd name="connsiteY5" fmla="*/ 128809 h 136108"/>
                <a:gd name="connsiteX6" fmla="*/ 32129 w 130981"/>
                <a:gd name="connsiteY6" fmla="*/ 108941 h 136108"/>
                <a:gd name="connsiteX7" fmla="*/ 24738 w 130981"/>
                <a:gd name="connsiteY7" fmla="*/ 67130 h 136108"/>
                <a:gd name="connsiteX8" fmla="*/ 31834 w 130981"/>
                <a:gd name="connsiteY8" fmla="*/ 26506 h 136108"/>
                <a:gd name="connsiteX9" fmla="*/ 65540 w 130981"/>
                <a:gd name="connsiteY9" fmla="*/ 6638 h 136108"/>
                <a:gd name="connsiteX10" fmla="*/ 98951 w 130981"/>
                <a:gd name="connsiteY10" fmla="*/ 25912 h 136108"/>
                <a:gd name="connsiteX11" fmla="*/ 106638 w 130981"/>
                <a:gd name="connsiteY11" fmla="*/ 67130 h 136108"/>
                <a:gd name="connsiteX12" fmla="*/ 100133 w 130981"/>
                <a:gd name="connsiteY12" fmla="*/ 106866 h 136108"/>
                <a:gd name="connsiteX13" fmla="*/ 65836 w 130981"/>
                <a:gd name="connsiteY13" fmla="*/ 128809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79" y="69503"/>
                  </a:moveTo>
                  <a:cubicBezTo>
                    <a:pt x="131179" y="31547"/>
                    <a:pt x="101612" y="114"/>
                    <a:pt x="65836" y="114"/>
                  </a:cubicBezTo>
                  <a:cubicBezTo>
                    <a:pt x="28877" y="114"/>
                    <a:pt x="197" y="32436"/>
                    <a:pt x="197" y="69503"/>
                  </a:cubicBezTo>
                  <a:cubicBezTo>
                    <a:pt x="197" y="107755"/>
                    <a:pt x="30947" y="136222"/>
                    <a:pt x="65540" y="136222"/>
                  </a:cubicBezTo>
                  <a:cubicBezTo>
                    <a:pt x="101316" y="136222"/>
                    <a:pt x="131179" y="107162"/>
                    <a:pt x="131179" y="69503"/>
                  </a:cubicBezTo>
                  <a:close/>
                  <a:moveTo>
                    <a:pt x="65836" y="128809"/>
                  </a:moveTo>
                  <a:cubicBezTo>
                    <a:pt x="53122" y="128809"/>
                    <a:pt x="40112" y="122582"/>
                    <a:pt x="32129" y="108941"/>
                  </a:cubicBezTo>
                  <a:cubicBezTo>
                    <a:pt x="24738" y="95894"/>
                    <a:pt x="24738" y="77806"/>
                    <a:pt x="24738" y="67130"/>
                  </a:cubicBezTo>
                  <a:cubicBezTo>
                    <a:pt x="24738" y="55566"/>
                    <a:pt x="24738" y="39553"/>
                    <a:pt x="31834" y="26506"/>
                  </a:cubicBezTo>
                  <a:cubicBezTo>
                    <a:pt x="39817" y="12865"/>
                    <a:pt x="53713" y="6638"/>
                    <a:pt x="65540" y="6638"/>
                  </a:cubicBezTo>
                  <a:cubicBezTo>
                    <a:pt x="78549" y="6638"/>
                    <a:pt x="91263" y="13162"/>
                    <a:pt x="98951" y="25912"/>
                  </a:cubicBezTo>
                  <a:cubicBezTo>
                    <a:pt x="106638" y="38663"/>
                    <a:pt x="106638" y="55862"/>
                    <a:pt x="106638" y="67130"/>
                  </a:cubicBezTo>
                  <a:cubicBezTo>
                    <a:pt x="106638" y="77806"/>
                    <a:pt x="106638" y="93818"/>
                    <a:pt x="100133" y="106866"/>
                  </a:cubicBezTo>
                  <a:cubicBezTo>
                    <a:pt x="93629" y="120210"/>
                    <a:pt x="80619" y="128809"/>
                    <a:pt x="65836" y="12880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09" name="Freeform 11308">
              <a:extLst>
                <a:ext uri="{FF2B5EF4-FFF2-40B4-BE49-F238E27FC236}">
                  <a16:creationId xmlns:a16="http://schemas.microsoft.com/office/drawing/2014/main" id="{79369E69-A168-0D3C-328D-363EE9578804}"/>
                </a:ext>
              </a:extLst>
            </p:cNvPr>
            <p:cNvSpPr/>
            <p:nvPr>
              <p:custDataLst>
                <p:tags r:id="rId278"/>
              </p:custDataLst>
            </p:nvPr>
          </p:nvSpPr>
          <p:spPr>
            <a:xfrm>
              <a:off x="6575735" y="4397614"/>
              <a:ext cx="96683" cy="136108"/>
            </a:xfrm>
            <a:custGeom>
              <a:avLst/>
              <a:gdLst>
                <a:gd name="connsiteX0" fmla="*/ 51944 w 96683"/>
                <a:gd name="connsiteY0" fmla="*/ 75433 h 136108"/>
                <a:gd name="connsiteX1" fmla="*/ 82694 w 96683"/>
                <a:gd name="connsiteY1" fmla="*/ 102714 h 136108"/>
                <a:gd name="connsiteX2" fmla="*/ 49283 w 96683"/>
                <a:gd name="connsiteY2" fmla="*/ 129699 h 136108"/>
                <a:gd name="connsiteX3" fmla="*/ 8185 w 96683"/>
                <a:gd name="connsiteY3" fmla="*/ 87591 h 136108"/>
                <a:gd name="connsiteX4" fmla="*/ 4046 w 96683"/>
                <a:gd name="connsiteY4" fmla="*/ 82550 h 136108"/>
                <a:gd name="connsiteX5" fmla="*/ 202 w 96683"/>
                <a:gd name="connsiteY5" fmla="*/ 89963 h 136108"/>
                <a:gd name="connsiteX6" fmla="*/ 202 w 96683"/>
                <a:gd name="connsiteY6" fmla="*/ 129106 h 136108"/>
                <a:gd name="connsiteX7" fmla="*/ 3454 w 96683"/>
                <a:gd name="connsiteY7" fmla="*/ 136222 h 136108"/>
                <a:gd name="connsiteX8" fmla="*/ 10846 w 96683"/>
                <a:gd name="connsiteY8" fmla="*/ 130292 h 136108"/>
                <a:gd name="connsiteX9" fmla="*/ 16759 w 96683"/>
                <a:gd name="connsiteY9" fmla="*/ 123471 h 136108"/>
                <a:gd name="connsiteX10" fmla="*/ 49283 w 96683"/>
                <a:gd name="connsiteY10" fmla="*/ 136222 h 136108"/>
                <a:gd name="connsiteX11" fmla="*/ 96886 w 96683"/>
                <a:gd name="connsiteY11" fmla="*/ 95004 h 136108"/>
                <a:gd name="connsiteX12" fmla="*/ 84468 w 96683"/>
                <a:gd name="connsiteY12" fmla="*/ 66834 h 136108"/>
                <a:gd name="connsiteX13" fmla="*/ 50761 w 96683"/>
                <a:gd name="connsiteY13" fmla="*/ 52600 h 136108"/>
                <a:gd name="connsiteX14" fmla="*/ 14394 w 96683"/>
                <a:gd name="connsiteY14" fmla="*/ 28285 h 136108"/>
                <a:gd name="connsiteX15" fmla="*/ 47509 w 96683"/>
                <a:gd name="connsiteY15" fmla="*/ 5748 h 136108"/>
                <a:gd name="connsiteX16" fmla="*/ 82102 w 96683"/>
                <a:gd name="connsiteY16" fmla="*/ 41629 h 136108"/>
                <a:gd name="connsiteX17" fmla="*/ 85650 w 96683"/>
                <a:gd name="connsiteY17" fmla="*/ 44297 h 136108"/>
                <a:gd name="connsiteX18" fmla="*/ 89494 w 96683"/>
                <a:gd name="connsiteY18" fmla="*/ 37181 h 136108"/>
                <a:gd name="connsiteX19" fmla="*/ 89494 w 96683"/>
                <a:gd name="connsiteY19" fmla="*/ 7231 h 136108"/>
                <a:gd name="connsiteX20" fmla="*/ 86242 w 96683"/>
                <a:gd name="connsiteY20" fmla="*/ 114 h 136108"/>
                <a:gd name="connsiteX21" fmla="*/ 80328 w 96683"/>
                <a:gd name="connsiteY21" fmla="*/ 3673 h 136108"/>
                <a:gd name="connsiteX22" fmla="*/ 75302 w 96683"/>
                <a:gd name="connsiteY22" fmla="*/ 8417 h 136108"/>
                <a:gd name="connsiteX23" fmla="*/ 47509 w 96683"/>
                <a:gd name="connsiteY23" fmla="*/ 114 h 136108"/>
                <a:gd name="connsiteX24" fmla="*/ 202 w 96683"/>
                <a:gd name="connsiteY24" fmla="*/ 36588 h 136108"/>
                <a:gd name="connsiteX25" fmla="*/ 12916 w 96683"/>
                <a:gd name="connsiteY25" fmla="*/ 61793 h 136108"/>
                <a:gd name="connsiteX26" fmla="*/ 51944 w 96683"/>
                <a:gd name="connsiteY26" fmla="*/ 7543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1944" y="75433"/>
                  </a:moveTo>
                  <a:cubicBezTo>
                    <a:pt x="58449" y="76619"/>
                    <a:pt x="82694" y="81364"/>
                    <a:pt x="82694" y="102714"/>
                  </a:cubicBezTo>
                  <a:cubicBezTo>
                    <a:pt x="82694" y="117837"/>
                    <a:pt x="72345" y="129699"/>
                    <a:pt x="49283" y="129699"/>
                  </a:cubicBezTo>
                  <a:cubicBezTo>
                    <a:pt x="24447" y="129699"/>
                    <a:pt x="13803" y="112796"/>
                    <a:pt x="8185" y="87591"/>
                  </a:cubicBezTo>
                  <a:cubicBezTo>
                    <a:pt x="7298" y="83736"/>
                    <a:pt x="7002" y="82550"/>
                    <a:pt x="4046" y="82550"/>
                  </a:cubicBezTo>
                  <a:cubicBezTo>
                    <a:pt x="202" y="82550"/>
                    <a:pt x="202" y="84626"/>
                    <a:pt x="202" y="89963"/>
                  </a:cubicBezTo>
                  <a:lnTo>
                    <a:pt x="202" y="129106"/>
                  </a:lnTo>
                  <a:cubicBezTo>
                    <a:pt x="202" y="134147"/>
                    <a:pt x="202" y="136222"/>
                    <a:pt x="3454" y="136222"/>
                  </a:cubicBezTo>
                  <a:cubicBezTo>
                    <a:pt x="4933" y="136222"/>
                    <a:pt x="5228" y="135926"/>
                    <a:pt x="10846" y="130292"/>
                  </a:cubicBezTo>
                  <a:cubicBezTo>
                    <a:pt x="11437" y="129699"/>
                    <a:pt x="11437" y="129106"/>
                    <a:pt x="16759" y="123471"/>
                  </a:cubicBezTo>
                  <a:cubicBezTo>
                    <a:pt x="29769" y="135926"/>
                    <a:pt x="43074" y="136222"/>
                    <a:pt x="49283" y="136222"/>
                  </a:cubicBezTo>
                  <a:cubicBezTo>
                    <a:pt x="83285" y="136222"/>
                    <a:pt x="96886" y="116355"/>
                    <a:pt x="96886" y="95004"/>
                  </a:cubicBezTo>
                  <a:cubicBezTo>
                    <a:pt x="96886" y="79288"/>
                    <a:pt x="88016" y="70392"/>
                    <a:pt x="84468" y="66834"/>
                  </a:cubicBezTo>
                  <a:cubicBezTo>
                    <a:pt x="74711" y="57345"/>
                    <a:pt x="63180" y="54973"/>
                    <a:pt x="50761" y="52600"/>
                  </a:cubicBezTo>
                  <a:cubicBezTo>
                    <a:pt x="34204" y="49338"/>
                    <a:pt x="14394" y="45484"/>
                    <a:pt x="14394" y="28285"/>
                  </a:cubicBezTo>
                  <a:cubicBezTo>
                    <a:pt x="14394" y="17906"/>
                    <a:pt x="22082" y="5748"/>
                    <a:pt x="47509" y="5748"/>
                  </a:cubicBezTo>
                  <a:cubicBezTo>
                    <a:pt x="80033" y="5748"/>
                    <a:pt x="81511" y="32436"/>
                    <a:pt x="82102" y="41629"/>
                  </a:cubicBezTo>
                  <a:cubicBezTo>
                    <a:pt x="82398" y="44297"/>
                    <a:pt x="85059" y="44297"/>
                    <a:pt x="85650" y="44297"/>
                  </a:cubicBezTo>
                  <a:cubicBezTo>
                    <a:pt x="89494" y="44297"/>
                    <a:pt x="89494" y="42815"/>
                    <a:pt x="89494" y="37181"/>
                  </a:cubicBezTo>
                  <a:lnTo>
                    <a:pt x="89494" y="7231"/>
                  </a:lnTo>
                  <a:cubicBezTo>
                    <a:pt x="89494" y="2190"/>
                    <a:pt x="89494" y="114"/>
                    <a:pt x="86242" y="114"/>
                  </a:cubicBezTo>
                  <a:cubicBezTo>
                    <a:pt x="84763" y="114"/>
                    <a:pt x="84172" y="114"/>
                    <a:pt x="80328" y="3673"/>
                  </a:cubicBezTo>
                  <a:cubicBezTo>
                    <a:pt x="79441" y="4859"/>
                    <a:pt x="76485" y="7528"/>
                    <a:pt x="75302" y="8417"/>
                  </a:cubicBezTo>
                  <a:cubicBezTo>
                    <a:pt x="64067" y="114"/>
                    <a:pt x="51944" y="114"/>
                    <a:pt x="47509" y="114"/>
                  </a:cubicBezTo>
                  <a:cubicBezTo>
                    <a:pt x="11437" y="114"/>
                    <a:pt x="202" y="19982"/>
                    <a:pt x="202" y="36588"/>
                  </a:cubicBezTo>
                  <a:cubicBezTo>
                    <a:pt x="202" y="46966"/>
                    <a:pt x="4933" y="55269"/>
                    <a:pt x="12916" y="61793"/>
                  </a:cubicBezTo>
                  <a:cubicBezTo>
                    <a:pt x="22377" y="69503"/>
                    <a:pt x="30656" y="71282"/>
                    <a:pt x="51944" y="754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0" name="Freeform 11309">
              <a:extLst>
                <a:ext uri="{FF2B5EF4-FFF2-40B4-BE49-F238E27FC236}">
                  <a16:creationId xmlns:a16="http://schemas.microsoft.com/office/drawing/2014/main" id="{3FAA3DFC-4335-5B46-71AA-EB5FF861A335}"/>
                </a:ext>
              </a:extLst>
            </p:cNvPr>
            <p:cNvSpPr/>
            <p:nvPr>
              <p:custDataLst>
                <p:tags r:id="rId279"/>
              </p:custDataLst>
            </p:nvPr>
          </p:nvSpPr>
          <p:spPr>
            <a:xfrm>
              <a:off x="6692360" y="4332080"/>
              <a:ext cx="63273" cy="198379"/>
            </a:xfrm>
            <a:custGeom>
              <a:avLst/>
              <a:gdLst>
                <a:gd name="connsiteX0" fmla="*/ 42782 w 63273"/>
                <a:gd name="connsiteY0" fmla="*/ 67427 h 198379"/>
                <a:gd name="connsiteX1" fmla="*/ 1389 w 63273"/>
                <a:gd name="connsiteY1" fmla="*/ 70689 h 198379"/>
                <a:gd name="connsiteX2" fmla="*/ 1389 w 63273"/>
                <a:gd name="connsiteY2" fmla="*/ 79881 h 198379"/>
                <a:gd name="connsiteX3" fmla="*/ 23268 w 63273"/>
                <a:gd name="connsiteY3" fmla="*/ 96190 h 198379"/>
                <a:gd name="connsiteX4" fmla="*/ 23268 w 63273"/>
                <a:gd name="connsiteY4" fmla="*/ 175957 h 198379"/>
                <a:gd name="connsiteX5" fmla="*/ 206 w 63273"/>
                <a:gd name="connsiteY5" fmla="*/ 189301 h 198379"/>
                <a:gd name="connsiteX6" fmla="*/ 206 w 63273"/>
                <a:gd name="connsiteY6" fmla="*/ 198494 h 198379"/>
                <a:gd name="connsiteX7" fmla="*/ 32730 w 63273"/>
                <a:gd name="connsiteY7" fmla="*/ 197604 h 198379"/>
                <a:gd name="connsiteX8" fmla="*/ 63479 w 63273"/>
                <a:gd name="connsiteY8" fmla="*/ 198494 h 198379"/>
                <a:gd name="connsiteX9" fmla="*/ 63479 w 63273"/>
                <a:gd name="connsiteY9" fmla="*/ 189301 h 198379"/>
                <a:gd name="connsiteX10" fmla="*/ 42782 w 63273"/>
                <a:gd name="connsiteY10" fmla="*/ 176254 h 198379"/>
                <a:gd name="connsiteX11" fmla="*/ 42782 w 63273"/>
                <a:gd name="connsiteY11" fmla="*/ 67427 h 198379"/>
                <a:gd name="connsiteX12" fmla="*/ 43965 w 63273"/>
                <a:gd name="connsiteY12" fmla="*/ 15830 h 198379"/>
                <a:gd name="connsiteX13" fmla="*/ 28295 w 63273"/>
                <a:gd name="connsiteY13" fmla="*/ 114 h 198379"/>
                <a:gd name="connsiteX14" fmla="*/ 12624 w 63273"/>
                <a:gd name="connsiteY14" fmla="*/ 15830 h 198379"/>
                <a:gd name="connsiteX15" fmla="*/ 28295 w 63273"/>
                <a:gd name="connsiteY15" fmla="*/ 31547 h 198379"/>
                <a:gd name="connsiteX16" fmla="*/ 43965 w 63273"/>
                <a:gd name="connsiteY16" fmla="*/ 15830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782" y="67427"/>
                  </a:moveTo>
                  <a:lnTo>
                    <a:pt x="1389" y="70689"/>
                  </a:lnTo>
                  <a:lnTo>
                    <a:pt x="1389" y="79881"/>
                  </a:lnTo>
                  <a:cubicBezTo>
                    <a:pt x="20607" y="79881"/>
                    <a:pt x="23268" y="81660"/>
                    <a:pt x="23268" y="96190"/>
                  </a:cubicBezTo>
                  <a:lnTo>
                    <a:pt x="23268" y="175957"/>
                  </a:lnTo>
                  <a:cubicBezTo>
                    <a:pt x="23268" y="189301"/>
                    <a:pt x="20016" y="189301"/>
                    <a:pt x="206" y="189301"/>
                  </a:cubicBezTo>
                  <a:lnTo>
                    <a:pt x="206" y="198494"/>
                  </a:lnTo>
                  <a:cubicBezTo>
                    <a:pt x="9667" y="198197"/>
                    <a:pt x="25633" y="197604"/>
                    <a:pt x="32730" y="197604"/>
                  </a:cubicBezTo>
                  <a:cubicBezTo>
                    <a:pt x="43078" y="197604"/>
                    <a:pt x="53426" y="198197"/>
                    <a:pt x="63479" y="198494"/>
                  </a:cubicBezTo>
                  <a:lnTo>
                    <a:pt x="63479" y="189301"/>
                  </a:lnTo>
                  <a:cubicBezTo>
                    <a:pt x="43965" y="189301"/>
                    <a:pt x="42782" y="187819"/>
                    <a:pt x="42782" y="176254"/>
                  </a:cubicBezTo>
                  <a:lnTo>
                    <a:pt x="42782" y="67427"/>
                  </a:lnTo>
                  <a:close/>
                  <a:moveTo>
                    <a:pt x="43965" y="15830"/>
                  </a:moveTo>
                  <a:cubicBezTo>
                    <a:pt x="43965" y="6341"/>
                    <a:pt x="36573" y="114"/>
                    <a:pt x="28295" y="114"/>
                  </a:cubicBezTo>
                  <a:cubicBezTo>
                    <a:pt x="19129" y="114"/>
                    <a:pt x="12624" y="8121"/>
                    <a:pt x="12624" y="15830"/>
                  </a:cubicBezTo>
                  <a:cubicBezTo>
                    <a:pt x="12624" y="23837"/>
                    <a:pt x="19129" y="31547"/>
                    <a:pt x="28295" y="31547"/>
                  </a:cubicBezTo>
                  <a:cubicBezTo>
                    <a:pt x="36573" y="31547"/>
                    <a:pt x="43965" y="25319"/>
                    <a:pt x="43965" y="1583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1" name="Freeform 11310">
              <a:extLst>
                <a:ext uri="{FF2B5EF4-FFF2-40B4-BE49-F238E27FC236}">
                  <a16:creationId xmlns:a16="http://schemas.microsoft.com/office/drawing/2014/main" id="{FB821B4B-3A54-EE21-47C5-E8E58B9996B0}"/>
                </a:ext>
              </a:extLst>
            </p:cNvPr>
            <p:cNvSpPr/>
            <p:nvPr>
              <p:custDataLst>
                <p:tags r:id="rId280"/>
              </p:custDataLst>
            </p:nvPr>
          </p:nvSpPr>
          <p:spPr>
            <a:xfrm>
              <a:off x="6770351" y="4348093"/>
              <a:ext cx="92544" cy="185628"/>
            </a:xfrm>
            <a:custGeom>
              <a:avLst/>
              <a:gdLst>
                <a:gd name="connsiteX0" fmla="*/ 45742 w 92544"/>
                <a:gd name="connsiteY0" fmla="*/ 63869 h 185628"/>
                <a:gd name="connsiteX1" fmla="*/ 88022 w 92544"/>
                <a:gd name="connsiteY1" fmla="*/ 63869 h 185628"/>
                <a:gd name="connsiteX2" fmla="*/ 88022 w 92544"/>
                <a:gd name="connsiteY2" fmla="*/ 54676 h 185628"/>
                <a:gd name="connsiteX3" fmla="*/ 45742 w 92544"/>
                <a:gd name="connsiteY3" fmla="*/ 54676 h 185628"/>
                <a:gd name="connsiteX4" fmla="*/ 45742 w 92544"/>
                <a:gd name="connsiteY4" fmla="*/ 114 h 185628"/>
                <a:gd name="connsiteX5" fmla="*/ 38350 w 92544"/>
                <a:gd name="connsiteY5" fmla="*/ 114 h 185628"/>
                <a:gd name="connsiteX6" fmla="*/ 209 w 92544"/>
                <a:gd name="connsiteY6" fmla="*/ 57345 h 185628"/>
                <a:gd name="connsiteX7" fmla="*/ 209 w 92544"/>
                <a:gd name="connsiteY7" fmla="*/ 63869 h 185628"/>
                <a:gd name="connsiteX8" fmla="*/ 25341 w 92544"/>
                <a:gd name="connsiteY8" fmla="*/ 63869 h 185628"/>
                <a:gd name="connsiteX9" fmla="*/ 25341 w 92544"/>
                <a:gd name="connsiteY9" fmla="*/ 145711 h 185628"/>
                <a:gd name="connsiteX10" fmla="*/ 63482 w 92544"/>
                <a:gd name="connsiteY10" fmla="*/ 185743 h 185628"/>
                <a:gd name="connsiteX11" fmla="*/ 92753 w 92544"/>
                <a:gd name="connsiteY11" fmla="*/ 145711 h 185628"/>
                <a:gd name="connsiteX12" fmla="*/ 92753 w 92544"/>
                <a:gd name="connsiteY12" fmla="*/ 128809 h 185628"/>
                <a:gd name="connsiteX13" fmla="*/ 85361 w 92544"/>
                <a:gd name="connsiteY13" fmla="*/ 128809 h 185628"/>
                <a:gd name="connsiteX14" fmla="*/ 85361 w 92544"/>
                <a:gd name="connsiteY14" fmla="*/ 145118 h 185628"/>
                <a:gd name="connsiteX15" fmla="*/ 65552 w 92544"/>
                <a:gd name="connsiteY15" fmla="*/ 178330 h 185628"/>
                <a:gd name="connsiteX16" fmla="*/ 45742 w 92544"/>
                <a:gd name="connsiteY16" fmla="*/ 146304 h 185628"/>
                <a:gd name="connsiteX17" fmla="*/ 45742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742" y="63869"/>
                  </a:moveTo>
                  <a:lnTo>
                    <a:pt x="88022" y="63869"/>
                  </a:lnTo>
                  <a:lnTo>
                    <a:pt x="88022" y="54676"/>
                  </a:lnTo>
                  <a:lnTo>
                    <a:pt x="45742" y="54676"/>
                  </a:lnTo>
                  <a:lnTo>
                    <a:pt x="45742" y="114"/>
                  </a:lnTo>
                  <a:lnTo>
                    <a:pt x="38350" y="114"/>
                  </a:lnTo>
                  <a:cubicBezTo>
                    <a:pt x="38054" y="24430"/>
                    <a:pt x="29184" y="56159"/>
                    <a:pt x="209" y="57345"/>
                  </a:cubicBezTo>
                  <a:lnTo>
                    <a:pt x="209" y="63869"/>
                  </a:lnTo>
                  <a:lnTo>
                    <a:pt x="25341" y="63869"/>
                  </a:lnTo>
                  <a:lnTo>
                    <a:pt x="25341" y="145711"/>
                  </a:lnTo>
                  <a:cubicBezTo>
                    <a:pt x="25341" y="182185"/>
                    <a:pt x="52838" y="185743"/>
                    <a:pt x="63482" y="185743"/>
                  </a:cubicBezTo>
                  <a:cubicBezTo>
                    <a:pt x="84474" y="185743"/>
                    <a:pt x="92753" y="164689"/>
                    <a:pt x="92753" y="145711"/>
                  </a:cubicBezTo>
                  <a:lnTo>
                    <a:pt x="92753" y="128809"/>
                  </a:lnTo>
                  <a:lnTo>
                    <a:pt x="85361" y="128809"/>
                  </a:lnTo>
                  <a:lnTo>
                    <a:pt x="85361" y="145118"/>
                  </a:lnTo>
                  <a:cubicBezTo>
                    <a:pt x="85361" y="167062"/>
                    <a:pt x="76491" y="178330"/>
                    <a:pt x="65552" y="178330"/>
                  </a:cubicBezTo>
                  <a:cubicBezTo>
                    <a:pt x="45742" y="178330"/>
                    <a:pt x="45742" y="151345"/>
                    <a:pt x="45742" y="146304"/>
                  </a:cubicBezTo>
                  <a:lnTo>
                    <a:pt x="45742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2" name="Freeform 11311">
              <a:extLst>
                <a:ext uri="{FF2B5EF4-FFF2-40B4-BE49-F238E27FC236}">
                  <a16:creationId xmlns:a16="http://schemas.microsoft.com/office/drawing/2014/main" id="{65E19B80-AD76-7349-6FBE-41E7891CFF09}"/>
                </a:ext>
              </a:extLst>
            </p:cNvPr>
            <p:cNvSpPr/>
            <p:nvPr>
              <p:custDataLst>
                <p:tags r:id="rId281"/>
              </p:custDataLst>
            </p:nvPr>
          </p:nvSpPr>
          <p:spPr>
            <a:xfrm>
              <a:off x="6889474" y="4332080"/>
              <a:ext cx="63273" cy="198379"/>
            </a:xfrm>
            <a:custGeom>
              <a:avLst/>
              <a:gdLst>
                <a:gd name="connsiteX0" fmla="*/ 42789 w 63273"/>
                <a:gd name="connsiteY0" fmla="*/ 67427 h 198379"/>
                <a:gd name="connsiteX1" fmla="*/ 1395 w 63273"/>
                <a:gd name="connsiteY1" fmla="*/ 70689 h 198379"/>
                <a:gd name="connsiteX2" fmla="*/ 1395 w 63273"/>
                <a:gd name="connsiteY2" fmla="*/ 79881 h 198379"/>
                <a:gd name="connsiteX3" fmla="*/ 23275 w 63273"/>
                <a:gd name="connsiteY3" fmla="*/ 96190 h 198379"/>
                <a:gd name="connsiteX4" fmla="*/ 23275 w 63273"/>
                <a:gd name="connsiteY4" fmla="*/ 175957 h 198379"/>
                <a:gd name="connsiteX5" fmla="*/ 213 w 63273"/>
                <a:gd name="connsiteY5" fmla="*/ 189301 h 198379"/>
                <a:gd name="connsiteX6" fmla="*/ 213 w 63273"/>
                <a:gd name="connsiteY6" fmla="*/ 198494 h 198379"/>
                <a:gd name="connsiteX7" fmla="*/ 32736 w 63273"/>
                <a:gd name="connsiteY7" fmla="*/ 197604 h 198379"/>
                <a:gd name="connsiteX8" fmla="*/ 63486 w 63273"/>
                <a:gd name="connsiteY8" fmla="*/ 198494 h 198379"/>
                <a:gd name="connsiteX9" fmla="*/ 63486 w 63273"/>
                <a:gd name="connsiteY9" fmla="*/ 189301 h 198379"/>
                <a:gd name="connsiteX10" fmla="*/ 42789 w 63273"/>
                <a:gd name="connsiteY10" fmla="*/ 176254 h 198379"/>
                <a:gd name="connsiteX11" fmla="*/ 42789 w 63273"/>
                <a:gd name="connsiteY11" fmla="*/ 67427 h 198379"/>
                <a:gd name="connsiteX12" fmla="*/ 43972 w 63273"/>
                <a:gd name="connsiteY12" fmla="*/ 15830 h 198379"/>
                <a:gd name="connsiteX13" fmla="*/ 28301 w 63273"/>
                <a:gd name="connsiteY13" fmla="*/ 114 h 198379"/>
                <a:gd name="connsiteX14" fmla="*/ 12631 w 63273"/>
                <a:gd name="connsiteY14" fmla="*/ 15830 h 198379"/>
                <a:gd name="connsiteX15" fmla="*/ 28301 w 63273"/>
                <a:gd name="connsiteY15" fmla="*/ 31547 h 198379"/>
                <a:gd name="connsiteX16" fmla="*/ 43972 w 63273"/>
                <a:gd name="connsiteY16" fmla="*/ 15830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789" y="67427"/>
                  </a:moveTo>
                  <a:lnTo>
                    <a:pt x="1395" y="70689"/>
                  </a:lnTo>
                  <a:lnTo>
                    <a:pt x="1395" y="79881"/>
                  </a:lnTo>
                  <a:cubicBezTo>
                    <a:pt x="20614" y="79881"/>
                    <a:pt x="23275" y="81660"/>
                    <a:pt x="23275" y="96190"/>
                  </a:cubicBezTo>
                  <a:lnTo>
                    <a:pt x="23275" y="175957"/>
                  </a:lnTo>
                  <a:cubicBezTo>
                    <a:pt x="23275" y="189301"/>
                    <a:pt x="20022" y="189301"/>
                    <a:pt x="213" y="189301"/>
                  </a:cubicBezTo>
                  <a:lnTo>
                    <a:pt x="213" y="198494"/>
                  </a:lnTo>
                  <a:cubicBezTo>
                    <a:pt x="9674" y="198197"/>
                    <a:pt x="25640" y="197604"/>
                    <a:pt x="32736" y="197604"/>
                  </a:cubicBezTo>
                  <a:cubicBezTo>
                    <a:pt x="43085" y="197604"/>
                    <a:pt x="53433" y="198197"/>
                    <a:pt x="63486" y="198494"/>
                  </a:cubicBezTo>
                  <a:lnTo>
                    <a:pt x="63486" y="189301"/>
                  </a:lnTo>
                  <a:cubicBezTo>
                    <a:pt x="43972" y="189301"/>
                    <a:pt x="42789" y="187819"/>
                    <a:pt x="42789" y="176254"/>
                  </a:cubicBezTo>
                  <a:lnTo>
                    <a:pt x="42789" y="67427"/>
                  </a:lnTo>
                  <a:close/>
                  <a:moveTo>
                    <a:pt x="43972" y="15830"/>
                  </a:moveTo>
                  <a:cubicBezTo>
                    <a:pt x="43972" y="6341"/>
                    <a:pt x="36580" y="114"/>
                    <a:pt x="28301" y="114"/>
                  </a:cubicBezTo>
                  <a:cubicBezTo>
                    <a:pt x="19135" y="114"/>
                    <a:pt x="12631" y="8121"/>
                    <a:pt x="12631" y="15830"/>
                  </a:cubicBezTo>
                  <a:cubicBezTo>
                    <a:pt x="12631" y="23837"/>
                    <a:pt x="19135" y="31547"/>
                    <a:pt x="28301" y="31547"/>
                  </a:cubicBezTo>
                  <a:cubicBezTo>
                    <a:pt x="36580" y="31547"/>
                    <a:pt x="43972" y="25319"/>
                    <a:pt x="43972" y="1583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3" name="Freeform 11312">
              <a:extLst>
                <a:ext uri="{FF2B5EF4-FFF2-40B4-BE49-F238E27FC236}">
                  <a16:creationId xmlns:a16="http://schemas.microsoft.com/office/drawing/2014/main" id="{0F84EBEA-B97D-D626-C704-68C364F05FC4}"/>
                </a:ext>
              </a:extLst>
            </p:cNvPr>
            <p:cNvSpPr/>
            <p:nvPr>
              <p:custDataLst>
                <p:tags r:id="rId282"/>
              </p:custDataLst>
            </p:nvPr>
          </p:nvSpPr>
          <p:spPr>
            <a:xfrm>
              <a:off x="6970126" y="4397614"/>
              <a:ext cx="130981" cy="136108"/>
            </a:xfrm>
            <a:custGeom>
              <a:avLst/>
              <a:gdLst>
                <a:gd name="connsiteX0" fmla="*/ 131197 w 130981"/>
                <a:gd name="connsiteY0" fmla="*/ 69503 h 136108"/>
                <a:gd name="connsiteX1" fmla="*/ 65854 w 130981"/>
                <a:gd name="connsiteY1" fmla="*/ 114 h 136108"/>
                <a:gd name="connsiteX2" fmla="*/ 215 w 130981"/>
                <a:gd name="connsiteY2" fmla="*/ 69503 h 136108"/>
                <a:gd name="connsiteX3" fmla="*/ 65558 w 130981"/>
                <a:gd name="connsiteY3" fmla="*/ 136222 h 136108"/>
                <a:gd name="connsiteX4" fmla="*/ 131197 w 130981"/>
                <a:gd name="connsiteY4" fmla="*/ 69503 h 136108"/>
                <a:gd name="connsiteX5" fmla="*/ 65854 w 130981"/>
                <a:gd name="connsiteY5" fmla="*/ 128809 h 136108"/>
                <a:gd name="connsiteX6" fmla="*/ 32148 w 130981"/>
                <a:gd name="connsiteY6" fmla="*/ 108941 h 136108"/>
                <a:gd name="connsiteX7" fmla="*/ 24756 w 130981"/>
                <a:gd name="connsiteY7" fmla="*/ 67130 h 136108"/>
                <a:gd name="connsiteX8" fmla="*/ 31852 w 130981"/>
                <a:gd name="connsiteY8" fmla="*/ 26506 h 136108"/>
                <a:gd name="connsiteX9" fmla="*/ 65558 w 130981"/>
                <a:gd name="connsiteY9" fmla="*/ 6638 h 136108"/>
                <a:gd name="connsiteX10" fmla="*/ 98969 w 130981"/>
                <a:gd name="connsiteY10" fmla="*/ 25912 h 136108"/>
                <a:gd name="connsiteX11" fmla="*/ 106656 w 130981"/>
                <a:gd name="connsiteY11" fmla="*/ 67130 h 136108"/>
                <a:gd name="connsiteX12" fmla="*/ 100152 w 130981"/>
                <a:gd name="connsiteY12" fmla="*/ 106866 h 136108"/>
                <a:gd name="connsiteX13" fmla="*/ 65854 w 130981"/>
                <a:gd name="connsiteY13" fmla="*/ 128809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97" y="69503"/>
                  </a:moveTo>
                  <a:cubicBezTo>
                    <a:pt x="131197" y="31547"/>
                    <a:pt x="101630" y="114"/>
                    <a:pt x="65854" y="114"/>
                  </a:cubicBezTo>
                  <a:cubicBezTo>
                    <a:pt x="28895" y="114"/>
                    <a:pt x="215" y="32436"/>
                    <a:pt x="215" y="69503"/>
                  </a:cubicBezTo>
                  <a:cubicBezTo>
                    <a:pt x="215" y="107755"/>
                    <a:pt x="30965" y="136222"/>
                    <a:pt x="65558" y="136222"/>
                  </a:cubicBezTo>
                  <a:cubicBezTo>
                    <a:pt x="101334" y="136222"/>
                    <a:pt x="131197" y="107162"/>
                    <a:pt x="131197" y="69503"/>
                  </a:cubicBezTo>
                  <a:close/>
                  <a:moveTo>
                    <a:pt x="65854" y="128809"/>
                  </a:moveTo>
                  <a:cubicBezTo>
                    <a:pt x="53140" y="128809"/>
                    <a:pt x="40131" y="122582"/>
                    <a:pt x="32148" y="108941"/>
                  </a:cubicBezTo>
                  <a:cubicBezTo>
                    <a:pt x="24756" y="95894"/>
                    <a:pt x="24756" y="77806"/>
                    <a:pt x="24756" y="67130"/>
                  </a:cubicBezTo>
                  <a:cubicBezTo>
                    <a:pt x="24756" y="55566"/>
                    <a:pt x="24756" y="39553"/>
                    <a:pt x="31852" y="26506"/>
                  </a:cubicBezTo>
                  <a:cubicBezTo>
                    <a:pt x="39835" y="12865"/>
                    <a:pt x="53731" y="6638"/>
                    <a:pt x="65558" y="6638"/>
                  </a:cubicBezTo>
                  <a:cubicBezTo>
                    <a:pt x="78568" y="6638"/>
                    <a:pt x="91281" y="13162"/>
                    <a:pt x="98969" y="25912"/>
                  </a:cubicBezTo>
                  <a:cubicBezTo>
                    <a:pt x="106656" y="38663"/>
                    <a:pt x="106656" y="55862"/>
                    <a:pt x="106656" y="67130"/>
                  </a:cubicBezTo>
                  <a:cubicBezTo>
                    <a:pt x="106656" y="77806"/>
                    <a:pt x="106656" y="93818"/>
                    <a:pt x="100152" y="106866"/>
                  </a:cubicBezTo>
                  <a:cubicBezTo>
                    <a:pt x="93647" y="120210"/>
                    <a:pt x="80637" y="128809"/>
                    <a:pt x="65854" y="12880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4" name="Freeform 11313">
              <a:extLst>
                <a:ext uri="{FF2B5EF4-FFF2-40B4-BE49-F238E27FC236}">
                  <a16:creationId xmlns:a16="http://schemas.microsoft.com/office/drawing/2014/main" id="{ACE22CCA-7B01-63D2-0F04-E734F15BAE62}"/>
                </a:ext>
              </a:extLst>
            </p:cNvPr>
            <p:cNvSpPr/>
            <p:nvPr>
              <p:custDataLst>
                <p:tags r:id="rId283"/>
              </p:custDataLst>
            </p:nvPr>
          </p:nvSpPr>
          <p:spPr>
            <a:xfrm>
              <a:off x="7119144" y="4399393"/>
              <a:ext cx="148721" cy="131066"/>
            </a:xfrm>
            <a:custGeom>
              <a:avLst/>
              <a:gdLst>
                <a:gd name="connsiteX0" fmla="*/ 23283 w 148721"/>
                <a:gd name="connsiteY0" fmla="*/ 29174 h 131066"/>
                <a:gd name="connsiteX1" fmla="*/ 23283 w 148721"/>
                <a:gd name="connsiteY1" fmla="*/ 108645 h 131066"/>
                <a:gd name="connsiteX2" fmla="*/ 220 w 148721"/>
                <a:gd name="connsiteY2" fmla="*/ 121989 h 131066"/>
                <a:gd name="connsiteX3" fmla="*/ 220 w 148721"/>
                <a:gd name="connsiteY3" fmla="*/ 131181 h 131066"/>
                <a:gd name="connsiteX4" fmla="*/ 33631 w 148721"/>
                <a:gd name="connsiteY4" fmla="*/ 130292 h 131066"/>
                <a:gd name="connsiteX5" fmla="*/ 66746 w 148721"/>
                <a:gd name="connsiteY5" fmla="*/ 131181 h 131066"/>
                <a:gd name="connsiteX6" fmla="*/ 66746 w 148721"/>
                <a:gd name="connsiteY6" fmla="*/ 121989 h 131066"/>
                <a:gd name="connsiteX7" fmla="*/ 43684 w 148721"/>
                <a:gd name="connsiteY7" fmla="*/ 108645 h 131066"/>
                <a:gd name="connsiteX8" fmla="*/ 43684 w 148721"/>
                <a:gd name="connsiteY8" fmla="*/ 54083 h 131066"/>
                <a:gd name="connsiteX9" fmla="*/ 83599 w 148721"/>
                <a:gd name="connsiteY9" fmla="*/ 6638 h 131066"/>
                <a:gd name="connsiteX10" fmla="*/ 105479 w 148721"/>
                <a:gd name="connsiteY10" fmla="*/ 39553 h 131066"/>
                <a:gd name="connsiteX11" fmla="*/ 105479 w 148721"/>
                <a:gd name="connsiteY11" fmla="*/ 108645 h 131066"/>
                <a:gd name="connsiteX12" fmla="*/ 82416 w 148721"/>
                <a:gd name="connsiteY12" fmla="*/ 121989 h 131066"/>
                <a:gd name="connsiteX13" fmla="*/ 82416 w 148721"/>
                <a:gd name="connsiteY13" fmla="*/ 131181 h 131066"/>
                <a:gd name="connsiteX14" fmla="*/ 115827 w 148721"/>
                <a:gd name="connsiteY14" fmla="*/ 130292 h 131066"/>
                <a:gd name="connsiteX15" fmla="*/ 148942 w 148721"/>
                <a:gd name="connsiteY15" fmla="*/ 131181 h 131066"/>
                <a:gd name="connsiteX16" fmla="*/ 148942 w 148721"/>
                <a:gd name="connsiteY16" fmla="*/ 121989 h 131066"/>
                <a:gd name="connsiteX17" fmla="*/ 125880 w 148721"/>
                <a:gd name="connsiteY17" fmla="*/ 113093 h 131066"/>
                <a:gd name="connsiteX18" fmla="*/ 125880 w 148721"/>
                <a:gd name="connsiteY18" fmla="*/ 56455 h 131066"/>
                <a:gd name="connsiteX19" fmla="*/ 116714 w 148721"/>
                <a:gd name="connsiteY19" fmla="*/ 11086 h 131066"/>
                <a:gd name="connsiteX20" fmla="*/ 85669 w 148721"/>
                <a:gd name="connsiteY20" fmla="*/ 114 h 131066"/>
                <a:gd name="connsiteX21" fmla="*/ 41910 w 148721"/>
                <a:gd name="connsiteY21" fmla="*/ 31250 h 131066"/>
                <a:gd name="connsiteX22" fmla="*/ 41910 w 148721"/>
                <a:gd name="connsiteY22" fmla="*/ 114 h 131066"/>
                <a:gd name="connsiteX23" fmla="*/ 220 w 148721"/>
                <a:gd name="connsiteY23" fmla="*/ 3376 h 131066"/>
                <a:gd name="connsiteX24" fmla="*/ 220 w 148721"/>
                <a:gd name="connsiteY24" fmla="*/ 12569 h 131066"/>
                <a:gd name="connsiteX25" fmla="*/ 23283 w 148721"/>
                <a:gd name="connsiteY25" fmla="*/ 29174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283" y="29174"/>
                  </a:moveTo>
                  <a:lnTo>
                    <a:pt x="23283" y="108645"/>
                  </a:lnTo>
                  <a:cubicBezTo>
                    <a:pt x="23283" y="121989"/>
                    <a:pt x="20030" y="121989"/>
                    <a:pt x="220" y="121989"/>
                  </a:cubicBezTo>
                  <a:lnTo>
                    <a:pt x="220" y="131181"/>
                  </a:lnTo>
                  <a:cubicBezTo>
                    <a:pt x="10569" y="130885"/>
                    <a:pt x="25648" y="130292"/>
                    <a:pt x="33631" y="130292"/>
                  </a:cubicBezTo>
                  <a:cubicBezTo>
                    <a:pt x="41318" y="130292"/>
                    <a:pt x="56693" y="130885"/>
                    <a:pt x="66746" y="131181"/>
                  </a:cubicBezTo>
                  <a:lnTo>
                    <a:pt x="66746" y="121989"/>
                  </a:lnTo>
                  <a:cubicBezTo>
                    <a:pt x="46936" y="121989"/>
                    <a:pt x="43684" y="121989"/>
                    <a:pt x="43684" y="108645"/>
                  </a:cubicBezTo>
                  <a:lnTo>
                    <a:pt x="43684" y="54083"/>
                  </a:lnTo>
                  <a:cubicBezTo>
                    <a:pt x="43684" y="23244"/>
                    <a:pt x="64676" y="6638"/>
                    <a:pt x="83599" y="6638"/>
                  </a:cubicBezTo>
                  <a:cubicBezTo>
                    <a:pt x="102226" y="6638"/>
                    <a:pt x="105479" y="22651"/>
                    <a:pt x="105479" y="39553"/>
                  </a:cubicBezTo>
                  <a:lnTo>
                    <a:pt x="105479" y="108645"/>
                  </a:lnTo>
                  <a:cubicBezTo>
                    <a:pt x="105479" y="121989"/>
                    <a:pt x="102226" y="121989"/>
                    <a:pt x="82416" y="121989"/>
                  </a:cubicBezTo>
                  <a:lnTo>
                    <a:pt x="82416" y="131181"/>
                  </a:lnTo>
                  <a:cubicBezTo>
                    <a:pt x="92765" y="130885"/>
                    <a:pt x="107844" y="130292"/>
                    <a:pt x="115827" y="130292"/>
                  </a:cubicBezTo>
                  <a:cubicBezTo>
                    <a:pt x="123514" y="130292"/>
                    <a:pt x="138889" y="130885"/>
                    <a:pt x="148942" y="131181"/>
                  </a:cubicBezTo>
                  <a:lnTo>
                    <a:pt x="148942" y="121989"/>
                  </a:lnTo>
                  <a:cubicBezTo>
                    <a:pt x="133567" y="121989"/>
                    <a:pt x="126175" y="121989"/>
                    <a:pt x="125880" y="113093"/>
                  </a:cubicBezTo>
                  <a:lnTo>
                    <a:pt x="125880" y="56455"/>
                  </a:lnTo>
                  <a:cubicBezTo>
                    <a:pt x="125880" y="30954"/>
                    <a:pt x="125880" y="21761"/>
                    <a:pt x="116714" y="11086"/>
                  </a:cubicBezTo>
                  <a:cubicBezTo>
                    <a:pt x="112575" y="6045"/>
                    <a:pt x="102818" y="114"/>
                    <a:pt x="85669" y="114"/>
                  </a:cubicBezTo>
                  <a:cubicBezTo>
                    <a:pt x="64085" y="114"/>
                    <a:pt x="50188" y="12865"/>
                    <a:pt x="41910" y="31250"/>
                  </a:cubicBezTo>
                  <a:lnTo>
                    <a:pt x="41910" y="114"/>
                  </a:lnTo>
                  <a:lnTo>
                    <a:pt x="220" y="3376"/>
                  </a:lnTo>
                  <a:lnTo>
                    <a:pt x="220" y="12569"/>
                  </a:lnTo>
                  <a:cubicBezTo>
                    <a:pt x="20917" y="12569"/>
                    <a:pt x="23283" y="14644"/>
                    <a:pt x="23283" y="2917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5" name="Freeform 11314">
              <a:extLst>
                <a:ext uri="{FF2B5EF4-FFF2-40B4-BE49-F238E27FC236}">
                  <a16:creationId xmlns:a16="http://schemas.microsoft.com/office/drawing/2014/main" id="{46125645-20C0-BB11-0961-695D26CC8119}"/>
                </a:ext>
              </a:extLst>
            </p:cNvPr>
            <p:cNvSpPr/>
            <p:nvPr>
              <p:custDataLst>
                <p:tags r:id="rId284"/>
              </p:custDataLst>
            </p:nvPr>
          </p:nvSpPr>
          <p:spPr>
            <a:xfrm>
              <a:off x="7374015" y="4399393"/>
              <a:ext cx="154339" cy="188594"/>
            </a:xfrm>
            <a:custGeom>
              <a:avLst/>
              <a:gdLst>
                <a:gd name="connsiteX0" fmla="*/ 22996 w 154339"/>
                <a:gd name="connsiteY0" fmla="*/ 167358 h 188594"/>
                <a:gd name="connsiteX1" fmla="*/ 7030 w 154339"/>
                <a:gd name="connsiteY1" fmla="*/ 179516 h 188594"/>
                <a:gd name="connsiteX2" fmla="*/ 230 w 154339"/>
                <a:gd name="connsiteY2" fmla="*/ 185150 h 188594"/>
                <a:gd name="connsiteX3" fmla="*/ 4073 w 154339"/>
                <a:gd name="connsiteY3" fmla="*/ 188708 h 188594"/>
                <a:gd name="connsiteX4" fmla="*/ 28909 w 154339"/>
                <a:gd name="connsiteY4" fmla="*/ 187819 h 188594"/>
                <a:gd name="connsiteX5" fmla="*/ 58181 w 154339"/>
                <a:gd name="connsiteY5" fmla="*/ 188708 h 188594"/>
                <a:gd name="connsiteX6" fmla="*/ 63503 w 154339"/>
                <a:gd name="connsiteY6" fmla="*/ 182778 h 188594"/>
                <a:gd name="connsiteX7" fmla="*/ 56407 w 154339"/>
                <a:gd name="connsiteY7" fmla="*/ 179516 h 188594"/>
                <a:gd name="connsiteX8" fmla="*/ 41623 w 154339"/>
                <a:gd name="connsiteY8" fmla="*/ 174771 h 188594"/>
                <a:gd name="connsiteX9" fmla="*/ 56111 w 154339"/>
                <a:gd name="connsiteY9" fmla="*/ 115465 h 188594"/>
                <a:gd name="connsiteX10" fmla="*/ 83313 w 154339"/>
                <a:gd name="connsiteY10" fmla="*/ 134443 h 188594"/>
                <a:gd name="connsiteX11" fmla="*/ 154569 w 154339"/>
                <a:gd name="connsiteY11" fmla="*/ 47559 h 188594"/>
                <a:gd name="connsiteX12" fmla="*/ 115245 w 154339"/>
                <a:gd name="connsiteY12" fmla="*/ 114 h 188594"/>
                <a:gd name="connsiteX13" fmla="*/ 76512 w 154339"/>
                <a:gd name="connsiteY13" fmla="*/ 22354 h 188594"/>
                <a:gd name="connsiteX14" fmla="*/ 49902 w 154339"/>
                <a:gd name="connsiteY14" fmla="*/ 114 h 188594"/>
                <a:gd name="connsiteX15" fmla="*/ 28022 w 154339"/>
                <a:gd name="connsiteY15" fmla="*/ 17017 h 188594"/>
                <a:gd name="connsiteX16" fmla="*/ 18857 w 154339"/>
                <a:gd name="connsiteY16" fmla="*/ 45780 h 188594"/>
                <a:gd name="connsiteX17" fmla="*/ 22405 w 154339"/>
                <a:gd name="connsiteY17" fmla="*/ 48745 h 188594"/>
                <a:gd name="connsiteX18" fmla="*/ 27431 w 154339"/>
                <a:gd name="connsiteY18" fmla="*/ 41925 h 188594"/>
                <a:gd name="connsiteX19" fmla="*/ 49015 w 154339"/>
                <a:gd name="connsiteY19" fmla="*/ 6638 h 188594"/>
                <a:gd name="connsiteX20" fmla="*/ 58181 w 154339"/>
                <a:gd name="connsiteY20" fmla="*/ 20278 h 188594"/>
                <a:gd name="connsiteX21" fmla="*/ 56111 w 154339"/>
                <a:gd name="connsiteY21" fmla="*/ 35402 h 188594"/>
                <a:gd name="connsiteX22" fmla="*/ 22996 w 154339"/>
                <a:gd name="connsiteY22" fmla="*/ 167358 h 188594"/>
                <a:gd name="connsiteX23" fmla="*/ 75034 w 154339"/>
                <a:gd name="connsiteY23" fmla="*/ 38663 h 188594"/>
                <a:gd name="connsiteX24" fmla="*/ 90409 w 154339"/>
                <a:gd name="connsiteY24" fmla="*/ 17906 h 188594"/>
                <a:gd name="connsiteX25" fmla="*/ 114358 w 154339"/>
                <a:gd name="connsiteY25" fmla="*/ 6638 h 188594"/>
                <a:gd name="connsiteX26" fmla="*/ 133281 w 154339"/>
                <a:gd name="connsiteY26" fmla="*/ 34512 h 188594"/>
                <a:gd name="connsiteX27" fmla="*/ 118202 w 154339"/>
                <a:gd name="connsiteY27" fmla="*/ 97377 h 188594"/>
                <a:gd name="connsiteX28" fmla="*/ 83017 w 154339"/>
                <a:gd name="connsiteY28" fmla="*/ 127919 h 188594"/>
                <a:gd name="connsiteX29" fmla="*/ 59659 w 154339"/>
                <a:gd name="connsiteY29" fmla="*/ 101528 h 188594"/>
                <a:gd name="connsiteX30" fmla="*/ 60546 w 154339"/>
                <a:gd name="connsiteY30" fmla="*/ 96784 h 188594"/>
                <a:gd name="connsiteX31" fmla="*/ 75034 w 154339"/>
                <a:gd name="connsiteY31" fmla="*/ 38663 h 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339" h="188594">
                  <a:moveTo>
                    <a:pt x="22996" y="167358"/>
                  </a:moveTo>
                  <a:cubicBezTo>
                    <a:pt x="20631" y="177440"/>
                    <a:pt x="20039" y="179516"/>
                    <a:pt x="7030" y="179516"/>
                  </a:cubicBezTo>
                  <a:cubicBezTo>
                    <a:pt x="3482" y="179516"/>
                    <a:pt x="230" y="179516"/>
                    <a:pt x="230" y="185150"/>
                  </a:cubicBezTo>
                  <a:cubicBezTo>
                    <a:pt x="230" y="187522"/>
                    <a:pt x="1708" y="188708"/>
                    <a:pt x="4073" y="188708"/>
                  </a:cubicBezTo>
                  <a:cubicBezTo>
                    <a:pt x="12056" y="188708"/>
                    <a:pt x="20631" y="187819"/>
                    <a:pt x="28909" y="187819"/>
                  </a:cubicBezTo>
                  <a:cubicBezTo>
                    <a:pt x="38667" y="187819"/>
                    <a:pt x="48719" y="188708"/>
                    <a:pt x="58181" y="188708"/>
                  </a:cubicBezTo>
                  <a:cubicBezTo>
                    <a:pt x="59659" y="188708"/>
                    <a:pt x="63503" y="188708"/>
                    <a:pt x="63503" y="182778"/>
                  </a:cubicBezTo>
                  <a:cubicBezTo>
                    <a:pt x="63503" y="179516"/>
                    <a:pt x="60546" y="179516"/>
                    <a:pt x="56407" y="179516"/>
                  </a:cubicBezTo>
                  <a:cubicBezTo>
                    <a:pt x="41623" y="179516"/>
                    <a:pt x="41623" y="177440"/>
                    <a:pt x="41623" y="174771"/>
                  </a:cubicBezTo>
                  <a:cubicBezTo>
                    <a:pt x="41623" y="171213"/>
                    <a:pt x="54041" y="122878"/>
                    <a:pt x="56111" y="115465"/>
                  </a:cubicBezTo>
                  <a:cubicBezTo>
                    <a:pt x="59955" y="124064"/>
                    <a:pt x="68233" y="134443"/>
                    <a:pt x="83313" y="134443"/>
                  </a:cubicBezTo>
                  <a:cubicBezTo>
                    <a:pt x="117610" y="134443"/>
                    <a:pt x="154569" y="91149"/>
                    <a:pt x="154569" y="47559"/>
                  </a:cubicBezTo>
                  <a:cubicBezTo>
                    <a:pt x="154569" y="19685"/>
                    <a:pt x="137716" y="114"/>
                    <a:pt x="115245" y="114"/>
                  </a:cubicBezTo>
                  <a:cubicBezTo>
                    <a:pt x="100461" y="114"/>
                    <a:pt x="86269" y="10789"/>
                    <a:pt x="76512" y="22354"/>
                  </a:cubicBezTo>
                  <a:cubicBezTo>
                    <a:pt x="73556" y="6341"/>
                    <a:pt x="60842" y="114"/>
                    <a:pt x="49902" y="114"/>
                  </a:cubicBezTo>
                  <a:cubicBezTo>
                    <a:pt x="36301" y="114"/>
                    <a:pt x="30683" y="11679"/>
                    <a:pt x="28022" y="17017"/>
                  </a:cubicBezTo>
                  <a:cubicBezTo>
                    <a:pt x="22700" y="27099"/>
                    <a:pt x="18857" y="44891"/>
                    <a:pt x="18857" y="45780"/>
                  </a:cubicBezTo>
                  <a:cubicBezTo>
                    <a:pt x="18857" y="48745"/>
                    <a:pt x="21813" y="48745"/>
                    <a:pt x="22405" y="48745"/>
                  </a:cubicBezTo>
                  <a:cubicBezTo>
                    <a:pt x="25361" y="48745"/>
                    <a:pt x="25657" y="48449"/>
                    <a:pt x="27431" y="41925"/>
                  </a:cubicBezTo>
                  <a:cubicBezTo>
                    <a:pt x="32457" y="20871"/>
                    <a:pt x="38371" y="6638"/>
                    <a:pt x="49015" y="6638"/>
                  </a:cubicBezTo>
                  <a:cubicBezTo>
                    <a:pt x="54041" y="6638"/>
                    <a:pt x="58181" y="9010"/>
                    <a:pt x="58181" y="20278"/>
                  </a:cubicBezTo>
                  <a:cubicBezTo>
                    <a:pt x="58181" y="27099"/>
                    <a:pt x="57294" y="30360"/>
                    <a:pt x="56111" y="35402"/>
                  </a:cubicBezTo>
                  <a:lnTo>
                    <a:pt x="22996" y="167358"/>
                  </a:lnTo>
                  <a:close/>
                  <a:moveTo>
                    <a:pt x="75034" y="38663"/>
                  </a:moveTo>
                  <a:cubicBezTo>
                    <a:pt x="77104" y="30657"/>
                    <a:pt x="85087" y="22354"/>
                    <a:pt x="90409" y="17906"/>
                  </a:cubicBezTo>
                  <a:cubicBezTo>
                    <a:pt x="100757" y="8714"/>
                    <a:pt x="109332" y="6638"/>
                    <a:pt x="114358" y="6638"/>
                  </a:cubicBezTo>
                  <a:cubicBezTo>
                    <a:pt x="126185" y="6638"/>
                    <a:pt x="133281" y="17017"/>
                    <a:pt x="133281" y="34512"/>
                  </a:cubicBezTo>
                  <a:cubicBezTo>
                    <a:pt x="133281" y="52007"/>
                    <a:pt x="123524" y="86108"/>
                    <a:pt x="118202" y="97377"/>
                  </a:cubicBezTo>
                  <a:cubicBezTo>
                    <a:pt x="108149" y="118134"/>
                    <a:pt x="93957" y="127919"/>
                    <a:pt x="83017" y="127919"/>
                  </a:cubicBezTo>
                  <a:cubicBezTo>
                    <a:pt x="63503" y="127919"/>
                    <a:pt x="59659" y="103307"/>
                    <a:pt x="59659" y="101528"/>
                  </a:cubicBezTo>
                  <a:cubicBezTo>
                    <a:pt x="59659" y="100935"/>
                    <a:pt x="59659" y="100342"/>
                    <a:pt x="60546" y="96784"/>
                  </a:cubicBezTo>
                  <a:lnTo>
                    <a:pt x="75034" y="386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6" name="Freeform 11315">
              <a:extLst>
                <a:ext uri="{FF2B5EF4-FFF2-40B4-BE49-F238E27FC236}">
                  <a16:creationId xmlns:a16="http://schemas.microsoft.com/office/drawing/2014/main" id="{57D77C5E-1505-7C83-263E-DCB69701ABC5}"/>
                </a:ext>
              </a:extLst>
            </p:cNvPr>
            <p:cNvSpPr/>
            <p:nvPr>
              <p:custDataLst>
                <p:tags r:id="rId285"/>
              </p:custDataLst>
            </p:nvPr>
          </p:nvSpPr>
          <p:spPr>
            <a:xfrm>
              <a:off x="7541963" y="4285231"/>
              <a:ext cx="62711" cy="139696"/>
            </a:xfrm>
            <a:custGeom>
              <a:avLst/>
              <a:gdLst>
                <a:gd name="connsiteX0" fmla="*/ 57565 w 62711"/>
                <a:gd name="connsiteY0" fmla="*/ 7998 h 139696"/>
                <a:gd name="connsiteX1" fmla="*/ 49286 w 62711"/>
                <a:gd name="connsiteY1" fmla="*/ 111 h 139696"/>
                <a:gd name="connsiteX2" fmla="*/ 37696 w 62711"/>
                <a:gd name="connsiteY2" fmla="*/ 11527 h 139696"/>
                <a:gd name="connsiteX3" fmla="*/ 45975 w 62711"/>
                <a:gd name="connsiteY3" fmla="*/ 19415 h 139696"/>
                <a:gd name="connsiteX4" fmla="*/ 57565 w 62711"/>
                <a:gd name="connsiteY4" fmla="*/ 7998 h 139696"/>
                <a:gd name="connsiteX5" fmla="*/ 15343 w 62711"/>
                <a:gd name="connsiteY5" fmla="*/ 113445 h 139696"/>
                <a:gd name="connsiteX6" fmla="*/ 13481 w 62711"/>
                <a:gd name="connsiteY6" fmla="*/ 122163 h 139696"/>
                <a:gd name="connsiteX7" fmla="*/ 33143 w 62711"/>
                <a:gd name="connsiteY7" fmla="*/ 139807 h 139696"/>
                <a:gd name="connsiteX8" fmla="*/ 62946 w 62711"/>
                <a:gd name="connsiteY8" fmla="*/ 108048 h 139696"/>
                <a:gd name="connsiteX9" fmla="*/ 59635 w 62711"/>
                <a:gd name="connsiteY9" fmla="*/ 105350 h 139696"/>
                <a:gd name="connsiteX10" fmla="*/ 55702 w 62711"/>
                <a:gd name="connsiteY10" fmla="*/ 108878 h 139696"/>
                <a:gd name="connsiteX11" fmla="*/ 33763 w 62711"/>
                <a:gd name="connsiteY11" fmla="*/ 133995 h 139696"/>
                <a:gd name="connsiteX12" fmla="*/ 28589 w 62711"/>
                <a:gd name="connsiteY12" fmla="*/ 126730 h 139696"/>
                <a:gd name="connsiteX13" fmla="*/ 31901 w 62711"/>
                <a:gd name="connsiteY13" fmla="*/ 113445 h 139696"/>
                <a:gd name="connsiteX14" fmla="*/ 38524 w 62711"/>
                <a:gd name="connsiteY14" fmla="*/ 96839 h 139696"/>
                <a:gd name="connsiteX15" fmla="*/ 48665 w 62711"/>
                <a:gd name="connsiteY15" fmla="*/ 70478 h 139696"/>
                <a:gd name="connsiteX16" fmla="*/ 49907 w 62711"/>
                <a:gd name="connsiteY16" fmla="*/ 63835 h 139696"/>
                <a:gd name="connsiteX17" fmla="*/ 30245 w 62711"/>
                <a:gd name="connsiteY17" fmla="*/ 46192 h 139696"/>
                <a:gd name="connsiteX18" fmla="*/ 235 w 62711"/>
                <a:gd name="connsiteY18" fmla="*/ 77950 h 139696"/>
                <a:gd name="connsiteX19" fmla="*/ 3753 w 62711"/>
                <a:gd name="connsiteY19" fmla="*/ 80649 h 139696"/>
                <a:gd name="connsiteX20" fmla="*/ 7478 w 62711"/>
                <a:gd name="connsiteY20" fmla="*/ 77327 h 139696"/>
                <a:gd name="connsiteX21" fmla="*/ 29624 w 62711"/>
                <a:gd name="connsiteY21" fmla="*/ 52004 h 139696"/>
                <a:gd name="connsiteX22" fmla="*/ 34798 w 62711"/>
                <a:gd name="connsiteY22" fmla="*/ 59269 h 139696"/>
                <a:gd name="connsiteX23" fmla="*/ 28382 w 62711"/>
                <a:gd name="connsiteY23" fmla="*/ 80026 h 139696"/>
                <a:gd name="connsiteX24" fmla="*/ 15343 w 62711"/>
                <a:gd name="connsiteY24" fmla="*/ 113445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565" y="7998"/>
                  </a:moveTo>
                  <a:cubicBezTo>
                    <a:pt x="57565" y="4677"/>
                    <a:pt x="55081" y="111"/>
                    <a:pt x="49286" y="111"/>
                  </a:cubicBezTo>
                  <a:cubicBezTo>
                    <a:pt x="43698" y="111"/>
                    <a:pt x="37696" y="5508"/>
                    <a:pt x="37696" y="11527"/>
                  </a:cubicBezTo>
                  <a:cubicBezTo>
                    <a:pt x="37696" y="15056"/>
                    <a:pt x="40386" y="19415"/>
                    <a:pt x="45975" y="19415"/>
                  </a:cubicBezTo>
                  <a:cubicBezTo>
                    <a:pt x="51977" y="19415"/>
                    <a:pt x="57565" y="13603"/>
                    <a:pt x="57565" y="7998"/>
                  </a:cubicBezTo>
                  <a:close/>
                  <a:moveTo>
                    <a:pt x="15343" y="113445"/>
                  </a:moveTo>
                  <a:cubicBezTo>
                    <a:pt x="14515" y="116143"/>
                    <a:pt x="13481" y="118634"/>
                    <a:pt x="13481" y="122163"/>
                  </a:cubicBezTo>
                  <a:cubicBezTo>
                    <a:pt x="13481" y="131919"/>
                    <a:pt x="21759" y="139807"/>
                    <a:pt x="33143" y="139807"/>
                  </a:cubicBezTo>
                  <a:cubicBezTo>
                    <a:pt x="53839" y="139807"/>
                    <a:pt x="62946" y="111162"/>
                    <a:pt x="62946" y="108048"/>
                  </a:cubicBezTo>
                  <a:cubicBezTo>
                    <a:pt x="62946" y="105350"/>
                    <a:pt x="60255" y="105350"/>
                    <a:pt x="59635" y="105350"/>
                  </a:cubicBezTo>
                  <a:cubicBezTo>
                    <a:pt x="56737" y="105350"/>
                    <a:pt x="56530" y="106595"/>
                    <a:pt x="55702" y="108878"/>
                  </a:cubicBezTo>
                  <a:cubicBezTo>
                    <a:pt x="50942" y="125484"/>
                    <a:pt x="41835" y="133995"/>
                    <a:pt x="33763" y="133995"/>
                  </a:cubicBezTo>
                  <a:cubicBezTo>
                    <a:pt x="29624" y="133995"/>
                    <a:pt x="28589" y="131296"/>
                    <a:pt x="28589" y="126730"/>
                  </a:cubicBezTo>
                  <a:cubicBezTo>
                    <a:pt x="28589" y="121955"/>
                    <a:pt x="30038" y="118012"/>
                    <a:pt x="31901" y="113445"/>
                  </a:cubicBezTo>
                  <a:cubicBezTo>
                    <a:pt x="33970" y="107841"/>
                    <a:pt x="36247" y="102236"/>
                    <a:pt x="38524" y="96839"/>
                  </a:cubicBezTo>
                  <a:cubicBezTo>
                    <a:pt x="40386" y="91858"/>
                    <a:pt x="47837" y="72968"/>
                    <a:pt x="48665" y="70478"/>
                  </a:cubicBezTo>
                  <a:cubicBezTo>
                    <a:pt x="49286" y="68402"/>
                    <a:pt x="49907" y="65911"/>
                    <a:pt x="49907" y="63835"/>
                  </a:cubicBezTo>
                  <a:cubicBezTo>
                    <a:pt x="49907" y="54079"/>
                    <a:pt x="41628" y="46192"/>
                    <a:pt x="30245" y="46192"/>
                  </a:cubicBezTo>
                  <a:cubicBezTo>
                    <a:pt x="9755" y="46192"/>
                    <a:pt x="235" y="74421"/>
                    <a:pt x="235" y="77950"/>
                  </a:cubicBezTo>
                  <a:cubicBezTo>
                    <a:pt x="235" y="80649"/>
                    <a:pt x="3132" y="80649"/>
                    <a:pt x="3753" y="80649"/>
                  </a:cubicBezTo>
                  <a:cubicBezTo>
                    <a:pt x="6651" y="80649"/>
                    <a:pt x="6858" y="79611"/>
                    <a:pt x="7478" y="77327"/>
                  </a:cubicBezTo>
                  <a:cubicBezTo>
                    <a:pt x="12860" y="59476"/>
                    <a:pt x="21966" y="52004"/>
                    <a:pt x="29624" y="52004"/>
                  </a:cubicBezTo>
                  <a:cubicBezTo>
                    <a:pt x="32936" y="52004"/>
                    <a:pt x="34798" y="53664"/>
                    <a:pt x="34798" y="59269"/>
                  </a:cubicBezTo>
                  <a:cubicBezTo>
                    <a:pt x="34798" y="64043"/>
                    <a:pt x="33556" y="67156"/>
                    <a:pt x="28382" y="80026"/>
                  </a:cubicBezTo>
                  <a:lnTo>
                    <a:pt x="15343" y="1134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7" name="Freeform 11316">
              <a:extLst>
                <a:ext uri="{FF2B5EF4-FFF2-40B4-BE49-F238E27FC236}">
                  <a16:creationId xmlns:a16="http://schemas.microsoft.com/office/drawing/2014/main" id="{4A4D2825-656F-60FB-666B-9059AF857AFE}"/>
                </a:ext>
              </a:extLst>
            </p:cNvPr>
            <p:cNvSpPr/>
            <p:nvPr>
              <p:custDataLst>
                <p:tags r:id="rId286"/>
              </p:custDataLst>
            </p:nvPr>
          </p:nvSpPr>
          <p:spPr>
            <a:xfrm>
              <a:off x="7540928" y="4474035"/>
              <a:ext cx="69955" cy="131808"/>
            </a:xfrm>
            <a:custGeom>
              <a:avLst/>
              <a:gdLst>
                <a:gd name="connsiteX0" fmla="*/ 42456 w 69955"/>
                <a:gd name="connsiteY0" fmla="*/ 47858 h 131808"/>
                <a:gd name="connsiteX1" fmla="*/ 63567 w 69955"/>
                <a:gd name="connsiteY1" fmla="*/ 47858 h 131808"/>
                <a:gd name="connsiteX2" fmla="*/ 70190 w 69955"/>
                <a:gd name="connsiteY2" fmla="*/ 43292 h 131808"/>
                <a:gd name="connsiteX3" fmla="*/ 63981 w 69955"/>
                <a:gd name="connsiteY3" fmla="*/ 40386 h 131808"/>
                <a:gd name="connsiteX4" fmla="*/ 44319 w 69955"/>
                <a:gd name="connsiteY4" fmla="*/ 40386 h 131808"/>
                <a:gd name="connsiteX5" fmla="*/ 51977 w 69955"/>
                <a:gd name="connsiteY5" fmla="*/ 9665 h 131808"/>
                <a:gd name="connsiteX6" fmla="*/ 52598 w 69955"/>
                <a:gd name="connsiteY6" fmla="*/ 6759 h 131808"/>
                <a:gd name="connsiteX7" fmla="*/ 45561 w 69955"/>
                <a:gd name="connsiteY7" fmla="*/ 117 h 131808"/>
                <a:gd name="connsiteX8" fmla="*/ 35833 w 69955"/>
                <a:gd name="connsiteY8" fmla="*/ 9042 h 131808"/>
                <a:gd name="connsiteX9" fmla="*/ 27968 w 69955"/>
                <a:gd name="connsiteY9" fmla="*/ 40386 h 131808"/>
                <a:gd name="connsiteX10" fmla="*/ 6858 w 69955"/>
                <a:gd name="connsiteY10" fmla="*/ 40386 h 131808"/>
                <a:gd name="connsiteX11" fmla="*/ 235 w 69955"/>
                <a:gd name="connsiteY11" fmla="*/ 44952 h 131808"/>
                <a:gd name="connsiteX12" fmla="*/ 6444 w 69955"/>
                <a:gd name="connsiteY12" fmla="*/ 47858 h 131808"/>
                <a:gd name="connsiteX13" fmla="*/ 26106 w 69955"/>
                <a:gd name="connsiteY13" fmla="*/ 47858 h 131808"/>
                <a:gd name="connsiteX14" fmla="*/ 13894 w 69955"/>
                <a:gd name="connsiteY14" fmla="*/ 96845 h 131808"/>
                <a:gd name="connsiteX15" fmla="*/ 10790 w 69955"/>
                <a:gd name="connsiteY15" fmla="*/ 112206 h 131808"/>
                <a:gd name="connsiteX16" fmla="*/ 32936 w 69955"/>
                <a:gd name="connsiteY16" fmla="*/ 131925 h 131808"/>
                <a:gd name="connsiteX17" fmla="*/ 68948 w 69955"/>
                <a:gd name="connsiteY17" fmla="*/ 100166 h 131808"/>
                <a:gd name="connsiteX18" fmla="*/ 65637 w 69955"/>
                <a:gd name="connsiteY18" fmla="*/ 97468 h 131808"/>
                <a:gd name="connsiteX19" fmla="*/ 61290 w 69955"/>
                <a:gd name="connsiteY19" fmla="*/ 101412 h 131808"/>
                <a:gd name="connsiteX20" fmla="*/ 33556 w 69955"/>
                <a:gd name="connsiteY20" fmla="*/ 126113 h 131808"/>
                <a:gd name="connsiteX21" fmla="*/ 26313 w 69955"/>
                <a:gd name="connsiteY21" fmla="*/ 115942 h 131808"/>
                <a:gd name="connsiteX22" fmla="*/ 27554 w 69955"/>
                <a:gd name="connsiteY22" fmla="*/ 107431 h 131808"/>
                <a:gd name="connsiteX23" fmla="*/ 42456 w 69955"/>
                <a:gd name="connsiteY23" fmla="*/ 47858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456" y="47858"/>
                  </a:moveTo>
                  <a:lnTo>
                    <a:pt x="63567" y="47858"/>
                  </a:lnTo>
                  <a:cubicBezTo>
                    <a:pt x="67499" y="47858"/>
                    <a:pt x="70190" y="47858"/>
                    <a:pt x="70190" y="43292"/>
                  </a:cubicBezTo>
                  <a:cubicBezTo>
                    <a:pt x="70190" y="40386"/>
                    <a:pt x="67499" y="40386"/>
                    <a:pt x="63981" y="40386"/>
                  </a:cubicBezTo>
                  <a:lnTo>
                    <a:pt x="44319" y="40386"/>
                  </a:lnTo>
                  <a:lnTo>
                    <a:pt x="51977" y="9665"/>
                  </a:lnTo>
                  <a:cubicBezTo>
                    <a:pt x="52184" y="8627"/>
                    <a:pt x="52598" y="7589"/>
                    <a:pt x="52598" y="6759"/>
                  </a:cubicBezTo>
                  <a:cubicBezTo>
                    <a:pt x="52598" y="3023"/>
                    <a:pt x="49700" y="117"/>
                    <a:pt x="45561" y="117"/>
                  </a:cubicBezTo>
                  <a:cubicBezTo>
                    <a:pt x="40386" y="117"/>
                    <a:pt x="37282" y="3645"/>
                    <a:pt x="35833" y="9042"/>
                  </a:cubicBezTo>
                  <a:cubicBezTo>
                    <a:pt x="34384" y="14232"/>
                    <a:pt x="37075" y="4268"/>
                    <a:pt x="27968" y="40386"/>
                  </a:cubicBezTo>
                  <a:lnTo>
                    <a:pt x="6858" y="40386"/>
                  </a:lnTo>
                  <a:cubicBezTo>
                    <a:pt x="2925" y="40386"/>
                    <a:pt x="235" y="40386"/>
                    <a:pt x="235" y="44952"/>
                  </a:cubicBezTo>
                  <a:cubicBezTo>
                    <a:pt x="235" y="47858"/>
                    <a:pt x="2718" y="47858"/>
                    <a:pt x="6444" y="47858"/>
                  </a:cubicBezTo>
                  <a:lnTo>
                    <a:pt x="26106" y="47858"/>
                  </a:lnTo>
                  <a:lnTo>
                    <a:pt x="13894" y="96845"/>
                  </a:lnTo>
                  <a:cubicBezTo>
                    <a:pt x="12653" y="102035"/>
                    <a:pt x="10790" y="109507"/>
                    <a:pt x="10790" y="112206"/>
                  </a:cubicBezTo>
                  <a:cubicBezTo>
                    <a:pt x="10790" y="124452"/>
                    <a:pt x="21138" y="131925"/>
                    <a:pt x="32936" y="131925"/>
                  </a:cubicBezTo>
                  <a:cubicBezTo>
                    <a:pt x="55909" y="131925"/>
                    <a:pt x="68948" y="102865"/>
                    <a:pt x="68948" y="100166"/>
                  </a:cubicBezTo>
                  <a:cubicBezTo>
                    <a:pt x="68948" y="97468"/>
                    <a:pt x="66257" y="97468"/>
                    <a:pt x="65637" y="97468"/>
                  </a:cubicBezTo>
                  <a:cubicBezTo>
                    <a:pt x="63153" y="97468"/>
                    <a:pt x="62946" y="97883"/>
                    <a:pt x="61290" y="101412"/>
                  </a:cubicBezTo>
                  <a:cubicBezTo>
                    <a:pt x="55495" y="114489"/>
                    <a:pt x="44940" y="126113"/>
                    <a:pt x="33556" y="126113"/>
                  </a:cubicBezTo>
                  <a:cubicBezTo>
                    <a:pt x="29210" y="126113"/>
                    <a:pt x="26313" y="123415"/>
                    <a:pt x="26313" y="115942"/>
                  </a:cubicBezTo>
                  <a:cubicBezTo>
                    <a:pt x="26313" y="113866"/>
                    <a:pt x="27140" y="109507"/>
                    <a:pt x="27554" y="107431"/>
                  </a:cubicBezTo>
                  <a:lnTo>
                    <a:pt x="42456" y="478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8" name="Freeform 11317">
              <a:extLst>
                <a:ext uri="{FF2B5EF4-FFF2-40B4-BE49-F238E27FC236}">
                  <a16:creationId xmlns:a16="http://schemas.microsoft.com/office/drawing/2014/main" id="{4FD352C2-FCFE-7357-5194-718C3A5B8BD5}"/>
                </a:ext>
              </a:extLst>
            </p:cNvPr>
            <p:cNvSpPr/>
            <p:nvPr>
              <p:custDataLst>
                <p:tags r:id="rId287"/>
              </p:custDataLst>
            </p:nvPr>
          </p:nvSpPr>
          <p:spPr>
            <a:xfrm>
              <a:off x="7758286" y="4397614"/>
              <a:ext cx="133346" cy="136108"/>
            </a:xfrm>
            <a:custGeom>
              <a:avLst/>
              <a:gdLst>
                <a:gd name="connsiteX0" fmla="*/ 86282 w 133346"/>
                <a:gd name="connsiteY0" fmla="*/ 110424 h 136108"/>
                <a:gd name="connsiteX1" fmla="*/ 109344 w 133346"/>
                <a:gd name="connsiteY1" fmla="*/ 134740 h 136108"/>
                <a:gd name="connsiteX2" fmla="*/ 133589 w 133346"/>
                <a:gd name="connsiteY2" fmla="*/ 106569 h 136108"/>
                <a:gd name="connsiteX3" fmla="*/ 133589 w 133346"/>
                <a:gd name="connsiteY3" fmla="*/ 89963 h 136108"/>
                <a:gd name="connsiteX4" fmla="*/ 126197 w 133346"/>
                <a:gd name="connsiteY4" fmla="*/ 89963 h 136108"/>
                <a:gd name="connsiteX5" fmla="*/ 126197 w 133346"/>
                <a:gd name="connsiteY5" fmla="*/ 106569 h 136108"/>
                <a:gd name="connsiteX6" fmla="*/ 115553 w 133346"/>
                <a:gd name="connsiteY6" fmla="*/ 125547 h 136108"/>
                <a:gd name="connsiteX7" fmla="*/ 104613 w 133346"/>
                <a:gd name="connsiteY7" fmla="*/ 110721 h 136108"/>
                <a:gd name="connsiteX8" fmla="*/ 104613 w 133346"/>
                <a:gd name="connsiteY8" fmla="*/ 51414 h 136108"/>
                <a:gd name="connsiteX9" fmla="*/ 93969 w 133346"/>
                <a:gd name="connsiteY9" fmla="*/ 16423 h 136108"/>
                <a:gd name="connsiteX10" fmla="*/ 53462 w 133346"/>
                <a:gd name="connsiteY10" fmla="*/ 114 h 136108"/>
                <a:gd name="connsiteX11" fmla="*/ 8816 w 133346"/>
                <a:gd name="connsiteY11" fmla="*/ 33622 h 136108"/>
                <a:gd name="connsiteX12" fmla="*/ 22417 w 133346"/>
                <a:gd name="connsiteY12" fmla="*/ 47559 h 136108"/>
                <a:gd name="connsiteX13" fmla="*/ 36018 w 133346"/>
                <a:gd name="connsiteY13" fmla="*/ 33919 h 136108"/>
                <a:gd name="connsiteX14" fmla="*/ 20939 w 133346"/>
                <a:gd name="connsiteY14" fmla="*/ 20278 h 136108"/>
                <a:gd name="connsiteX15" fmla="*/ 52871 w 133346"/>
                <a:gd name="connsiteY15" fmla="*/ 6638 h 136108"/>
                <a:gd name="connsiteX16" fmla="*/ 84212 w 133346"/>
                <a:gd name="connsiteY16" fmla="*/ 44594 h 136108"/>
                <a:gd name="connsiteX17" fmla="*/ 84212 w 133346"/>
                <a:gd name="connsiteY17" fmla="*/ 55566 h 136108"/>
                <a:gd name="connsiteX18" fmla="*/ 29809 w 133346"/>
                <a:gd name="connsiteY18" fmla="*/ 66241 h 136108"/>
                <a:gd name="connsiteX19" fmla="*/ 242 w 133346"/>
                <a:gd name="connsiteY19" fmla="*/ 104790 h 136108"/>
                <a:gd name="connsiteX20" fmla="*/ 47549 w 133346"/>
                <a:gd name="connsiteY20" fmla="*/ 136222 h 136108"/>
                <a:gd name="connsiteX21" fmla="*/ 86282 w 133346"/>
                <a:gd name="connsiteY21" fmla="*/ 110424 h 136108"/>
                <a:gd name="connsiteX22" fmla="*/ 84212 w 133346"/>
                <a:gd name="connsiteY22" fmla="*/ 61793 h 136108"/>
                <a:gd name="connsiteX23" fmla="*/ 84212 w 133346"/>
                <a:gd name="connsiteY23" fmla="*/ 91446 h 136108"/>
                <a:gd name="connsiteX24" fmla="*/ 49619 w 133346"/>
                <a:gd name="connsiteY24" fmla="*/ 129699 h 136108"/>
                <a:gd name="connsiteX25" fmla="*/ 23008 w 133346"/>
                <a:gd name="connsiteY25" fmla="*/ 104493 h 136108"/>
                <a:gd name="connsiteX26" fmla="*/ 84212 w 133346"/>
                <a:gd name="connsiteY26" fmla="*/ 6179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282" y="110424"/>
                  </a:moveTo>
                  <a:cubicBezTo>
                    <a:pt x="87464" y="122285"/>
                    <a:pt x="95447" y="134740"/>
                    <a:pt x="109344" y="134740"/>
                  </a:cubicBezTo>
                  <a:cubicBezTo>
                    <a:pt x="115553" y="134740"/>
                    <a:pt x="133589" y="130588"/>
                    <a:pt x="133589" y="106569"/>
                  </a:cubicBezTo>
                  <a:lnTo>
                    <a:pt x="133589" y="89963"/>
                  </a:lnTo>
                  <a:lnTo>
                    <a:pt x="126197" y="89963"/>
                  </a:lnTo>
                  <a:lnTo>
                    <a:pt x="126197" y="106569"/>
                  </a:lnTo>
                  <a:cubicBezTo>
                    <a:pt x="126197" y="123768"/>
                    <a:pt x="118805" y="125547"/>
                    <a:pt x="115553" y="125547"/>
                  </a:cubicBezTo>
                  <a:cubicBezTo>
                    <a:pt x="105796" y="125547"/>
                    <a:pt x="104613" y="112203"/>
                    <a:pt x="104613" y="110721"/>
                  </a:cubicBezTo>
                  <a:lnTo>
                    <a:pt x="104613" y="51414"/>
                  </a:lnTo>
                  <a:cubicBezTo>
                    <a:pt x="104613" y="38960"/>
                    <a:pt x="104613" y="27395"/>
                    <a:pt x="93969" y="16423"/>
                  </a:cubicBezTo>
                  <a:cubicBezTo>
                    <a:pt x="82438" y="4859"/>
                    <a:pt x="67654" y="114"/>
                    <a:pt x="53462" y="114"/>
                  </a:cubicBezTo>
                  <a:cubicBezTo>
                    <a:pt x="29217" y="114"/>
                    <a:pt x="8816" y="14051"/>
                    <a:pt x="8816" y="33622"/>
                  </a:cubicBezTo>
                  <a:cubicBezTo>
                    <a:pt x="8816" y="42518"/>
                    <a:pt x="14730" y="47559"/>
                    <a:pt x="22417" y="47559"/>
                  </a:cubicBezTo>
                  <a:cubicBezTo>
                    <a:pt x="30696" y="47559"/>
                    <a:pt x="36018" y="41629"/>
                    <a:pt x="36018" y="33919"/>
                  </a:cubicBezTo>
                  <a:cubicBezTo>
                    <a:pt x="36018" y="30360"/>
                    <a:pt x="34539" y="20575"/>
                    <a:pt x="20939" y="20278"/>
                  </a:cubicBezTo>
                  <a:cubicBezTo>
                    <a:pt x="28922" y="9900"/>
                    <a:pt x="43409" y="6638"/>
                    <a:pt x="52871" y="6638"/>
                  </a:cubicBezTo>
                  <a:cubicBezTo>
                    <a:pt x="67359" y="6638"/>
                    <a:pt x="84212" y="18203"/>
                    <a:pt x="84212" y="44594"/>
                  </a:cubicBezTo>
                  <a:lnTo>
                    <a:pt x="84212" y="55566"/>
                  </a:lnTo>
                  <a:cubicBezTo>
                    <a:pt x="69133" y="56455"/>
                    <a:pt x="48436" y="57345"/>
                    <a:pt x="29809" y="66241"/>
                  </a:cubicBezTo>
                  <a:cubicBezTo>
                    <a:pt x="7633" y="76323"/>
                    <a:pt x="242" y="91743"/>
                    <a:pt x="242" y="104790"/>
                  </a:cubicBezTo>
                  <a:cubicBezTo>
                    <a:pt x="242" y="128809"/>
                    <a:pt x="28922" y="136222"/>
                    <a:pt x="47549" y="136222"/>
                  </a:cubicBezTo>
                  <a:cubicBezTo>
                    <a:pt x="67063" y="136222"/>
                    <a:pt x="80664" y="124361"/>
                    <a:pt x="86282" y="110424"/>
                  </a:cubicBezTo>
                  <a:close/>
                  <a:moveTo>
                    <a:pt x="84212" y="61793"/>
                  </a:moveTo>
                  <a:lnTo>
                    <a:pt x="84212" y="91446"/>
                  </a:lnTo>
                  <a:cubicBezTo>
                    <a:pt x="84212" y="119616"/>
                    <a:pt x="62924" y="129699"/>
                    <a:pt x="49619" y="129699"/>
                  </a:cubicBezTo>
                  <a:cubicBezTo>
                    <a:pt x="35131" y="129699"/>
                    <a:pt x="23008" y="119320"/>
                    <a:pt x="23008" y="104493"/>
                  </a:cubicBezTo>
                  <a:cubicBezTo>
                    <a:pt x="23008" y="88184"/>
                    <a:pt x="35426" y="63572"/>
                    <a:pt x="84212" y="61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19" name="Freeform 11318">
              <a:extLst>
                <a:ext uri="{FF2B5EF4-FFF2-40B4-BE49-F238E27FC236}">
                  <a16:creationId xmlns:a16="http://schemas.microsoft.com/office/drawing/2014/main" id="{5ADCDD9D-638B-AD4B-BB0F-52053B95EEA3}"/>
                </a:ext>
              </a:extLst>
            </p:cNvPr>
            <p:cNvSpPr/>
            <p:nvPr>
              <p:custDataLst>
                <p:tags r:id="rId288"/>
              </p:custDataLst>
            </p:nvPr>
          </p:nvSpPr>
          <p:spPr>
            <a:xfrm>
              <a:off x="7903165" y="4399393"/>
              <a:ext cx="148721" cy="131066"/>
            </a:xfrm>
            <a:custGeom>
              <a:avLst/>
              <a:gdLst>
                <a:gd name="connsiteX0" fmla="*/ 23309 w 148721"/>
                <a:gd name="connsiteY0" fmla="*/ 29174 h 131066"/>
                <a:gd name="connsiteX1" fmla="*/ 23309 w 148721"/>
                <a:gd name="connsiteY1" fmla="*/ 108645 h 131066"/>
                <a:gd name="connsiteX2" fmla="*/ 247 w 148721"/>
                <a:gd name="connsiteY2" fmla="*/ 121989 h 131066"/>
                <a:gd name="connsiteX3" fmla="*/ 247 w 148721"/>
                <a:gd name="connsiteY3" fmla="*/ 131181 h 131066"/>
                <a:gd name="connsiteX4" fmla="*/ 33657 w 148721"/>
                <a:gd name="connsiteY4" fmla="*/ 130292 h 131066"/>
                <a:gd name="connsiteX5" fmla="*/ 66772 w 148721"/>
                <a:gd name="connsiteY5" fmla="*/ 131181 h 131066"/>
                <a:gd name="connsiteX6" fmla="*/ 66772 w 148721"/>
                <a:gd name="connsiteY6" fmla="*/ 121989 h 131066"/>
                <a:gd name="connsiteX7" fmla="*/ 43710 w 148721"/>
                <a:gd name="connsiteY7" fmla="*/ 108645 h 131066"/>
                <a:gd name="connsiteX8" fmla="*/ 43710 w 148721"/>
                <a:gd name="connsiteY8" fmla="*/ 54083 h 131066"/>
                <a:gd name="connsiteX9" fmla="*/ 83625 w 148721"/>
                <a:gd name="connsiteY9" fmla="*/ 6638 h 131066"/>
                <a:gd name="connsiteX10" fmla="*/ 105505 w 148721"/>
                <a:gd name="connsiteY10" fmla="*/ 39553 h 131066"/>
                <a:gd name="connsiteX11" fmla="*/ 105505 w 148721"/>
                <a:gd name="connsiteY11" fmla="*/ 108645 h 131066"/>
                <a:gd name="connsiteX12" fmla="*/ 82443 w 148721"/>
                <a:gd name="connsiteY12" fmla="*/ 121989 h 131066"/>
                <a:gd name="connsiteX13" fmla="*/ 82443 w 148721"/>
                <a:gd name="connsiteY13" fmla="*/ 131181 h 131066"/>
                <a:gd name="connsiteX14" fmla="*/ 115853 w 148721"/>
                <a:gd name="connsiteY14" fmla="*/ 130292 h 131066"/>
                <a:gd name="connsiteX15" fmla="*/ 148968 w 148721"/>
                <a:gd name="connsiteY15" fmla="*/ 131181 h 131066"/>
                <a:gd name="connsiteX16" fmla="*/ 148968 w 148721"/>
                <a:gd name="connsiteY16" fmla="*/ 121989 h 131066"/>
                <a:gd name="connsiteX17" fmla="*/ 125906 w 148721"/>
                <a:gd name="connsiteY17" fmla="*/ 113093 h 131066"/>
                <a:gd name="connsiteX18" fmla="*/ 125906 w 148721"/>
                <a:gd name="connsiteY18" fmla="*/ 56455 h 131066"/>
                <a:gd name="connsiteX19" fmla="*/ 116740 w 148721"/>
                <a:gd name="connsiteY19" fmla="*/ 11086 h 131066"/>
                <a:gd name="connsiteX20" fmla="*/ 85695 w 148721"/>
                <a:gd name="connsiteY20" fmla="*/ 114 h 131066"/>
                <a:gd name="connsiteX21" fmla="*/ 41936 w 148721"/>
                <a:gd name="connsiteY21" fmla="*/ 31250 h 131066"/>
                <a:gd name="connsiteX22" fmla="*/ 41936 w 148721"/>
                <a:gd name="connsiteY22" fmla="*/ 114 h 131066"/>
                <a:gd name="connsiteX23" fmla="*/ 247 w 148721"/>
                <a:gd name="connsiteY23" fmla="*/ 3376 h 131066"/>
                <a:gd name="connsiteX24" fmla="*/ 247 w 148721"/>
                <a:gd name="connsiteY24" fmla="*/ 12569 h 131066"/>
                <a:gd name="connsiteX25" fmla="*/ 23309 w 148721"/>
                <a:gd name="connsiteY25" fmla="*/ 29174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309" y="29174"/>
                  </a:moveTo>
                  <a:lnTo>
                    <a:pt x="23309" y="108645"/>
                  </a:lnTo>
                  <a:cubicBezTo>
                    <a:pt x="23309" y="121989"/>
                    <a:pt x="20057" y="121989"/>
                    <a:pt x="247" y="121989"/>
                  </a:cubicBezTo>
                  <a:lnTo>
                    <a:pt x="247" y="131181"/>
                  </a:lnTo>
                  <a:cubicBezTo>
                    <a:pt x="10595" y="130885"/>
                    <a:pt x="25674" y="130292"/>
                    <a:pt x="33657" y="130292"/>
                  </a:cubicBezTo>
                  <a:cubicBezTo>
                    <a:pt x="41345" y="130292"/>
                    <a:pt x="56720" y="130885"/>
                    <a:pt x="66772" y="131181"/>
                  </a:cubicBezTo>
                  <a:lnTo>
                    <a:pt x="66772" y="121989"/>
                  </a:lnTo>
                  <a:cubicBezTo>
                    <a:pt x="46963" y="121989"/>
                    <a:pt x="43710" y="121989"/>
                    <a:pt x="43710" y="108645"/>
                  </a:cubicBezTo>
                  <a:lnTo>
                    <a:pt x="43710" y="54083"/>
                  </a:lnTo>
                  <a:cubicBezTo>
                    <a:pt x="43710" y="23244"/>
                    <a:pt x="64703" y="6638"/>
                    <a:pt x="83625" y="6638"/>
                  </a:cubicBezTo>
                  <a:cubicBezTo>
                    <a:pt x="102253" y="6638"/>
                    <a:pt x="105505" y="22651"/>
                    <a:pt x="105505" y="39553"/>
                  </a:cubicBezTo>
                  <a:lnTo>
                    <a:pt x="105505" y="108645"/>
                  </a:lnTo>
                  <a:cubicBezTo>
                    <a:pt x="105505" y="121989"/>
                    <a:pt x="102253" y="121989"/>
                    <a:pt x="82443" y="121989"/>
                  </a:cubicBezTo>
                  <a:lnTo>
                    <a:pt x="82443" y="131181"/>
                  </a:lnTo>
                  <a:cubicBezTo>
                    <a:pt x="92791" y="130885"/>
                    <a:pt x="107870" y="130292"/>
                    <a:pt x="115853" y="130292"/>
                  </a:cubicBezTo>
                  <a:cubicBezTo>
                    <a:pt x="123541" y="130292"/>
                    <a:pt x="138916" y="130885"/>
                    <a:pt x="148968" y="131181"/>
                  </a:cubicBezTo>
                  <a:lnTo>
                    <a:pt x="148968" y="121989"/>
                  </a:lnTo>
                  <a:cubicBezTo>
                    <a:pt x="133594" y="121989"/>
                    <a:pt x="126202" y="121989"/>
                    <a:pt x="125906" y="113093"/>
                  </a:cubicBezTo>
                  <a:lnTo>
                    <a:pt x="125906" y="56455"/>
                  </a:lnTo>
                  <a:cubicBezTo>
                    <a:pt x="125906" y="30954"/>
                    <a:pt x="125906" y="21761"/>
                    <a:pt x="116740" y="11086"/>
                  </a:cubicBezTo>
                  <a:cubicBezTo>
                    <a:pt x="112601" y="6045"/>
                    <a:pt x="102844" y="114"/>
                    <a:pt x="85695" y="114"/>
                  </a:cubicBezTo>
                  <a:cubicBezTo>
                    <a:pt x="64111" y="114"/>
                    <a:pt x="50215" y="12865"/>
                    <a:pt x="41936" y="31250"/>
                  </a:cubicBezTo>
                  <a:lnTo>
                    <a:pt x="41936" y="114"/>
                  </a:lnTo>
                  <a:lnTo>
                    <a:pt x="247" y="3376"/>
                  </a:lnTo>
                  <a:lnTo>
                    <a:pt x="247" y="12569"/>
                  </a:lnTo>
                  <a:cubicBezTo>
                    <a:pt x="20944" y="12569"/>
                    <a:pt x="23309" y="14644"/>
                    <a:pt x="23309" y="2917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0" name="Freeform 11319">
              <a:extLst>
                <a:ext uri="{FF2B5EF4-FFF2-40B4-BE49-F238E27FC236}">
                  <a16:creationId xmlns:a16="http://schemas.microsoft.com/office/drawing/2014/main" id="{9D46C260-A185-01FD-004F-7903C828F677}"/>
                </a:ext>
              </a:extLst>
            </p:cNvPr>
            <p:cNvSpPr/>
            <p:nvPr>
              <p:custDataLst>
                <p:tags r:id="rId289"/>
              </p:custDataLst>
            </p:nvPr>
          </p:nvSpPr>
          <p:spPr>
            <a:xfrm>
              <a:off x="8068017" y="4324667"/>
              <a:ext cx="145764" cy="209054"/>
            </a:xfrm>
            <a:custGeom>
              <a:avLst/>
              <a:gdLst>
                <a:gd name="connsiteX0" fmla="*/ 102554 w 145764"/>
                <a:gd name="connsiteY0" fmla="*/ 189598 h 209054"/>
                <a:gd name="connsiteX1" fmla="*/ 102554 w 145764"/>
                <a:gd name="connsiteY1" fmla="*/ 209169 h 209054"/>
                <a:gd name="connsiteX2" fmla="*/ 146017 w 145764"/>
                <a:gd name="connsiteY2" fmla="*/ 205907 h 209054"/>
                <a:gd name="connsiteX3" fmla="*/ 146017 w 145764"/>
                <a:gd name="connsiteY3" fmla="*/ 196715 h 209054"/>
                <a:gd name="connsiteX4" fmla="*/ 122955 w 145764"/>
                <a:gd name="connsiteY4" fmla="*/ 180109 h 209054"/>
                <a:gd name="connsiteX5" fmla="*/ 122955 w 145764"/>
                <a:gd name="connsiteY5" fmla="*/ 114 h 209054"/>
                <a:gd name="connsiteX6" fmla="*/ 80379 w 145764"/>
                <a:gd name="connsiteY6" fmla="*/ 3376 h 209054"/>
                <a:gd name="connsiteX7" fmla="*/ 80379 w 145764"/>
                <a:gd name="connsiteY7" fmla="*/ 12569 h 209054"/>
                <a:gd name="connsiteX8" fmla="*/ 103441 w 145764"/>
                <a:gd name="connsiteY8" fmla="*/ 29174 h 209054"/>
                <a:gd name="connsiteX9" fmla="*/ 103441 w 145764"/>
                <a:gd name="connsiteY9" fmla="*/ 93225 h 209054"/>
                <a:gd name="connsiteX10" fmla="*/ 66187 w 145764"/>
                <a:gd name="connsiteY10" fmla="*/ 74840 h 209054"/>
                <a:gd name="connsiteX11" fmla="*/ 252 w 145764"/>
                <a:gd name="connsiteY11" fmla="*/ 142153 h 209054"/>
                <a:gd name="connsiteX12" fmla="*/ 62934 w 145764"/>
                <a:gd name="connsiteY12" fmla="*/ 209169 h 209054"/>
                <a:gd name="connsiteX13" fmla="*/ 102554 w 145764"/>
                <a:gd name="connsiteY13" fmla="*/ 189598 h 209054"/>
                <a:gd name="connsiteX14" fmla="*/ 102554 w 145764"/>
                <a:gd name="connsiteY14" fmla="*/ 110127 h 209054"/>
                <a:gd name="connsiteX15" fmla="*/ 102554 w 145764"/>
                <a:gd name="connsiteY15" fmla="*/ 170916 h 209054"/>
                <a:gd name="connsiteX16" fmla="*/ 99301 w 145764"/>
                <a:gd name="connsiteY16" fmla="*/ 181888 h 209054"/>
                <a:gd name="connsiteX17" fmla="*/ 64413 w 145764"/>
                <a:gd name="connsiteY17" fmla="*/ 202645 h 209054"/>
                <a:gd name="connsiteX18" fmla="*/ 33367 w 145764"/>
                <a:gd name="connsiteY18" fmla="*/ 183667 h 209054"/>
                <a:gd name="connsiteX19" fmla="*/ 24793 w 145764"/>
                <a:gd name="connsiteY19" fmla="*/ 142449 h 209054"/>
                <a:gd name="connsiteX20" fmla="*/ 33959 w 145764"/>
                <a:gd name="connsiteY20" fmla="*/ 100342 h 209054"/>
                <a:gd name="connsiteX21" fmla="*/ 67369 w 145764"/>
                <a:gd name="connsiteY21" fmla="*/ 81364 h 209054"/>
                <a:gd name="connsiteX22" fmla="*/ 99301 w 145764"/>
                <a:gd name="connsiteY22" fmla="*/ 99156 h 209054"/>
                <a:gd name="connsiteX23" fmla="*/ 102554 w 145764"/>
                <a:gd name="connsiteY23" fmla="*/ 110127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764" h="209054">
                  <a:moveTo>
                    <a:pt x="102554" y="189598"/>
                  </a:moveTo>
                  <a:lnTo>
                    <a:pt x="102554" y="209169"/>
                  </a:lnTo>
                  <a:lnTo>
                    <a:pt x="146017" y="205907"/>
                  </a:lnTo>
                  <a:lnTo>
                    <a:pt x="146017" y="196715"/>
                  </a:lnTo>
                  <a:cubicBezTo>
                    <a:pt x="125320" y="196715"/>
                    <a:pt x="122955" y="194639"/>
                    <a:pt x="122955" y="180109"/>
                  </a:cubicBezTo>
                  <a:lnTo>
                    <a:pt x="122955" y="114"/>
                  </a:lnTo>
                  <a:lnTo>
                    <a:pt x="80379" y="3376"/>
                  </a:lnTo>
                  <a:lnTo>
                    <a:pt x="80379" y="12569"/>
                  </a:lnTo>
                  <a:cubicBezTo>
                    <a:pt x="101076" y="12569"/>
                    <a:pt x="103441" y="14644"/>
                    <a:pt x="103441" y="29174"/>
                  </a:cubicBezTo>
                  <a:lnTo>
                    <a:pt x="103441" y="93225"/>
                  </a:lnTo>
                  <a:cubicBezTo>
                    <a:pt x="94866" y="82550"/>
                    <a:pt x="82153" y="74840"/>
                    <a:pt x="66187" y="74840"/>
                  </a:cubicBezTo>
                  <a:cubicBezTo>
                    <a:pt x="31298" y="74840"/>
                    <a:pt x="252" y="103900"/>
                    <a:pt x="252" y="142153"/>
                  </a:cubicBezTo>
                  <a:cubicBezTo>
                    <a:pt x="252" y="179812"/>
                    <a:pt x="29228" y="209169"/>
                    <a:pt x="62934" y="209169"/>
                  </a:cubicBezTo>
                  <a:cubicBezTo>
                    <a:pt x="81857" y="209169"/>
                    <a:pt x="95162" y="199087"/>
                    <a:pt x="102554" y="189598"/>
                  </a:cubicBezTo>
                  <a:close/>
                  <a:moveTo>
                    <a:pt x="102554" y="110127"/>
                  </a:moveTo>
                  <a:lnTo>
                    <a:pt x="102554" y="170916"/>
                  </a:lnTo>
                  <a:cubicBezTo>
                    <a:pt x="102554" y="176254"/>
                    <a:pt x="102554" y="176847"/>
                    <a:pt x="99301" y="181888"/>
                  </a:cubicBezTo>
                  <a:cubicBezTo>
                    <a:pt x="90431" y="196122"/>
                    <a:pt x="77126" y="202645"/>
                    <a:pt x="64413" y="202645"/>
                  </a:cubicBezTo>
                  <a:cubicBezTo>
                    <a:pt x="51107" y="202645"/>
                    <a:pt x="40463" y="194936"/>
                    <a:pt x="33367" y="183667"/>
                  </a:cubicBezTo>
                  <a:cubicBezTo>
                    <a:pt x="25680" y="171510"/>
                    <a:pt x="24793" y="154607"/>
                    <a:pt x="24793" y="142449"/>
                  </a:cubicBezTo>
                  <a:cubicBezTo>
                    <a:pt x="24793" y="131478"/>
                    <a:pt x="25384" y="113686"/>
                    <a:pt x="33959" y="100342"/>
                  </a:cubicBezTo>
                  <a:cubicBezTo>
                    <a:pt x="40168" y="91149"/>
                    <a:pt x="51403" y="81364"/>
                    <a:pt x="67369" y="81364"/>
                  </a:cubicBezTo>
                  <a:cubicBezTo>
                    <a:pt x="77718" y="81364"/>
                    <a:pt x="90136" y="85812"/>
                    <a:pt x="99301" y="99156"/>
                  </a:cubicBezTo>
                  <a:cubicBezTo>
                    <a:pt x="102554" y="104197"/>
                    <a:pt x="102554" y="104790"/>
                    <a:pt x="102554" y="11012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1" name="Freeform 11320">
              <a:extLst>
                <a:ext uri="{FF2B5EF4-FFF2-40B4-BE49-F238E27FC236}">
                  <a16:creationId xmlns:a16="http://schemas.microsoft.com/office/drawing/2014/main" id="{A2A974A8-FA2F-2816-5E67-4B5F2A70935A}"/>
                </a:ext>
              </a:extLst>
            </p:cNvPr>
            <p:cNvSpPr/>
            <p:nvPr>
              <p:custDataLst>
                <p:tags r:id="rId290"/>
              </p:custDataLst>
            </p:nvPr>
          </p:nvSpPr>
          <p:spPr>
            <a:xfrm>
              <a:off x="8337376" y="4402655"/>
              <a:ext cx="144582" cy="131066"/>
            </a:xfrm>
            <a:custGeom>
              <a:avLst/>
              <a:gdLst>
                <a:gd name="connsiteX0" fmla="*/ 117642 w 144582"/>
                <a:gd name="connsiteY0" fmla="*/ 29174 h 131066"/>
                <a:gd name="connsiteX1" fmla="*/ 144844 w 144582"/>
                <a:gd name="connsiteY1" fmla="*/ 9307 h 131066"/>
                <a:gd name="connsiteX2" fmla="*/ 144844 w 144582"/>
                <a:gd name="connsiteY2" fmla="*/ 114 h 131066"/>
                <a:gd name="connsiteX3" fmla="*/ 122669 w 144582"/>
                <a:gd name="connsiteY3" fmla="*/ 1004 h 131066"/>
                <a:gd name="connsiteX4" fmla="*/ 96945 w 144582"/>
                <a:gd name="connsiteY4" fmla="*/ 114 h 131066"/>
                <a:gd name="connsiteX5" fmla="*/ 96945 w 144582"/>
                <a:gd name="connsiteY5" fmla="*/ 9307 h 131066"/>
                <a:gd name="connsiteX6" fmla="*/ 111137 w 144582"/>
                <a:gd name="connsiteY6" fmla="*/ 22058 h 131066"/>
                <a:gd name="connsiteX7" fmla="*/ 109363 w 144582"/>
                <a:gd name="connsiteY7" fmla="*/ 29174 h 131066"/>
                <a:gd name="connsiteX8" fmla="*/ 79205 w 144582"/>
                <a:gd name="connsiteY8" fmla="*/ 104790 h 131066"/>
                <a:gd name="connsiteX9" fmla="*/ 46090 w 144582"/>
                <a:gd name="connsiteY9" fmla="*/ 22058 h 131066"/>
                <a:gd name="connsiteX10" fmla="*/ 44316 w 144582"/>
                <a:gd name="connsiteY10" fmla="*/ 17017 h 131066"/>
                <a:gd name="connsiteX11" fmla="*/ 61169 w 144582"/>
                <a:gd name="connsiteY11" fmla="*/ 9307 h 131066"/>
                <a:gd name="connsiteX12" fmla="*/ 61169 w 144582"/>
                <a:gd name="connsiteY12" fmla="*/ 114 h 131066"/>
                <a:gd name="connsiteX13" fmla="*/ 28941 w 144582"/>
                <a:gd name="connsiteY13" fmla="*/ 1004 h 131066"/>
                <a:gd name="connsiteX14" fmla="*/ 261 w 144582"/>
                <a:gd name="connsiteY14" fmla="*/ 114 h 131066"/>
                <a:gd name="connsiteX15" fmla="*/ 261 w 144582"/>
                <a:gd name="connsiteY15" fmla="*/ 9307 h 131066"/>
                <a:gd name="connsiteX16" fmla="*/ 23915 w 144582"/>
                <a:gd name="connsiteY16" fmla="*/ 20278 h 131066"/>
                <a:gd name="connsiteX17" fmla="*/ 66491 w 144582"/>
                <a:gd name="connsiteY17" fmla="*/ 125547 h 131066"/>
                <a:gd name="connsiteX18" fmla="*/ 72700 w 144582"/>
                <a:gd name="connsiteY18" fmla="*/ 131181 h 131066"/>
                <a:gd name="connsiteX19" fmla="*/ 78910 w 144582"/>
                <a:gd name="connsiteY19" fmla="*/ 125547 h 131066"/>
                <a:gd name="connsiteX20" fmla="*/ 117642 w 144582"/>
                <a:gd name="connsiteY20" fmla="*/ 29174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4582" h="131066">
                  <a:moveTo>
                    <a:pt x="117642" y="29174"/>
                  </a:moveTo>
                  <a:cubicBezTo>
                    <a:pt x="120303" y="22354"/>
                    <a:pt x="125330" y="9603"/>
                    <a:pt x="144844" y="9307"/>
                  </a:cubicBezTo>
                  <a:lnTo>
                    <a:pt x="144844" y="114"/>
                  </a:lnTo>
                  <a:cubicBezTo>
                    <a:pt x="138043" y="707"/>
                    <a:pt x="129469" y="1004"/>
                    <a:pt x="122669" y="1004"/>
                  </a:cubicBezTo>
                  <a:cubicBezTo>
                    <a:pt x="115573" y="1004"/>
                    <a:pt x="101972" y="411"/>
                    <a:pt x="96945" y="114"/>
                  </a:cubicBezTo>
                  <a:lnTo>
                    <a:pt x="96945" y="9307"/>
                  </a:lnTo>
                  <a:cubicBezTo>
                    <a:pt x="107885" y="9603"/>
                    <a:pt x="111137" y="16423"/>
                    <a:pt x="111137" y="22058"/>
                  </a:cubicBezTo>
                  <a:cubicBezTo>
                    <a:pt x="111137" y="24726"/>
                    <a:pt x="110546" y="25912"/>
                    <a:pt x="109363" y="29174"/>
                  </a:cubicBezTo>
                  <a:lnTo>
                    <a:pt x="79205" y="104790"/>
                  </a:lnTo>
                  <a:lnTo>
                    <a:pt x="46090" y="22058"/>
                  </a:lnTo>
                  <a:cubicBezTo>
                    <a:pt x="44316" y="18203"/>
                    <a:pt x="44316" y="17610"/>
                    <a:pt x="44316" y="17017"/>
                  </a:cubicBezTo>
                  <a:cubicBezTo>
                    <a:pt x="44316" y="9307"/>
                    <a:pt x="55847" y="9307"/>
                    <a:pt x="61169" y="9307"/>
                  </a:cubicBezTo>
                  <a:lnTo>
                    <a:pt x="61169" y="114"/>
                  </a:lnTo>
                  <a:cubicBezTo>
                    <a:pt x="52299" y="411"/>
                    <a:pt x="35742" y="1004"/>
                    <a:pt x="28941" y="1004"/>
                  </a:cubicBezTo>
                  <a:cubicBezTo>
                    <a:pt x="20958" y="1004"/>
                    <a:pt x="9132" y="707"/>
                    <a:pt x="261" y="114"/>
                  </a:cubicBezTo>
                  <a:lnTo>
                    <a:pt x="261" y="9307"/>
                  </a:lnTo>
                  <a:cubicBezTo>
                    <a:pt x="18889" y="9307"/>
                    <a:pt x="20071" y="11086"/>
                    <a:pt x="23915" y="20278"/>
                  </a:cubicBezTo>
                  <a:lnTo>
                    <a:pt x="66491" y="125547"/>
                  </a:lnTo>
                  <a:cubicBezTo>
                    <a:pt x="68265" y="129699"/>
                    <a:pt x="68857" y="131181"/>
                    <a:pt x="72700" y="131181"/>
                  </a:cubicBezTo>
                  <a:cubicBezTo>
                    <a:pt x="76544" y="131181"/>
                    <a:pt x="77727" y="128512"/>
                    <a:pt x="78910" y="125547"/>
                  </a:cubicBezTo>
                  <a:lnTo>
                    <a:pt x="117642" y="2917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2" name="Freeform 11321">
              <a:extLst>
                <a:ext uri="{FF2B5EF4-FFF2-40B4-BE49-F238E27FC236}">
                  <a16:creationId xmlns:a16="http://schemas.microsoft.com/office/drawing/2014/main" id="{A7F3D048-05B1-4691-B98A-A0B7C714AAB9}"/>
                </a:ext>
              </a:extLst>
            </p:cNvPr>
            <p:cNvSpPr/>
            <p:nvPr>
              <p:custDataLst>
                <p:tags r:id="rId291"/>
              </p:custDataLst>
            </p:nvPr>
          </p:nvSpPr>
          <p:spPr>
            <a:xfrm>
              <a:off x="8487872" y="4397614"/>
              <a:ext cx="114424" cy="136108"/>
            </a:xfrm>
            <a:custGeom>
              <a:avLst/>
              <a:gdLst>
                <a:gd name="connsiteX0" fmla="*/ 25103 w 114424"/>
                <a:gd name="connsiteY0" fmla="*/ 58234 h 136108"/>
                <a:gd name="connsiteX1" fmla="*/ 61766 w 114424"/>
                <a:gd name="connsiteY1" fmla="*/ 6638 h 136108"/>
                <a:gd name="connsiteX2" fmla="*/ 95176 w 114424"/>
                <a:gd name="connsiteY2" fmla="*/ 58234 h 136108"/>
                <a:gd name="connsiteX3" fmla="*/ 25103 w 114424"/>
                <a:gd name="connsiteY3" fmla="*/ 58234 h 136108"/>
                <a:gd name="connsiteX4" fmla="*/ 24807 w 114424"/>
                <a:gd name="connsiteY4" fmla="*/ 64462 h 136108"/>
                <a:gd name="connsiteX5" fmla="*/ 107299 w 114424"/>
                <a:gd name="connsiteY5" fmla="*/ 64462 h 136108"/>
                <a:gd name="connsiteX6" fmla="*/ 114691 w 114424"/>
                <a:gd name="connsiteY6" fmla="*/ 58234 h 136108"/>
                <a:gd name="connsiteX7" fmla="*/ 61766 w 114424"/>
                <a:gd name="connsiteY7" fmla="*/ 114 h 136108"/>
                <a:gd name="connsiteX8" fmla="*/ 266 w 114424"/>
                <a:gd name="connsiteY8" fmla="*/ 67723 h 136108"/>
                <a:gd name="connsiteX9" fmla="*/ 65314 w 114424"/>
                <a:gd name="connsiteY9" fmla="*/ 136222 h 136108"/>
                <a:gd name="connsiteX10" fmla="*/ 114691 w 114424"/>
                <a:gd name="connsiteY10" fmla="*/ 97673 h 136108"/>
                <a:gd name="connsiteX11" fmla="*/ 110847 w 114424"/>
                <a:gd name="connsiteY11" fmla="*/ 94115 h 136108"/>
                <a:gd name="connsiteX12" fmla="*/ 107003 w 114424"/>
                <a:gd name="connsiteY12" fmla="*/ 98266 h 136108"/>
                <a:gd name="connsiteX13" fmla="*/ 67088 w 114424"/>
                <a:gd name="connsiteY13" fmla="*/ 128809 h 136108"/>
                <a:gd name="connsiteX14" fmla="*/ 33677 w 114424"/>
                <a:gd name="connsiteY14" fmla="*/ 108941 h 136108"/>
                <a:gd name="connsiteX15" fmla="*/ 24807 w 114424"/>
                <a:gd name="connsiteY15" fmla="*/ 6446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5103" y="58234"/>
                  </a:moveTo>
                  <a:cubicBezTo>
                    <a:pt x="26877" y="14051"/>
                    <a:pt x="51713" y="6638"/>
                    <a:pt x="61766" y="6638"/>
                  </a:cubicBezTo>
                  <a:cubicBezTo>
                    <a:pt x="92220" y="6638"/>
                    <a:pt x="95176" y="46670"/>
                    <a:pt x="95176" y="58234"/>
                  </a:cubicBezTo>
                  <a:lnTo>
                    <a:pt x="25103" y="58234"/>
                  </a:lnTo>
                  <a:close/>
                  <a:moveTo>
                    <a:pt x="24807" y="64462"/>
                  </a:moveTo>
                  <a:lnTo>
                    <a:pt x="107299" y="64462"/>
                  </a:lnTo>
                  <a:cubicBezTo>
                    <a:pt x="113804" y="64462"/>
                    <a:pt x="114691" y="64462"/>
                    <a:pt x="114691" y="58234"/>
                  </a:cubicBezTo>
                  <a:cubicBezTo>
                    <a:pt x="114691" y="28878"/>
                    <a:pt x="98724" y="114"/>
                    <a:pt x="61766" y="114"/>
                  </a:cubicBezTo>
                  <a:cubicBezTo>
                    <a:pt x="27468" y="114"/>
                    <a:pt x="266" y="30657"/>
                    <a:pt x="266" y="67723"/>
                  </a:cubicBezTo>
                  <a:cubicBezTo>
                    <a:pt x="266" y="107459"/>
                    <a:pt x="31312" y="136222"/>
                    <a:pt x="65314" y="136222"/>
                  </a:cubicBezTo>
                  <a:cubicBezTo>
                    <a:pt x="101385" y="136222"/>
                    <a:pt x="114691" y="103307"/>
                    <a:pt x="114691" y="97673"/>
                  </a:cubicBezTo>
                  <a:cubicBezTo>
                    <a:pt x="114691" y="94708"/>
                    <a:pt x="112325" y="94115"/>
                    <a:pt x="110847" y="94115"/>
                  </a:cubicBezTo>
                  <a:cubicBezTo>
                    <a:pt x="108186" y="94115"/>
                    <a:pt x="107594" y="95894"/>
                    <a:pt x="107003" y="98266"/>
                  </a:cubicBezTo>
                  <a:cubicBezTo>
                    <a:pt x="96655" y="128809"/>
                    <a:pt x="70044" y="128809"/>
                    <a:pt x="67088" y="128809"/>
                  </a:cubicBezTo>
                  <a:cubicBezTo>
                    <a:pt x="52304" y="128809"/>
                    <a:pt x="40477" y="119913"/>
                    <a:pt x="33677" y="108941"/>
                  </a:cubicBezTo>
                  <a:cubicBezTo>
                    <a:pt x="24807" y="94708"/>
                    <a:pt x="24807" y="75137"/>
                    <a:pt x="24807" y="6446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3" name="Freeform 11322">
              <a:extLst>
                <a:ext uri="{FF2B5EF4-FFF2-40B4-BE49-F238E27FC236}">
                  <a16:creationId xmlns:a16="http://schemas.microsoft.com/office/drawing/2014/main" id="{8326862D-A176-6002-3051-BBB8B24B44EF}"/>
                </a:ext>
              </a:extLst>
            </p:cNvPr>
            <p:cNvSpPr/>
            <p:nvPr>
              <p:custDataLst>
                <p:tags r:id="rId292"/>
              </p:custDataLst>
            </p:nvPr>
          </p:nvSpPr>
          <p:spPr>
            <a:xfrm>
              <a:off x="8620760" y="4324667"/>
              <a:ext cx="65638" cy="205792"/>
            </a:xfrm>
            <a:custGeom>
              <a:avLst/>
              <a:gdLst>
                <a:gd name="connsiteX0" fmla="*/ 42847 w 65638"/>
                <a:gd name="connsiteY0" fmla="*/ 114 h 205792"/>
                <a:gd name="connsiteX1" fmla="*/ 271 w 65638"/>
                <a:gd name="connsiteY1" fmla="*/ 3376 h 205792"/>
                <a:gd name="connsiteX2" fmla="*/ 271 w 65638"/>
                <a:gd name="connsiteY2" fmla="*/ 12569 h 205792"/>
                <a:gd name="connsiteX3" fmla="*/ 23333 w 65638"/>
                <a:gd name="connsiteY3" fmla="*/ 29174 h 205792"/>
                <a:gd name="connsiteX4" fmla="*/ 23333 w 65638"/>
                <a:gd name="connsiteY4" fmla="*/ 183371 h 205792"/>
                <a:gd name="connsiteX5" fmla="*/ 271 w 65638"/>
                <a:gd name="connsiteY5" fmla="*/ 196715 h 205792"/>
                <a:gd name="connsiteX6" fmla="*/ 271 w 65638"/>
                <a:gd name="connsiteY6" fmla="*/ 205907 h 205792"/>
                <a:gd name="connsiteX7" fmla="*/ 33090 w 65638"/>
                <a:gd name="connsiteY7" fmla="*/ 205018 h 205792"/>
                <a:gd name="connsiteX8" fmla="*/ 65909 w 65638"/>
                <a:gd name="connsiteY8" fmla="*/ 205907 h 205792"/>
                <a:gd name="connsiteX9" fmla="*/ 65909 w 65638"/>
                <a:gd name="connsiteY9" fmla="*/ 196715 h 205792"/>
                <a:gd name="connsiteX10" fmla="*/ 42847 w 65638"/>
                <a:gd name="connsiteY10" fmla="*/ 183371 h 205792"/>
                <a:gd name="connsiteX11" fmla="*/ 42847 w 65638"/>
                <a:gd name="connsiteY11" fmla="*/ 114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8" h="205792">
                  <a:moveTo>
                    <a:pt x="42847" y="114"/>
                  </a:moveTo>
                  <a:lnTo>
                    <a:pt x="271" y="3376"/>
                  </a:lnTo>
                  <a:lnTo>
                    <a:pt x="271" y="12569"/>
                  </a:lnTo>
                  <a:cubicBezTo>
                    <a:pt x="20968" y="12569"/>
                    <a:pt x="23333" y="14644"/>
                    <a:pt x="23333" y="29174"/>
                  </a:cubicBezTo>
                  <a:lnTo>
                    <a:pt x="23333" y="183371"/>
                  </a:lnTo>
                  <a:cubicBezTo>
                    <a:pt x="23333" y="196715"/>
                    <a:pt x="20081" y="196715"/>
                    <a:pt x="271" y="196715"/>
                  </a:cubicBezTo>
                  <a:lnTo>
                    <a:pt x="271" y="205907"/>
                  </a:lnTo>
                  <a:cubicBezTo>
                    <a:pt x="10028" y="205611"/>
                    <a:pt x="25698" y="205018"/>
                    <a:pt x="33090" y="205018"/>
                  </a:cubicBezTo>
                  <a:cubicBezTo>
                    <a:pt x="40482" y="205018"/>
                    <a:pt x="54970" y="205611"/>
                    <a:pt x="65909" y="205907"/>
                  </a:cubicBezTo>
                  <a:lnTo>
                    <a:pt x="65909" y="196715"/>
                  </a:lnTo>
                  <a:cubicBezTo>
                    <a:pt x="46100" y="196715"/>
                    <a:pt x="42847" y="196715"/>
                    <a:pt x="42847" y="183371"/>
                  </a:cubicBezTo>
                  <a:lnTo>
                    <a:pt x="42847" y="11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4" name="Freeform 11323">
              <a:extLst>
                <a:ext uri="{FF2B5EF4-FFF2-40B4-BE49-F238E27FC236}">
                  <a16:creationId xmlns:a16="http://schemas.microsoft.com/office/drawing/2014/main" id="{167F5DD3-4C3A-8E03-A82C-C25C5E62A811}"/>
                </a:ext>
              </a:extLst>
            </p:cNvPr>
            <p:cNvSpPr/>
            <p:nvPr>
              <p:custDataLst>
                <p:tags r:id="rId293"/>
              </p:custDataLst>
            </p:nvPr>
          </p:nvSpPr>
          <p:spPr>
            <a:xfrm>
              <a:off x="8701412" y="4397614"/>
              <a:ext cx="130981" cy="136108"/>
            </a:xfrm>
            <a:custGeom>
              <a:avLst/>
              <a:gdLst>
                <a:gd name="connsiteX0" fmla="*/ 131255 w 130981"/>
                <a:gd name="connsiteY0" fmla="*/ 69503 h 136108"/>
                <a:gd name="connsiteX1" fmla="*/ 65912 w 130981"/>
                <a:gd name="connsiteY1" fmla="*/ 114 h 136108"/>
                <a:gd name="connsiteX2" fmla="*/ 274 w 130981"/>
                <a:gd name="connsiteY2" fmla="*/ 69503 h 136108"/>
                <a:gd name="connsiteX3" fmla="*/ 65617 w 130981"/>
                <a:gd name="connsiteY3" fmla="*/ 136222 h 136108"/>
                <a:gd name="connsiteX4" fmla="*/ 131255 w 130981"/>
                <a:gd name="connsiteY4" fmla="*/ 69503 h 136108"/>
                <a:gd name="connsiteX5" fmla="*/ 65912 w 130981"/>
                <a:gd name="connsiteY5" fmla="*/ 128809 h 136108"/>
                <a:gd name="connsiteX6" fmla="*/ 32206 w 130981"/>
                <a:gd name="connsiteY6" fmla="*/ 108941 h 136108"/>
                <a:gd name="connsiteX7" fmla="*/ 24814 w 130981"/>
                <a:gd name="connsiteY7" fmla="*/ 67130 h 136108"/>
                <a:gd name="connsiteX8" fmla="*/ 31910 w 130981"/>
                <a:gd name="connsiteY8" fmla="*/ 26506 h 136108"/>
                <a:gd name="connsiteX9" fmla="*/ 65617 w 130981"/>
                <a:gd name="connsiteY9" fmla="*/ 6638 h 136108"/>
                <a:gd name="connsiteX10" fmla="*/ 99027 w 130981"/>
                <a:gd name="connsiteY10" fmla="*/ 25912 h 136108"/>
                <a:gd name="connsiteX11" fmla="*/ 106715 w 130981"/>
                <a:gd name="connsiteY11" fmla="*/ 67130 h 136108"/>
                <a:gd name="connsiteX12" fmla="*/ 100210 w 130981"/>
                <a:gd name="connsiteY12" fmla="*/ 106866 h 136108"/>
                <a:gd name="connsiteX13" fmla="*/ 65912 w 130981"/>
                <a:gd name="connsiteY13" fmla="*/ 128809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255" y="69503"/>
                  </a:moveTo>
                  <a:cubicBezTo>
                    <a:pt x="131255" y="31547"/>
                    <a:pt x="101688" y="114"/>
                    <a:pt x="65912" y="114"/>
                  </a:cubicBezTo>
                  <a:cubicBezTo>
                    <a:pt x="28954" y="114"/>
                    <a:pt x="274" y="32436"/>
                    <a:pt x="274" y="69503"/>
                  </a:cubicBezTo>
                  <a:cubicBezTo>
                    <a:pt x="274" y="107755"/>
                    <a:pt x="31023" y="136222"/>
                    <a:pt x="65617" y="136222"/>
                  </a:cubicBezTo>
                  <a:cubicBezTo>
                    <a:pt x="101393" y="136222"/>
                    <a:pt x="131255" y="107162"/>
                    <a:pt x="131255" y="69503"/>
                  </a:cubicBezTo>
                  <a:close/>
                  <a:moveTo>
                    <a:pt x="65912" y="128809"/>
                  </a:moveTo>
                  <a:cubicBezTo>
                    <a:pt x="53198" y="128809"/>
                    <a:pt x="40189" y="122582"/>
                    <a:pt x="32206" y="108941"/>
                  </a:cubicBezTo>
                  <a:cubicBezTo>
                    <a:pt x="24814" y="95894"/>
                    <a:pt x="24814" y="77806"/>
                    <a:pt x="24814" y="67130"/>
                  </a:cubicBezTo>
                  <a:cubicBezTo>
                    <a:pt x="24814" y="55566"/>
                    <a:pt x="24814" y="39553"/>
                    <a:pt x="31910" y="26506"/>
                  </a:cubicBezTo>
                  <a:cubicBezTo>
                    <a:pt x="39893" y="12865"/>
                    <a:pt x="53790" y="6638"/>
                    <a:pt x="65617" y="6638"/>
                  </a:cubicBezTo>
                  <a:cubicBezTo>
                    <a:pt x="78626" y="6638"/>
                    <a:pt x="91340" y="13162"/>
                    <a:pt x="99027" y="25912"/>
                  </a:cubicBezTo>
                  <a:cubicBezTo>
                    <a:pt x="106715" y="38663"/>
                    <a:pt x="106715" y="55862"/>
                    <a:pt x="106715" y="67130"/>
                  </a:cubicBezTo>
                  <a:cubicBezTo>
                    <a:pt x="106715" y="77806"/>
                    <a:pt x="106715" y="93818"/>
                    <a:pt x="100210" y="106866"/>
                  </a:cubicBezTo>
                  <a:cubicBezTo>
                    <a:pt x="93705" y="120210"/>
                    <a:pt x="80696" y="128809"/>
                    <a:pt x="65912" y="12880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5" name="Freeform 11324">
              <a:extLst>
                <a:ext uri="{FF2B5EF4-FFF2-40B4-BE49-F238E27FC236}">
                  <a16:creationId xmlns:a16="http://schemas.microsoft.com/office/drawing/2014/main" id="{D303C737-0D89-3790-AEA5-BF326E9CD96C}"/>
                </a:ext>
              </a:extLst>
            </p:cNvPr>
            <p:cNvSpPr/>
            <p:nvPr>
              <p:custDataLst>
                <p:tags r:id="rId294"/>
              </p:custDataLst>
            </p:nvPr>
          </p:nvSpPr>
          <p:spPr>
            <a:xfrm>
              <a:off x="8859234" y="4397614"/>
              <a:ext cx="112650" cy="136108"/>
            </a:xfrm>
            <a:custGeom>
              <a:avLst/>
              <a:gdLst>
                <a:gd name="connsiteX0" fmla="*/ 24819 w 112650"/>
                <a:gd name="connsiteY0" fmla="*/ 68317 h 136108"/>
                <a:gd name="connsiteX1" fmla="*/ 64735 w 112650"/>
                <a:gd name="connsiteY1" fmla="*/ 7528 h 136108"/>
                <a:gd name="connsiteX2" fmla="*/ 96371 w 112650"/>
                <a:gd name="connsiteY2" fmla="*/ 18499 h 136108"/>
                <a:gd name="connsiteX3" fmla="*/ 82475 w 112650"/>
                <a:gd name="connsiteY3" fmla="*/ 32140 h 136108"/>
                <a:gd name="connsiteX4" fmla="*/ 96076 w 112650"/>
                <a:gd name="connsiteY4" fmla="*/ 45780 h 136108"/>
                <a:gd name="connsiteX5" fmla="*/ 109677 w 112650"/>
                <a:gd name="connsiteY5" fmla="*/ 31843 h 136108"/>
                <a:gd name="connsiteX6" fmla="*/ 64439 w 112650"/>
                <a:gd name="connsiteY6" fmla="*/ 114 h 136108"/>
                <a:gd name="connsiteX7" fmla="*/ 279 w 112650"/>
                <a:gd name="connsiteY7" fmla="*/ 68910 h 136108"/>
                <a:gd name="connsiteX8" fmla="*/ 63848 w 112650"/>
                <a:gd name="connsiteY8" fmla="*/ 136222 h 136108"/>
                <a:gd name="connsiteX9" fmla="*/ 112929 w 112650"/>
                <a:gd name="connsiteY9" fmla="*/ 97673 h 136108"/>
                <a:gd name="connsiteX10" fmla="*/ 109085 w 112650"/>
                <a:gd name="connsiteY10" fmla="*/ 94708 h 136108"/>
                <a:gd name="connsiteX11" fmla="*/ 105242 w 112650"/>
                <a:gd name="connsiteY11" fmla="*/ 97673 h 136108"/>
                <a:gd name="connsiteX12" fmla="*/ 66509 w 112650"/>
                <a:gd name="connsiteY12" fmla="*/ 128809 h 136108"/>
                <a:gd name="connsiteX13" fmla="*/ 24819 w 112650"/>
                <a:gd name="connsiteY13" fmla="*/ 68317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50" h="136108">
                  <a:moveTo>
                    <a:pt x="24819" y="68317"/>
                  </a:moveTo>
                  <a:cubicBezTo>
                    <a:pt x="24819" y="19982"/>
                    <a:pt x="49064" y="7528"/>
                    <a:pt x="64735" y="7528"/>
                  </a:cubicBezTo>
                  <a:cubicBezTo>
                    <a:pt x="67396" y="7528"/>
                    <a:pt x="86023" y="7824"/>
                    <a:pt x="96371" y="18499"/>
                  </a:cubicBezTo>
                  <a:cubicBezTo>
                    <a:pt x="84249" y="19389"/>
                    <a:pt x="82475" y="28285"/>
                    <a:pt x="82475" y="32140"/>
                  </a:cubicBezTo>
                  <a:cubicBezTo>
                    <a:pt x="82475" y="39849"/>
                    <a:pt x="87797" y="45780"/>
                    <a:pt x="96076" y="45780"/>
                  </a:cubicBezTo>
                  <a:cubicBezTo>
                    <a:pt x="103763" y="45780"/>
                    <a:pt x="109677" y="40739"/>
                    <a:pt x="109677" y="31843"/>
                  </a:cubicBezTo>
                  <a:cubicBezTo>
                    <a:pt x="109677" y="11679"/>
                    <a:pt x="87206" y="114"/>
                    <a:pt x="64439" y="114"/>
                  </a:cubicBezTo>
                  <a:cubicBezTo>
                    <a:pt x="27481" y="114"/>
                    <a:pt x="279" y="32140"/>
                    <a:pt x="279" y="68910"/>
                  </a:cubicBezTo>
                  <a:cubicBezTo>
                    <a:pt x="279" y="106866"/>
                    <a:pt x="29550" y="136222"/>
                    <a:pt x="63848" y="136222"/>
                  </a:cubicBezTo>
                  <a:cubicBezTo>
                    <a:pt x="103468" y="136222"/>
                    <a:pt x="112929" y="100638"/>
                    <a:pt x="112929" y="97673"/>
                  </a:cubicBezTo>
                  <a:cubicBezTo>
                    <a:pt x="112929" y="94708"/>
                    <a:pt x="109972" y="94708"/>
                    <a:pt x="109085" y="94708"/>
                  </a:cubicBezTo>
                  <a:cubicBezTo>
                    <a:pt x="106424" y="94708"/>
                    <a:pt x="105833" y="95894"/>
                    <a:pt x="105242" y="97673"/>
                  </a:cubicBezTo>
                  <a:cubicBezTo>
                    <a:pt x="96667" y="125251"/>
                    <a:pt x="77449" y="128809"/>
                    <a:pt x="66509" y="128809"/>
                  </a:cubicBezTo>
                  <a:cubicBezTo>
                    <a:pt x="50838" y="128809"/>
                    <a:pt x="24819" y="116058"/>
                    <a:pt x="24819" y="6831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6" name="Freeform 11325">
              <a:extLst>
                <a:ext uri="{FF2B5EF4-FFF2-40B4-BE49-F238E27FC236}">
                  <a16:creationId xmlns:a16="http://schemas.microsoft.com/office/drawing/2014/main" id="{FF4C4480-FBE2-BA0A-43B9-BB9161822EBF}"/>
                </a:ext>
              </a:extLst>
            </p:cNvPr>
            <p:cNvSpPr/>
            <p:nvPr>
              <p:custDataLst>
                <p:tags r:id="rId295"/>
              </p:custDataLst>
            </p:nvPr>
          </p:nvSpPr>
          <p:spPr>
            <a:xfrm>
              <a:off x="8990348" y="4332080"/>
              <a:ext cx="63273" cy="198379"/>
            </a:xfrm>
            <a:custGeom>
              <a:avLst/>
              <a:gdLst>
                <a:gd name="connsiteX0" fmla="*/ 42860 w 63273"/>
                <a:gd name="connsiteY0" fmla="*/ 67427 h 198379"/>
                <a:gd name="connsiteX1" fmla="*/ 1466 w 63273"/>
                <a:gd name="connsiteY1" fmla="*/ 70689 h 198379"/>
                <a:gd name="connsiteX2" fmla="*/ 1466 w 63273"/>
                <a:gd name="connsiteY2" fmla="*/ 79881 h 198379"/>
                <a:gd name="connsiteX3" fmla="*/ 23346 w 63273"/>
                <a:gd name="connsiteY3" fmla="*/ 96190 h 198379"/>
                <a:gd name="connsiteX4" fmla="*/ 23346 w 63273"/>
                <a:gd name="connsiteY4" fmla="*/ 175957 h 198379"/>
                <a:gd name="connsiteX5" fmla="*/ 283 w 63273"/>
                <a:gd name="connsiteY5" fmla="*/ 189301 h 198379"/>
                <a:gd name="connsiteX6" fmla="*/ 283 w 63273"/>
                <a:gd name="connsiteY6" fmla="*/ 198494 h 198379"/>
                <a:gd name="connsiteX7" fmla="*/ 32807 w 63273"/>
                <a:gd name="connsiteY7" fmla="*/ 197604 h 198379"/>
                <a:gd name="connsiteX8" fmla="*/ 63557 w 63273"/>
                <a:gd name="connsiteY8" fmla="*/ 198494 h 198379"/>
                <a:gd name="connsiteX9" fmla="*/ 63557 w 63273"/>
                <a:gd name="connsiteY9" fmla="*/ 189301 h 198379"/>
                <a:gd name="connsiteX10" fmla="*/ 42860 w 63273"/>
                <a:gd name="connsiteY10" fmla="*/ 176254 h 198379"/>
                <a:gd name="connsiteX11" fmla="*/ 42860 w 63273"/>
                <a:gd name="connsiteY11" fmla="*/ 67427 h 198379"/>
                <a:gd name="connsiteX12" fmla="*/ 44042 w 63273"/>
                <a:gd name="connsiteY12" fmla="*/ 15830 h 198379"/>
                <a:gd name="connsiteX13" fmla="*/ 28372 w 63273"/>
                <a:gd name="connsiteY13" fmla="*/ 114 h 198379"/>
                <a:gd name="connsiteX14" fmla="*/ 12701 w 63273"/>
                <a:gd name="connsiteY14" fmla="*/ 15830 h 198379"/>
                <a:gd name="connsiteX15" fmla="*/ 28372 w 63273"/>
                <a:gd name="connsiteY15" fmla="*/ 31547 h 198379"/>
                <a:gd name="connsiteX16" fmla="*/ 44042 w 63273"/>
                <a:gd name="connsiteY16" fmla="*/ 15830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860" y="67427"/>
                  </a:moveTo>
                  <a:lnTo>
                    <a:pt x="1466" y="70689"/>
                  </a:lnTo>
                  <a:lnTo>
                    <a:pt x="1466" y="79881"/>
                  </a:lnTo>
                  <a:cubicBezTo>
                    <a:pt x="20685" y="79881"/>
                    <a:pt x="23346" y="81660"/>
                    <a:pt x="23346" y="96190"/>
                  </a:cubicBezTo>
                  <a:lnTo>
                    <a:pt x="23346" y="175957"/>
                  </a:lnTo>
                  <a:cubicBezTo>
                    <a:pt x="23346" y="189301"/>
                    <a:pt x="20093" y="189301"/>
                    <a:pt x="283" y="189301"/>
                  </a:cubicBezTo>
                  <a:lnTo>
                    <a:pt x="283" y="198494"/>
                  </a:lnTo>
                  <a:cubicBezTo>
                    <a:pt x="9745" y="198197"/>
                    <a:pt x="25711" y="197604"/>
                    <a:pt x="32807" y="197604"/>
                  </a:cubicBezTo>
                  <a:cubicBezTo>
                    <a:pt x="43155" y="197604"/>
                    <a:pt x="53504" y="198197"/>
                    <a:pt x="63557" y="198494"/>
                  </a:cubicBezTo>
                  <a:lnTo>
                    <a:pt x="63557" y="189301"/>
                  </a:lnTo>
                  <a:cubicBezTo>
                    <a:pt x="44042" y="189301"/>
                    <a:pt x="42860" y="187819"/>
                    <a:pt x="42860" y="176254"/>
                  </a:cubicBezTo>
                  <a:lnTo>
                    <a:pt x="42860" y="67427"/>
                  </a:lnTo>
                  <a:close/>
                  <a:moveTo>
                    <a:pt x="44042" y="15830"/>
                  </a:moveTo>
                  <a:cubicBezTo>
                    <a:pt x="44042" y="6341"/>
                    <a:pt x="36651" y="114"/>
                    <a:pt x="28372" y="114"/>
                  </a:cubicBezTo>
                  <a:cubicBezTo>
                    <a:pt x="19206" y="114"/>
                    <a:pt x="12701" y="8121"/>
                    <a:pt x="12701" y="15830"/>
                  </a:cubicBezTo>
                  <a:cubicBezTo>
                    <a:pt x="12701" y="23837"/>
                    <a:pt x="19206" y="31547"/>
                    <a:pt x="28372" y="31547"/>
                  </a:cubicBezTo>
                  <a:cubicBezTo>
                    <a:pt x="36651" y="31547"/>
                    <a:pt x="44042" y="25319"/>
                    <a:pt x="44042" y="1583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7" name="Freeform 11326">
              <a:extLst>
                <a:ext uri="{FF2B5EF4-FFF2-40B4-BE49-F238E27FC236}">
                  <a16:creationId xmlns:a16="http://schemas.microsoft.com/office/drawing/2014/main" id="{EFC30441-3143-B63C-6531-9F6F04BDA8EE}"/>
                </a:ext>
              </a:extLst>
            </p:cNvPr>
            <p:cNvSpPr/>
            <p:nvPr>
              <p:custDataLst>
                <p:tags r:id="rId296"/>
              </p:custDataLst>
            </p:nvPr>
          </p:nvSpPr>
          <p:spPr>
            <a:xfrm>
              <a:off x="9068339" y="4348093"/>
              <a:ext cx="92544" cy="185628"/>
            </a:xfrm>
            <a:custGeom>
              <a:avLst/>
              <a:gdLst>
                <a:gd name="connsiteX0" fmla="*/ 45819 w 92544"/>
                <a:gd name="connsiteY0" fmla="*/ 63869 h 185628"/>
                <a:gd name="connsiteX1" fmla="*/ 88100 w 92544"/>
                <a:gd name="connsiteY1" fmla="*/ 63869 h 185628"/>
                <a:gd name="connsiteX2" fmla="*/ 88100 w 92544"/>
                <a:gd name="connsiteY2" fmla="*/ 54676 h 185628"/>
                <a:gd name="connsiteX3" fmla="*/ 45819 w 92544"/>
                <a:gd name="connsiteY3" fmla="*/ 54676 h 185628"/>
                <a:gd name="connsiteX4" fmla="*/ 45819 w 92544"/>
                <a:gd name="connsiteY4" fmla="*/ 114 h 185628"/>
                <a:gd name="connsiteX5" fmla="*/ 38427 w 92544"/>
                <a:gd name="connsiteY5" fmla="*/ 114 h 185628"/>
                <a:gd name="connsiteX6" fmla="*/ 286 w 92544"/>
                <a:gd name="connsiteY6" fmla="*/ 57345 h 185628"/>
                <a:gd name="connsiteX7" fmla="*/ 286 w 92544"/>
                <a:gd name="connsiteY7" fmla="*/ 63869 h 185628"/>
                <a:gd name="connsiteX8" fmla="*/ 25418 w 92544"/>
                <a:gd name="connsiteY8" fmla="*/ 63869 h 185628"/>
                <a:gd name="connsiteX9" fmla="*/ 25418 w 92544"/>
                <a:gd name="connsiteY9" fmla="*/ 145711 h 185628"/>
                <a:gd name="connsiteX10" fmla="*/ 63559 w 92544"/>
                <a:gd name="connsiteY10" fmla="*/ 185743 h 185628"/>
                <a:gd name="connsiteX11" fmla="*/ 92831 w 92544"/>
                <a:gd name="connsiteY11" fmla="*/ 145711 h 185628"/>
                <a:gd name="connsiteX12" fmla="*/ 92831 w 92544"/>
                <a:gd name="connsiteY12" fmla="*/ 128809 h 185628"/>
                <a:gd name="connsiteX13" fmla="*/ 85439 w 92544"/>
                <a:gd name="connsiteY13" fmla="*/ 128809 h 185628"/>
                <a:gd name="connsiteX14" fmla="*/ 85439 w 92544"/>
                <a:gd name="connsiteY14" fmla="*/ 145118 h 185628"/>
                <a:gd name="connsiteX15" fmla="*/ 65629 w 92544"/>
                <a:gd name="connsiteY15" fmla="*/ 178330 h 185628"/>
                <a:gd name="connsiteX16" fmla="*/ 45819 w 92544"/>
                <a:gd name="connsiteY16" fmla="*/ 146304 h 185628"/>
                <a:gd name="connsiteX17" fmla="*/ 45819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819" y="63869"/>
                  </a:moveTo>
                  <a:lnTo>
                    <a:pt x="88100" y="63869"/>
                  </a:lnTo>
                  <a:lnTo>
                    <a:pt x="88100" y="54676"/>
                  </a:lnTo>
                  <a:lnTo>
                    <a:pt x="45819" y="54676"/>
                  </a:lnTo>
                  <a:lnTo>
                    <a:pt x="45819" y="114"/>
                  </a:lnTo>
                  <a:lnTo>
                    <a:pt x="38427" y="114"/>
                  </a:lnTo>
                  <a:cubicBezTo>
                    <a:pt x="38132" y="24430"/>
                    <a:pt x="29262" y="56159"/>
                    <a:pt x="286" y="57345"/>
                  </a:cubicBezTo>
                  <a:lnTo>
                    <a:pt x="286" y="63869"/>
                  </a:lnTo>
                  <a:lnTo>
                    <a:pt x="25418" y="63869"/>
                  </a:lnTo>
                  <a:lnTo>
                    <a:pt x="25418" y="145711"/>
                  </a:lnTo>
                  <a:cubicBezTo>
                    <a:pt x="25418" y="182185"/>
                    <a:pt x="52915" y="185743"/>
                    <a:pt x="63559" y="185743"/>
                  </a:cubicBezTo>
                  <a:cubicBezTo>
                    <a:pt x="84552" y="185743"/>
                    <a:pt x="92831" y="164689"/>
                    <a:pt x="92831" y="145711"/>
                  </a:cubicBezTo>
                  <a:lnTo>
                    <a:pt x="92831" y="128809"/>
                  </a:lnTo>
                  <a:lnTo>
                    <a:pt x="85439" y="128809"/>
                  </a:lnTo>
                  <a:lnTo>
                    <a:pt x="85439" y="145118"/>
                  </a:lnTo>
                  <a:cubicBezTo>
                    <a:pt x="85439" y="167062"/>
                    <a:pt x="76569" y="178330"/>
                    <a:pt x="65629" y="178330"/>
                  </a:cubicBezTo>
                  <a:cubicBezTo>
                    <a:pt x="45819" y="178330"/>
                    <a:pt x="45819" y="151345"/>
                    <a:pt x="45819" y="146304"/>
                  </a:cubicBezTo>
                  <a:lnTo>
                    <a:pt x="45819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8" name="Freeform 11327">
              <a:extLst>
                <a:ext uri="{FF2B5EF4-FFF2-40B4-BE49-F238E27FC236}">
                  <a16:creationId xmlns:a16="http://schemas.microsoft.com/office/drawing/2014/main" id="{A753035B-266D-A8D5-F508-919D3F39BD25}"/>
                </a:ext>
              </a:extLst>
            </p:cNvPr>
            <p:cNvSpPr/>
            <p:nvPr>
              <p:custDataLst>
                <p:tags r:id="rId297"/>
              </p:custDataLst>
            </p:nvPr>
          </p:nvSpPr>
          <p:spPr>
            <a:xfrm>
              <a:off x="9175109" y="4402655"/>
              <a:ext cx="144582" cy="188594"/>
            </a:xfrm>
            <a:custGeom>
              <a:avLst/>
              <a:gdLst>
                <a:gd name="connsiteX0" fmla="*/ 117375 w 144582"/>
                <a:gd name="connsiteY0" fmla="*/ 28285 h 188594"/>
                <a:gd name="connsiteX1" fmla="*/ 144872 w 144582"/>
                <a:gd name="connsiteY1" fmla="*/ 9307 h 188594"/>
                <a:gd name="connsiteX2" fmla="*/ 144872 w 144582"/>
                <a:gd name="connsiteY2" fmla="*/ 114 h 188594"/>
                <a:gd name="connsiteX3" fmla="*/ 122697 w 144582"/>
                <a:gd name="connsiteY3" fmla="*/ 1004 h 188594"/>
                <a:gd name="connsiteX4" fmla="*/ 96974 w 144582"/>
                <a:gd name="connsiteY4" fmla="*/ 114 h 188594"/>
                <a:gd name="connsiteX5" fmla="*/ 96974 w 144582"/>
                <a:gd name="connsiteY5" fmla="*/ 9307 h 188594"/>
                <a:gd name="connsiteX6" fmla="*/ 110870 w 144582"/>
                <a:gd name="connsiteY6" fmla="*/ 22058 h 188594"/>
                <a:gd name="connsiteX7" fmla="*/ 109096 w 144582"/>
                <a:gd name="connsiteY7" fmla="*/ 29174 h 188594"/>
                <a:gd name="connsiteX8" fmla="*/ 79233 w 144582"/>
                <a:gd name="connsiteY8" fmla="*/ 102121 h 188594"/>
                <a:gd name="connsiteX9" fmla="*/ 46414 w 144582"/>
                <a:gd name="connsiteY9" fmla="*/ 22354 h 188594"/>
                <a:gd name="connsiteX10" fmla="*/ 44640 w 144582"/>
                <a:gd name="connsiteY10" fmla="*/ 17017 h 188594"/>
                <a:gd name="connsiteX11" fmla="*/ 61198 w 144582"/>
                <a:gd name="connsiteY11" fmla="*/ 9307 h 188594"/>
                <a:gd name="connsiteX12" fmla="*/ 61198 w 144582"/>
                <a:gd name="connsiteY12" fmla="*/ 114 h 188594"/>
                <a:gd name="connsiteX13" fmla="*/ 28970 w 144582"/>
                <a:gd name="connsiteY13" fmla="*/ 1004 h 188594"/>
                <a:gd name="connsiteX14" fmla="*/ 290 w 144582"/>
                <a:gd name="connsiteY14" fmla="*/ 114 h 188594"/>
                <a:gd name="connsiteX15" fmla="*/ 290 w 144582"/>
                <a:gd name="connsiteY15" fmla="*/ 9307 h 188594"/>
                <a:gd name="connsiteX16" fmla="*/ 24239 w 144582"/>
                <a:gd name="connsiteY16" fmla="*/ 19685 h 188594"/>
                <a:gd name="connsiteX17" fmla="*/ 68589 w 144582"/>
                <a:gd name="connsiteY17" fmla="*/ 127919 h 188594"/>
                <a:gd name="connsiteX18" fmla="*/ 61198 w 144582"/>
                <a:gd name="connsiteY18" fmla="*/ 145415 h 188594"/>
                <a:gd name="connsiteX19" fmla="*/ 27491 w 144582"/>
                <a:gd name="connsiteY19" fmla="*/ 182185 h 188594"/>
                <a:gd name="connsiteX20" fmla="*/ 13595 w 144582"/>
                <a:gd name="connsiteY20" fmla="*/ 176847 h 188594"/>
                <a:gd name="connsiteX21" fmla="*/ 25126 w 144582"/>
                <a:gd name="connsiteY21" fmla="*/ 164393 h 188594"/>
                <a:gd name="connsiteX22" fmla="*/ 12708 w 144582"/>
                <a:gd name="connsiteY22" fmla="*/ 151938 h 188594"/>
                <a:gd name="connsiteX23" fmla="*/ 290 w 144582"/>
                <a:gd name="connsiteY23" fmla="*/ 164689 h 188594"/>
                <a:gd name="connsiteX24" fmla="*/ 27491 w 144582"/>
                <a:gd name="connsiteY24" fmla="*/ 188708 h 188594"/>
                <a:gd name="connsiteX25" fmla="*/ 65337 w 144582"/>
                <a:gd name="connsiteY25" fmla="*/ 154904 h 188594"/>
                <a:gd name="connsiteX26" fmla="*/ 117375 w 144582"/>
                <a:gd name="connsiteY26" fmla="*/ 28285 h 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582" h="188594">
                  <a:moveTo>
                    <a:pt x="117375" y="28285"/>
                  </a:moveTo>
                  <a:cubicBezTo>
                    <a:pt x="125062" y="9603"/>
                    <a:pt x="140141" y="9307"/>
                    <a:pt x="144872" y="9307"/>
                  </a:cubicBezTo>
                  <a:lnTo>
                    <a:pt x="144872" y="114"/>
                  </a:lnTo>
                  <a:cubicBezTo>
                    <a:pt x="138072" y="707"/>
                    <a:pt x="129497" y="1004"/>
                    <a:pt x="122697" y="1004"/>
                  </a:cubicBezTo>
                  <a:cubicBezTo>
                    <a:pt x="117375" y="1004"/>
                    <a:pt x="103478" y="411"/>
                    <a:pt x="96974" y="114"/>
                  </a:cubicBezTo>
                  <a:lnTo>
                    <a:pt x="96974" y="9307"/>
                  </a:lnTo>
                  <a:cubicBezTo>
                    <a:pt x="106139" y="9603"/>
                    <a:pt x="110870" y="14644"/>
                    <a:pt x="110870" y="22058"/>
                  </a:cubicBezTo>
                  <a:cubicBezTo>
                    <a:pt x="110870" y="25023"/>
                    <a:pt x="110574" y="25616"/>
                    <a:pt x="109096" y="29174"/>
                  </a:cubicBezTo>
                  <a:lnTo>
                    <a:pt x="79233" y="102121"/>
                  </a:lnTo>
                  <a:lnTo>
                    <a:pt x="46414" y="22354"/>
                  </a:lnTo>
                  <a:cubicBezTo>
                    <a:pt x="45231" y="19389"/>
                    <a:pt x="44640" y="18203"/>
                    <a:pt x="44640" y="17017"/>
                  </a:cubicBezTo>
                  <a:cubicBezTo>
                    <a:pt x="44640" y="9307"/>
                    <a:pt x="55580" y="9307"/>
                    <a:pt x="61198" y="9307"/>
                  </a:cubicBezTo>
                  <a:lnTo>
                    <a:pt x="61198" y="114"/>
                  </a:lnTo>
                  <a:cubicBezTo>
                    <a:pt x="53510" y="411"/>
                    <a:pt x="33996" y="1004"/>
                    <a:pt x="28970" y="1004"/>
                  </a:cubicBezTo>
                  <a:cubicBezTo>
                    <a:pt x="20987" y="1004"/>
                    <a:pt x="9160" y="707"/>
                    <a:pt x="290" y="114"/>
                  </a:cubicBezTo>
                  <a:lnTo>
                    <a:pt x="290" y="9307"/>
                  </a:lnTo>
                  <a:cubicBezTo>
                    <a:pt x="14482" y="9307"/>
                    <a:pt x="20100" y="9307"/>
                    <a:pt x="24239" y="19685"/>
                  </a:cubicBezTo>
                  <a:lnTo>
                    <a:pt x="68589" y="127919"/>
                  </a:lnTo>
                  <a:cubicBezTo>
                    <a:pt x="67111" y="131774"/>
                    <a:pt x="62972" y="141560"/>
                    <a:pt x="61198" y="145415"/>
                  </a:cubicBezTo>
                  <a:cubicBezTo>
                    <a:pt x="54693" y="161724"/>
                    <a:pt x="46414" y="182185"/>
                    <a:pt x="27491" y="182185"/>
                  </a:cubicBezTo>
                  <a:cubicBezTo>
                    <a:pt x="26013" y="182185"/>
                    <a:pt x="19213" y="182185"/>
                    <a:pt x="13595" y="176847"/>
                  </a:cubicBezTo>
                  <a:cubicBezTo>
                    <a:pt x="22761" y="175661"/>
                    <a:pt x="25126" y="169137"/>
                    <a:pt x="25126" y="164393"/>
                  </a:cubicBezTo>
                  <a:cubicBezTo>
                    <a:pt x="25126" y="156683"/>
                    <a:pt x="19508" y="151938"/>
                    <a:pt x="12708" y="151938"/>
                  </a:cubicBezTo>
                  <a:cubicBezTo>
                    <a:pt x="6794" y="151938"/>
                    <a:pt x="290" y="155793"/>
                    <a:pt x="290" y="164689"/>
                  </a:cubicBezTo>
                  <a:cubicBezTo>
                    <a:pt x="290" y="178033"/>
                    <a:pt x="12708" y="188708"/>
                    <a:pt x="27491" y="188708"/>
                  </a:cubicBezTo>
                  <a:cubicBezTo>
                    <a:pt x="46118" y="188708"/>
                    <a:pt x="58241" y="171806"/>
                    <a:pt x="65337" y="154904"/>
                  </a:cubicBezTo>
                  <a:lnTo>
                    <a:pt x="117375" y="2828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29" name="Freeform 11328">
              <a:extLst>
                <a:ext uri="{FF2B5EF4-FFF2-40B4-BE49-F238E27FC236}">
                  <a16:creationId xmlns:a16="http://schemas.microsoft.com/office/drawing/2014/main" id="{77E5185B-C2D3-40D7-2B36-CC24EDC633F3}"/>
                </a:ext>
              </a:extLst>
            </p:cNvPr>
            <p:cNvSpPr/>
            <p:nvPr>
              <p:custDataLst>
                <p:tags r:id="rId298"/>
              </p:custDataLst>
            </p:nvPr>
          </p:nvSpPr>
          <p:spPr>
            <a:xfrm>
              <a:off x="9443646" y="4399393"/>
              <a:ext cx="129798" cy="134328"/>
            </a:xfrm>
            <a:custGeom>
              <a:avLst/>
              <a:gdLst>
                <a:gd name="connsiteX0" fmla="*/ 130098 w 129798"/>
                <a:gd name="connsiteY0" fmla="*/ 20871 h 134328"/>
                <a:gd name="connsiteX1" fmla="*/ 117088 w 129798"/>
                <a:gd name="connsiteY1" fmla="*/ 114 h 134328"/>
                <a:gd name="connsiteX2" fmla="*/ 102600 w 129798"/>
                <a:gd name="connsiteY2" fmla="*/ 14348 h 134328"/>
                <a:gd name="connsiteX3" fmla="*/ 107331 w 129798"/>
                <a:gd name="connsiteY3" fmla="*/ 23244 h 134328"/>
                <a:gd name="connsiteX4" fmla="*/ 117384 w 129798"/>
                <a:gd name="connsiteY4" fmla="*/ 47559 h 134328"/>
                <a:gd name="connsiteX5" fmla="*/ 64755 w 129798"/>
                <a:gd name="connsiteY5" fmla="*/ 127919 h 134328"/>
                <a:gd name="connsiteX6" fmla="*/ 42875 w 129798"/>
                <a:gd name="connsiteY6" fmla="*/ 102121 h 134328"/>
                <a:gd name="connsiteX7" fmla="*/ 60024 w 129798"/>
                <a:gd name="connsiteY7" fmla="*/ 39256 h 134328"/>
                <a:gd name="connsiteX8" fmla="*/ 63572 w 129798"/>
                <a:gd name="connsiteY8" fmla="*/ 24430 h 134328"/>
                <a:gd name="connsiteX9" fmla="*/ 39327 w 129798"/>
                <a:gd name="connsiteY9" fmla="*/ 114 h 134328"/>
                <a:gd name="connsiteX10" fmla="*/ 299 w 129798"/>
                <a:gd name="connsiteY10" fmla="*/ 45780 h 134328"/>
                <a:gd name="connsiteX11" fmla="*/ 3847 w 129798"/>
                <a:gd name="connsiteY11" fmla="*/ 48745 h 134328"/>
                <a:gd name="connsiteX12" fmla="*/ 8577 w 129798"/>
                <a:gd name="connsiteY12" fmla="*/ 43408 h 134328"/>
                <a:gd name="connsiteX13" fmla="*/ 38440 w 129798"/>
                <a:gd name="connsiteY13" fmla="*/ 6638 h 134328"/>
                <a:gd name="connsiteX14" fmla="*/ 45832 w 129798"/>
                <a:gd name="connsiteY14" fmla="*/ 16127 h 134328"/>
                <a:gd name="connsiteX15" fmla="*/ 40805 w 129798"/>
                <a:gd name="connsiteY15" fmla="*/ 36884 h 134328"/>
                <a:gd name="connsiteX16" fmla="*/ 23952 w 129798"/>
                <a:gd name="connsiteY16" fmla="*/ 97673 h 134328"/>
                <a:gd name="connsiteX17" fmla="*/ 63572 w 129798"/>
                <a:gd name="connsiteY17" fmla="*/ 134443 h 134328"/>
                <a:gd name="connsiteX18" fmla="*/ 130098 w 129798"/>
                <a:gd name="connsiteY18" fmla="*/ 20871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798" h="134328">
                  <a:moveTo>
                    <a:pt x="130098" y="20871"/>
                  </a:moveTo>
                  <a:cubicBezTo>
                    <a:pt x="130098" y="4859"/>
                    <a:pt x="122410" y="114"/>
                    <a:pt x="117088" y="114"/>
                  </a:cubicBezTo>
                  <a:cubicBezTo>
                    <a:pt x="109696" y="114"/>
                    <a:pt x="102600" y="7824"/>
                    <a:pt x="102600" y="14348"/>
                  </a:cubicBezTo>
                  <a:cubicBezTo>
                    <a:pt x="102600" y="18203"/>
                    <a:pt x="104079" y="19982"/>
                    <a:pt x="107331" y="23244"/>
                  </a:cubicBezTo>
                  <a:cubicBezTo>
                    <a:pt x="113540" y="29174"/>
                    <a:pt x="117384" y="36884"/>
                    <a:pt x="117384" y="47559"/>
                  </a:cubicBezTo>
                  <a:cubicBezTo>
                    <a:pt x="117384" y="60014"/>
                    <a:pt x="99348" y="127919"/>
                    <a:pt x="64755" y="127919"/>
                  </a:cubicBezTo>
                  <a:cubicBezTo>
                    <a:pt x="49675" y="127919"/>
                    <a:pt x="42875" y="117541"/>
                    <a:pt x="42875" y="102121"/>
                  </a:cubicBezTo>
                  <a:cubicBezTo>
                    <a:pt x="42875" y="85515"/>
                    <a:pt x="50858" y="63869"/>
                    <a:pt x="60024" y="39256"/>
                  </a:cubicBezTo>
                  <a:cubicBezTo>
                    <a:pt x="62094" y="34215"/>
                    <a:pt x="63572" y="30064"/>
                    <a:pt x="63572" y="24430"/>
                  </a:cubicBezTo>
                  <a:cubicBezTo>
                    <a:pt x="63572" y="11086"/>
                    <a:pt x="54110" y="114"/>
                    <a:pt x="39327" y="114"/>
                  </a:cubicBezTo>
                  <a:cubicBezTo>
                    <a:pt x="11534" y="114"/>
                    <a:pt x="299" y="43111"/>
                    <a:pt x="299" y="45780"/>
                  </a:cubicBezTo>
                  <a:cubicBezTo>
                    <a:pt x="299" y="48745"/>
                    <a:pt x="3255" y="48745"/>
                    <a:pt x="3847" y="48745"/>
                  </a:cubicBezTo>
                  <a:cubicBezTo>
                    <a:pt x="6803" y="48745"/>
                    <a:pt x="7099" y="48152"/>
                    <a:pt x="8577" y="43408"/>
                  </a:cubicBezTo>
                  <a:cubicBezTo>
                    <a:pt x="17152" y="13458"/>
                    <a:pt x="29866" y="6638"/>
                    <a:pt x="38440" y="6638"/>
                  </a:cubicBezTo>
                  <a:cubicBezTo>
                    <a:pt x="40805" y="6638"/>
                    <a:pt x="45832" y="6638"/>
                    <a:pt x="45832" y="16127"/>
                  </a:cubicBezTo>
                  <a:cubicBezTo>
                    <a:pt x="45832" y="23540"/>
                    <a:pt x="42875" y="31547"/>
                    <a:pt x="40805" y="36884"/>
                  </a:cubicBezTo>
                  <a:cubicBezTo>
                    <a:pt x="27796" y="71282"/>
                    <a:pt x="23952" y="84922"/>
                    <a:pt x="23952" y="97673"/>
                  </a:cubicBezTo>
                  <a:cubicBezTo>
                    <a:pt x="23952" y="129699"/>
                    <a:pt x="49971" y="134443"/>
                    <a:pt x="63572" y="134443"/>
                  </a:cubicBezTo>
                  <a:cubicBezTo>
                    <a:pt x="113244" y="134443"/>
                    <a:pt x="130098" y="36291"/>
                    <a:pt x="130098" y="2087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0" name="Freeform 11329">
              <a:extLst>
                <a:ext uri="{FF2B5EF4-FFF2-40B4-BE49-F238E27FC236}">
                  <a16:creationId xmlns:a16="http://schemas.microsoft.com/office/drawing/2014/main" id="{852CDB4A-0021-1825-60B6-B92D182F98AA}"/>
                </a:ext>
              </a:extLst>
            </p:cNvPr>
            <p:cNvSpPr/>
            <p:nvPr>
              <p:custDataLst>
                <p:tags r:id="rId299"/>
              </p:custDataLst>
            </p:nvPr>
          </p:nvSpPr>
          <p:spPr>
            <a:xfrm>
              <a:off x="9598725" y="4285231"/>
              <a:ext cx="62711" cy="139696"/>
            </a:xfrm>
            <a:custGeom>
              <a:avLst/>
              <a:gdLst>
                <a:gd name="connsiteX0" fmla="*/ 57634 w 62711"/>
                <a:gd name="connsiteY0" fmla="*/ 7998 h 139696"/>
                <a:gd name="connsiteX1" fmla="*/ 49355 w 62711"/>
                <a:gd name="connsiteY1" fmla="*/ 111 h 139696"/>
                <a:gd name="connsiteX2" fmla="*/ 37765 w 62711"/>
                <a:gd name="connsiteY2" fmla="*/ 11527 h 139696"/>
                <a:gd name="connsiteX3" fmla="*/ 46044 w 62711"/>
                <a:gd name="connsiteY3" fmla="*/ 19415 h 139696"/>
                <a:gd name="connsiteX4" fmla="*/ 57634 w 62711"/>
                <a:gd name="connsiteY4" fmla="*/ 7998 h 139696"/>
                <a:gd name="connsiteX5" fmla="*/ 15413 w 62711"/>
                <a:gd name="connsiteY5" fmla="*/ 113445 h 139696"/>
                <a:gd name="connsiteX6" fmla="*/ 13550 w 62711"/>
                <a:gd name="connsiteY6" fmla="*/ 122163 h 139696"/>
                <a:gd name="connsiteX7" fmla="*/ 33212 w 62711"/>
                <a:gd name="connsiteY7" fmla="*/ 139807 h 139696"/>
                <a:gd name="connsiteX8" fmla="*/ 63015 w 62711"/>
                <a:gd name="connsiteY8" fmla="*/ 108048 h 139696"/>
                <a:gd name="connsiteX9" fmla="*/ 59704 w 62711"/>
                <a:gd name="connsiteY9" fmla="*/ 105350 h 139696"/>
                <a:gd name="connsiteX10" fmla="*/ 55771 w 62711"/>
                <a:gd name="connsiteY10" fmla="*/ 108878 h 139696"/>
                <a:gd name="connsiteX11" fmla="*/ 33833 w 62711"/>
                <a:gd name="connsiteY11" fmla="*/ 133995 h 139696"/>
                <a:gd name="connsiteX12" fmla="*/ 28659 w 62711"/>
                <a:gd name="connsiteY12" fmla="*/ 126730 h 139696"/>
                <a:gd name="connsiteX13" fmla="*/ 31970 w 62711"/>
                <a:gd name="connsiteY13" fmla="*/ 113445 h 139696"/>
                <a:gd name="connsiteX14" fmla="*/ 38593 w 62711"/>
                <a:gd name="connsiteY14" fmla="*/ 96839 h 139696"/>
                <a:gd name="connsiteX15" fmla="*/ 48734 w 62711"/>
                <a:gd name="connsiteY15" fmla="*/ 70478 h 139696"/>
                <a:gd name="connsiteX16" fmla="*/ 49976 w 62711"/>
                <a:gd name="connsiteY16" fmla="*/ 63835 h 139696"/>
                <a:gd name="connsiteX17" fmla="*/ 30314 w 62711"/>
                <a:gd name="connsiteY17" fmla="*/ 46192 h 139696"/>
                <a:gd name="connsiteX18" fmla="*/ 304 w 62711"/>
                <a:gd name="connsiteY18" fmla="*/ 77950 h 139696"/>
                <a:gd name="connsiteX19" fmla="*/ 3822 w 62711"/>
                <a:gd name="connsiteY19" fmla="*/ 80649 h 139696"/>
                <a:gd name="connsiteX20" fmla="*/ 7548 w 62711"/>
                <a:gd name="connsiteY20" fmla="*/ 77327 h 139696"/>
                <a:gd name="connsiteX21" fmla="*/ 29693 w 62711"/>
                <a:gd name="connsiteY21" fmla="*/ 52004 h 139696"/>
                <a:gd name="connsiteX22" fmla="*/ 34868 w 62711"/>
                <a:gd name="connsiteY22" fmla="*/ 59269 h 139696"/>
                <a:gd name="connsiteX23" fmla="*/ 28452 w 62711"/>
                <a:gd name="connsiteY23" fmla="*/ 80026 h 139696"/>
                <a:gd name="connsiteX24" fmla="*/ 15413 w 62711"/>
                <a:gd name="connsiteY24" fmla="*/ 113445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634" y="7998"/>
                  </a:moveTo>
                  <a:cubicBezTo>
                    <a:pt x="57634" y="4677"/>
                    <a:pt x="55151" y="111"/>
                    <a:pt x="49355" y="111"/>
                  </a:cubicBezTo>
                  <a:cubicBezTo>
                    <a:pt x="43767" y="111"/>
                    <a:pt x="37765" y="5508"/>
                    <a:pt x="37765" y="11527"/>
                  </a:cubicBezTo>
                  <a:cubicBezTo>
                    <a:pt x="37765" y="15056"/>
                    <a:pt x="40456" y="19415"/>
                    <a:pt x="46044" y="19415"/>
                  </a:cubicBezTo>
                  <a:cubicBezTo>
                    <a:pt x="52046" y="19415"/>
                    <a:pt x="57634" y="13603"/>
                    <a:pt x="57634" y="7998"/>
                  </a:cubicBezTo>
                  <a:close/>
                  <a:moveTo>
                    <a:pt x="15413" y="113445"/>
                  </a:moveTo>
                  <a:cubicBezTo>
                    <a:pt x="14585" y="116143"/>
                    <a:pt x="13550" y="118634"/>
                    <a:pt x="13550" y="122163"/>
                  </a:cubicBezTo>
                  <a:cubicBezTo>
                    <a:pt x="13550" y="131919"/>
                    <a:pt x="21829" y="139807"/>
                    <a:pt x="33212" y="139807"/>
                  </a:cubicBezTo>
                  <a:cubicBezTo>
                    <a:pt x="53909" y="139807"/>
                    <a:pt x="63015" y="111162"/>
                    <a:pt x="63015" y="108048"/>
                  </a:cubicBezTo>
                  <a:cubicBezTo>
                    <a:pt x="63015" y="105350"/>
                    <a:pt x="60325" y="105350"/>
                    <a:pt x="59704" y="105350"/>
                  </a:cubicBezTo>
                  <a:cubicBezTo>
                    <a:pt x="56806" y="105350"/>
                    <a:pt x="56599" y="106595"/>
                    <a:pt x="55771" y="108878"/>
                  </a:cubicBezTo>
                  <a:cubicBezTo>
                    <a:pt x="51011" y="125484"/>
                    <a:pt x="41905" y="133995"/>
                    <a:pt x="33833" y="133995"/>
                  </a:cubicBezTo>
                  <a:cubicBezTo>
                    <a:pt x="29693" y="133995"/>
                    <a:pt x="28659" y="131296"/>
                    <a:pt x="28659" y="126730"/>
                  </a:cubicBezTo>
                  <a:cubicBezTo>
                    <a:pt x="28659" y="121955"/>
                    <a:pt x="30107" y="118012"/>
                    <a:pt x="31970" y="113445"/>
                  </a:cubicBezTo>
                  <a:cubicBezTo>
                    <a:pt x="34040" y="107841"/>
                    <a:pt x="36316" y="102236"/>
                    <a:pt x="38593" y="96839"/>
                  </a:cubicBezTo>
                  <a:cubicBezTo>
                    <a:pt x="40456" y="91858"/>
                    <a:pt x="47907" y="72968"/>
                    <a:pt x="48734" y="70478"/>
                  </a:cubicBezTo>
                  <a:cubicBezTo>
                    <a:pt x="49355" y="68402"/>
                    <a:pt x="49976" y="65911"/>
                    <a:pt x="49976" y="63835"/>
                  </a:cubicBezTo>
                  <a:cubicBezTo>
                    <a:pt x="49976" y="54079"/>
                    <a:pt x="41698" y="46192"/>
                    <a:pt x="30314" y="46192"/>
                  </a:cubicBezTo>
                  <a:cubicBezTo>
                    <a:pt x="9824" y="46192"/>
                    <a:pt x="304" y="74421"/>
                    <a:pt x="304" y="77950"/>
                  </a:cubicBezTo>
                  <a:cubicBezTo>
                    <a:pt x="304" y="80649"/>
                    <a:pt x="3201" y="80649"/>
                    <a:pt x="3822" y="80649"/>
                  </a:cubicBezTo>
                  <a:cubicBezTo>
                    <a:pt x="6720" y="80649"/>
                    <a:pt x="6927" y="79611"/>
                    <a:pt x="7548" y="77327"/>
                  </a:cubicBezTo>
                  <a:cubicBezTo>
                    <a:pt x="12929" y="59476"/>
                    <a:pt x="22036" y="52004"/>
                    <a:pt x="29693" y="52004"/>
                  </a:cubicBezTo>
                  <a:cubicBezTo>
                    <a:pt x="33005" y="52004"/>
                    <a:pt x="34868" y="53664"/>
                    <a:pt x="34868" y="59269"/>
                  </a:cubicBezTo>
                  <a:cubicBezTo>
                    <a:pt x="34868" y="64043"/>
                    <a:pt x="33626" y="67156"/>
                    <a:pt x="28452" y="80026"/>
                  </a:cubicBezTo>
                  <a:lnTo>
                    <a:pt x="15413" y="1134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1" name="Freeform 11330">
              <a:extLst>
                <a:ext uri="{FF2B5EF4-FFF2-40B4-BE49-F238E27FC236}">
                  <a16:creationId xmlns:a16="http://schemas.microsoft.com/office/drawing/2014/main" id="{0C7C7E70-8D75-1338-15BE-812D827412E6}"/>
                </a:ext>
              </a:extLst>
            </p:cNvPr>
            <p:cNvSpPr/>
            <p:nvPr>
              <p:custDataLst>
                <p:tags r:id="rId300"/>
              </p:custDataLst>
            </p:nvPr>
          </p:nvSpPr>
          <p:spPr>
            <a:xfrm>
              <a:off x="9587083" y="4474035"/>
              <a:ext cx="69955" cy="131808"/>
            </a:xfrm>
            <a:custGeom>
              <a:avLst/>
              <a:gdLst>
                <a:gd name="connsiteX0" fmla="*/ 42525 w 69955"/>
                <a:gd name="connsiteY0" fmla="*/ 47858 h 131808"/>
                <a:gd name="connsiteX1" fmla="*/ 63636 w 69955"/>
                <a:gd name="connsiteY1" fmla="*/ 47858 h 131808"/>
                <a:gd name="connsiteX2" fmla="*/ 70259 w 69955"/>
                <a:gd name="connsiteY2" fmla="*/ 43292 h 131808"/>
                <a:gd name="connsiteX3" fmla="*/ 64050 w 69955"/>
                <a:gd name="connsiteY3" fmla="*/ 40386 h 131808"/>
                <a:gd name="connsiteX4" fmla="*/ 44388 w 69955"/>
                <a:gd name="connsiteY4" fmla="*/ 40386 h 131808"/>
                <a:gd name="connsiteX5" fmla="*/ 52046 w 69955"/>
                <a:gd name="connsiteY5" fmla="*/ 9665 h 131808"/>
                <a:gd name="connsiteX6" fmla="*/ 52667 w 69955"/>
                <a:gd name="connsiteY6" fmla="*/ 6759 h 131808"/>
                <a:gd name="connsiteX7" fmla="*/ 45630 w 69955"/>
                <a:gd name="connsiteY7" fmla="*/ 117 h 131808"/>
                <a:gd name="connsiteX8" fmla="*/ 35902 w 69955"/>
                <a:gd name="connsiteY8" fmla="*/ 9042 h 131808"/>
                <a:gd name="connsiteX9" fmla="*/ 28037 w 69955"/>
                <a:gd name="connsiteY9" fmla="*/ 40386 h 131808"/>
                <a:gd name="connsiteX10" fmla="*/ 6926 w 69955"/>
                <a:gd name="connsiteY10" fmla="*/ 40386 h 131808"/>
                <a:gd name="connsiteX11" fmla="*/ 303 w 69955"/>
                <a:gd name="connsiteY11" fmla="*/ 44952 h 131808"/>
                <a:gd name="connsiteX12" fmla="*/ 6513 w 69955"/>
                <a:gd name="connsiteY12" fmla="*/ 47858 h 131808"/>
                <a:gd name="connsiteX13" fmla="*/ 26175 w 69955"/>
                <a:gd name="connsiteY13" fmla="*/ 47858 h 131808"/>
                <a:gd name="connsiteX14" fmla="*/ 13963 w 69955"/>
                <a:gd name="connsiteY14" fmla="*/ 96845 h 131808"/>
                <a:gd name="connsiteX15" fmla="*/ 10859 w 69955"/>
                <a:gd name="connsiteY15" fmla="*/ 112206 h 131808"/>
                <a:gd name="connsiteX16" fmla="*/ 33005 w 69955"/>
                <a:gd name="connsiteY16" fmla="*/ 131925 h 131808"/>
                <a:gd name="connsiteX17" fmla="*/ 69017 w 69955"/>
                <a:gd name="connsiteY17" fmla="*/ 100166 h 131808"/>
                <a:gd name="connsiteX18" fmla="*/ 65706 w 69955"/>
                <a:gd name="connsiteY18" fmla="*/ 97468 h 131808"/>
                <a:gd name="connsiteX19" fmla="*/ 61359 w 69955"/>
                <a:gd name="connsiteY19" fmla="*/ 101412 h 131808"/>
                <a:gd name="connsiteX20" fmla="*/ 33625 w 69955"/>
                <a:gd name="connsiteY20" fmla="*/ 126113 h 131808"/>
                <a:gd name="connsiteX21" fmla="*/ 26381 w 69955"/>
                <a:gd name="connsiteY21" fmla="*/ 115942 h 131808"/>
                <a:gd name="connsiteX22" fmla="*/ 27623 w 69955"/>
                <a:gd name="connsiteY22" fmla="*/ 107431 h 131808"/>
                <a:gd name="connsiteX23" fmla="*/ 42525 w 69955"/>
                <a:gd name="connsiteY23" fmla="*/ 47858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525" y="47858"/>
                  </a:moveTo>
                  <a:lnTo>
                    <a:pt x="63636" y="47858"/>
                  </a:lnTo>
                  <a:cubicBezTo>
                    <a:pt x="67568" y="47858"/>
                    <a:pt x="70259" y="47858"/>
                    <a:pt x="70259" y="43292"/>
                  </a:cubicBezTo>
                  <a:cubicBezTo>
                    <a:pt x="70259" y="40386"/>
                    <a:pt x="67568" y="40386"/>
                    <a:pt x="64050" y="40386"/>
                  </a:cubicBezTo>
                  <a:lnTo>
                    <a:pt x="44388" y="40386"/>
                  </a:lnTo>
                  <a:lnTo>
                    <a:pt x="52046" y="9665"/>
                  </a:lnTo>
                  <a:cubicBezTo>
                    <a:pt x="52253" y="8627"/>
                    <a:pt x="52667" y="7589"/>
                    <a:pt x="52667" y="6759"/>
                  </a:cubicBezTo>
                  <a:cubicBezTo>
                    <a:pt x="52667" y="3023"/>
                    <a:pt x="49769" y="117"/>
                    <a:pt x="45630" y="117"/>
                  </a:cubicBezTo>
                  <a:cubicBezTo>
                    <a:pt x="40455" y="117"/>
                    <a:pt x="37351" y="3645"/>
                    <a:pt x="35902" y="9042"/>
                  </a:cubicBezTo>
                  <a:cubicBezTo>
                    <a:pt x="34453" y="14232"/>
                    <a:pt x="37144" y="4268"/>
                    <a:pt x="28037" y="40386"/>
                  </a:cubicBezTo>
                  <a:lnTo>
                    <a:pt x="6926" y="40386"/>
                  </a:lnTo>
                  <a:cubicBezTo>
                    <a:pt x="2994" y="40386"/>
                    <a:pt x="303" y="40386"/>
                    <a:pt x="303" y="44952"/>
                  </a:cubicBezTo>
                  <a:cubicBezTo>
                    <a:pt x="303" y="47858"/>
                    <a:pt x="2787" y="47858"/>
                    <a:pt x="6513" y="47858"/>
                  </a:cubicBezTo>
                  <a:lnTo>
                    <a:pt x="26175" y="47858"/>
                  </a:lnTo>
                  <a:lnTo>
                    <a:pt x="13963" y="96845"/>
                  </a:lnTo>
                  <a:cubicBezTo>
                    <a:pt x="12722" y="102035"/>
                    <a:pt x="10859" y="109507"/>
                    <a:pt x="10859" y="112206"/>
                  </a:cubicBezTo>
                  <a:cubicBezTo>
                    <a:pt x="10859" y="124452"/>
                    <a:pt x="21207" y="131925"/>
                    <a:pt x="33005" y="131925"/>
                  </a:cubicBezTo>
                  <a:cubicBezTo>
                    <a:pt x="55978" y="131925"/>
                    <a:pt x="69017" y="102865"/>
                    <a:pt x="69017" y="100166"/>
                  </a:cubicBezTo>
                  <a:cubicBezTo>
                    <a:pt x="69017" y="97468"/>
                    <a:pt x="66326" y="97468"/>
                    <a:pt x="65706" y="97468"/>
                  </a:cubicBezTo>
                  <a:cubicBezTo>
                    <a:pt x="63222" y="97468"/>
                    <a:pt x="63015" y="97883"/>
                    <a:pt x="61359" y="101412"/>
                  </a:cubicBezTo>
                  <a:cubicBezTo>
                    <a:pt x="55564" y="114489"/>
                    <a:pt x="45009" y="126113"/>
                    <a:pt x="33625" y="126113"/>
                  </a:cubicBezTo>
                  <a:cubicBezTo>
                    <a:pt x="29279" y="126113"/>
                    <a:pt x="26381" y="123415"/>
                    <a:pt x="26381" y="115942"/>
                  </a:cubicBezTo>
                  <a:cubicBezTo>
                    <a:pt x="26381" y="113866"/>
                    <a:pt x="27209" y="109507"/>
                    <a:pt x="27623" y="107431"/>
                  </a:cubicBezTo>
                  <a:lnTo>
                    <a:pt x="42525" y="478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2" name="Freeform 11331">
              <a:extLst>
                <a:ext uri="{FF2B5EF4-FFF2-40B4-BE49-F238E27FC236}">
                  <a16:creationId xmlns:a16="http://schemas.microsoft.com/office/drawing/2014/main" id="{5E5C2F03-63BB-D774-F131-9F3378AF633A}"/>
                </a:ext>
              </a:extLst>
            </p:cNvPr>
            <p:cNvSpPr/>
            <p:nvPr>
              <p:custDataLst>
                <p:tags r:id="rId301"/>
              </p:custDataLst>
            </p:nvPr>
          </p:nvSpPr>
          <p:spPr>
            <a:xfrm>
              <a:off x="9704288" y="4308061"/>
              <a:ext cx="68595" cy="296531"/>
            </a:xfrm>
            <a:custGeom>
              <a:avLst/>
              <a:gdLst>
                <a:gd name="connsiteX0" fmla="*/ 68902 w 68595"/>
                <a:gd name="connsiteY0" fmla="*/ 148380 h 296531"/>
                <a:gd name="connsiteX1" fmla="*/ 49388 w 68595"/>
                <a:gd name="connsiteY1" fmla="*/ 55862 h 296531"/>
                <a:gd name="connsiteX2" fmla="*/ 3264 w 68595"/>
                <a:gd name="connsiteY2" fmla="*/ 114 h 296531"/>
                <a:gd name="connsiteX3" fmla="*/ 307 w 68595"/>
                <a:gd name="connsiteY3" fmla="*/ 3080 h 296531"/>
                <a:gd name="connsiteX4" fmla="*/ 5925 w 68595"/>
                <a:gd name="connsiteY4" fmla="*/ 9900 h 296531"/>
                <a:gd name="connsiteX5" fmla="*/ 51754 w 68595"/>
                <a:gd name="connsiteY5" fmla="*/ 148380 h 296531"/>
                <a:gd name="connsiteX6" fmla="*/ 4151 w 68595"/>
                <a:gd name="connsiteY6" fmla="*/ 288640 h 296531"/>
                <a:gd name="connsiteX7" fmla="*/ 307 w 68595"/>
                <a:gd name="connsiteY7" fmla="*/ 293681 h 296531"/>
                <a:gd name="connsiteX8" fmla="*/ 3264 w 68595"/>
                <a:gd name="connsiteY8" fmla="*/ 296646 h 296531"/>
                <a:gd name="connsiteX9" fmla="*/ 50275 w 68595"/>
                <a:gd name="connsiteY9" fmla="*/ 238822 h 296531"/>
                <a:gd name="connsiteX10" fmla="*/ 68902 w 68595"/>
                <a:gd name="connsiteY10" fmla="*/ 148380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95" h="296531">
                  <a:moveTo>
                    <a:pt x="68902" y="148380"/>
                  </a:moveTo>
                  <a:cubicBezTo>
                    <a:pt x="68902" y="125251"/>
                    <a:pt x="65650" y="89370"/>
                    <a:pt x="49388" y="55862"/>
                  </a:cubicBezTo>
                  <a:cubicBezTo>
                    <a:pt x="31648" y="19389"/>
                    <a:pt x="6221" y="114"/>
                    <a:pt x="3264" y="114"/>
                  </a:cubicBezTo>
                  <a:cubicBezTo>
                    <a:pt x="1490" y="114"/>
                    <a:pt x="307" y="1300"/>
                    <a:pt x="307" y="3080"/>
                  </a:cubicBezTo>
                  <a:cubicBezTo>
                    <a:pt x="307" y="3969"/>
                    <a:pt x="307" y="4562"/>
                    <a:pt x="5925" y="9900"/>
                  </a:cubicBezTo>
                  <a:cubicBezTo>
                    <a:pt x="34900" y="39256"/>
                    <a:pt x="51754" y="86405"/>
                    <a:pt x="51754" y="148380"/>
                  </a:cubicBezTo>
                  <a:cubicBezTo>
                    <a:pt x="51754" y="199087"/>
                    <a:pt x="40814" y="251277"/>
                    <a:pt x="4151" y="288640"/>
                  </a:cubicBezTo>
                  <a:cubicBezTo>
                    <a:pt x="307" y="292198"/>
                    <a:pt x="307" y="292791"/>
                    <a:pt x="307" y="293681"/>
                  </a:cubicBezTo>
                  <a:cubicBezTo>
                    <a:pt x="307" y="295460"/>
                    <a:pt x="1490" y="296646"/>
                    <a:pt x="3264" y="296646"/>
                  </a:cubicBezTo>
                  <a:cubicBezTo>
                    <a:pt x="6221" y="296646"/>
                    <a:pt x="32831" y="276482"/>
                    <a:pt x="50275" y="238822"/>
                  </a:cubicBezTo>
                  <a:cubicBezTo>
                    <a:pt x="65354" y="206204"/>
                    <a:pt x="68902" y="173289"/>
                    <a:pt x="68902" y="14838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3" name="Freeform 11332">
              <a:extLst>
                <a:ext uri="{FF2B5EF4-FFF2-40B4-BE49-F238E27FC236}">
                  <a16:creationId xmlns:a16="http://schemas.microsoft.com/office/drawing/2014/main" id="{27483D84-1D94-0789-07FB-37F6BD5D87E8}"/>
                </a:ext>
              </a:extLst>
            </p:cNvPr>
            <p:cNvSpPr/>
            <p:nvPr>
              <p:custDataLst>
                <p:tags r:id="rId302"/>
              </p:custDataLst>
            </p:nvPr>
          </p:nvSpPr>
          <p:spPr>
            <a:xfrm>
              <a:off x="9924368" y="4397614"/>
              <a:ext cx="133346" cy="136108"/>
            </a:xfrm>
            <a:custGeom>
              <a:avLst/>
              <a:gdLst>
                <a:gd name="connsiteX0" fmla="*/ 86355 w 133346"/>
                <a:gd name="connsiteY0" fmla="*/ 110424 h 136108"/>
                <a:gd name="connsiteX1" fmla="*/ 109417 w 133346"/>
                <a:gd name="connsiteY1" fmla="*/ 134740 h 136108"/>
                <a:gd name="connsiteX2" fmla="*/ 133662 w 133346"/>
                <a:gd name="connsiteY2" fmla="*/ 106569 h 136108"/>
                <a:gd name="connsiteX3" fmla="*/ 133662 w 133346"/>
                <a:gd name="connsiteY3" fmla="*/ 89963 h 136108"/>
                <a:gd name="connsiteX4" fmla="*/ 126270 w 133346"/>
                <a:gd name="connsiteY4" fmla="*/ 89963 h 136108"/>
                <a:gd name="connsiteX5" fmla="*/ 126270 w 133346"/>
                <a:gd name="connsiteY5" fmla="*/ 106569 h 136108"/>
                <a:gd name="connsiteX6" fmla="*/ 115626 w 133346"/>
                <a:gd name="connsiteY6" fmla="*/ 125547 h 136108"/>
                <a:gd name="connsiteX7" fmla="*/ 104686 w 133346"/>
                <a:gd name="connsiteY7" fmla="*/ 110721 h 136108"/>
                <a:gd name="connsiteX8" fmla="*/ 104686 w 133346"/>
                <a:gd name="connsiteY8" fmla="*/ 51414 h 136108"/>
                <a:gd name="connsiteX9" fmla="*/ 94042 w 133346"/>
                <a:gd name="connsiteY9" fmla="*/ 16423 h 136108"/>
                <a:gd name="connsiteX10" fmla="*/ 53535 w 133346"/>
                <a:gd name="connsiteY10" fmla="*/ 114 h 136108"/>
                <a:gd name="connsiteX11" fmla="*/ 8889 w 133346"/>
                <a:gd name="connsiteY11" fmla="*/ 33622 h 136108"/>
                <a:gd name="connsiteX12" fmla="*/ 22490 w 133346"/>
                <a:gd name="connsiteY12" fmla="*/ 47559 h 136108"/>
                <a:gd name="connsiteX13" fmla="*/ 36091 w 133346"/>
                <a:gd name="connsiteY13" fmla="*/ 33919 h 136108"/>
                <a:gd name="connsiteX14" fmla="*/ 21012 w 133346"/>
                <a:gd name="connsiteY14" fmla="*/ 20278 h 136108"/>
                <a:gd name="connsiteX15" fmla="*/ 52944 w 133346"/>
                <a:gd name="connsiteY15" fmla="*/ 6638 h 136108"/>
                <a:gd name="connsiteX16" fmla="*/ 84285 w 133346"/>
                <a:gd name="connsiteY16" fmla="*/ 44594 h 136108"/>
                <a:gd name="connsiteX17" fmla="*/ 84285 w 133346"/>
                <a:gd name="connsiteY17" fmla="*/ 55566 h 136108"/>
                <a:gd name="connsiteX18" fmla="*/ 29882 w 133346"/>
                <a:gd name="connsiteY18" fmla="*/ 66241 h 136108"/>
                <a:gd name="connsiteX19" fmla="*/ 315 w 133346"/>
                <a:gd name="connsiteY19" fmla="*/ 104790 h 136108"/>
                <a:gd name="connsiteX20" fmla="*/ 47622 w 133346"/>
                <a:gd name="connsiteY20" fmla="*/ 136222 h 136108"/>
                <a:gd name="connsiteX21" fmla="*/ 86355 w 133346"/>
                <a:gd name="connsiteY21" fmla="*/ 110424 h 136108"/>
                <a:gd name="connsiteX22" fmla="*/ 84285 w 133346"/>
                <a:gd name="connsiteY22" fmla="*/ 61793 h 136108"/>
                <a:gd name="connsiteX23" fmla="*/ 84285 w 133346"/>
                <a:gd name="connsiteY23" fmla="*/ 91446 h 136108"/>
                <a:gd name="connsiteX24" fmla="*/ 49692 w 133346"/>
                <a:gd name="connsiteY24" fmla="*/ 129699 h 136108"/>
                <a:gd name="connsiteX25" fmla="*/ 23081 w 133346"/>
                <a:gd name="connsiteY25" fmla="*/ 104493 h 136108"/>
                <a:gd name="connsiteX26" fmla="*/ 84285 w 133346"/>
                <a:gd name="connsiteY26" fmla="*/ 6179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355" y="110424"/>
                  </a:moveTo>
                  <a:cubicBezTo>
                    <a:pt x="87537" y="122285"/>
                    <a:pt x="95520" y="134740"/>
                    <a:pt x="109417" y="134740"/>
                  </a:cubicBezTo>
                  <a:cubicBezTo>
                    <a:pt x="115626" y="134740"/>
                    <a:pt x="133662" y="130588"/>
                    <a:pt x="133662" y="106569"/>
                  </a:cubicBezTo>
                  <a:lnTo>
                    <a:pt x="133662" y="89963"/>
                  </a:lnTo>
                  <a:lnTo>
                    <a:pt x="126270" y="89963"/>
                  </a:lnTo>
                  <a:lnTo>
                    <a:pt x="126270" y="106569"/>
                  </a:lnTo>
                  <a:cubicBezTo>
                    <a:pt x="126270" y="123768"/>
                    <a:pt x="118878" y="125547"/>
                    <a:pt x="115626" y="125547"/>
                  </a:cubicBezTo>
                  <a:cubicBezTo>
                    <a:pt x="105869" y="125547"/>
                    <a:pt x="104686" y="112203"/>
                    <a:pt x="104686" y="110721"/>
                  </a:cubicBezTo>
                  <a:lnTo>
                    <a:pt x="104686" y="51414"/>
                  </a:lnTo>
                  <a:cubicBezTo>
                    <a:pt x="104686" y="38960"/>
                    <a:pt x="104686" y="27395"/>
                    <a:pt x="94042" y="16423"/>
                  </a:cubicBezTo>
                  <a:cubicBezTo>
                    <a:pt x="82511" y="4859"/>
                    <a:pt x="67727" y="114"/>
                    <a:pt x="53535" y="114"/>
                  </a:cubicBezTo>
                  <a:cubicBezTo>
                    <a:pt x="29290" y="114"/>
                    <a:pt x="8889" y="14051"/>
                    <a:pt x="8889" y="33622"/>
                  </a:cubicBezTo>
                  <a:cubicBezTo>
                    <a:pt x="8889" y="42518"/>
                    <a:pt x="14803" y="47559"/>
                    <a:pt x="22490" y="47559"/>
                  </a:cubicBezTo>
                  <a:cubicBezTo>
                    <a:pt x="30769" y="47559"/>
                    <a:pt x="36091" y="41629"/>
                    <a:pt x="36091" y="33919"/>
                  </a:cubicBezTo>
                  <a:cubicBezTo>
                    <a:pt x="36091" y="30360"/>
                    <a:pt x="34612" y="20575"/>
                    <a:pt x="21012" y="20278"/>
                  </a:cubicBezTo>
                  <a:cubicBezTo>
                    <a:pt x="28995" y="9900"/>
                    <a:pt x="43482" y="6638"/>
                    <a:pt x="52944" y="6638"/>
                  </a:cubicBezTo>
                  <a:cubicBezTo>
                    <a:pt x="67432" y="6638"/>
                    <a:pt x="84285" y="18203"/>
                    <a:pt x="84285" y="44594"/>
                  </a:cubicBezTo>
                  <a:lnTo>
                    <a:pt x="84285" y="55566"/>
                  </a:lnTo>
                  <a:cubicBezTo>
                    <a:pt x="69206" y="56455"/>
                    <a:pt x="48509" y="57345"/>
                    <a:pt x="29882" y="66241"/>
                  </a:cubicBezTo>
                  <a:cubicBezTo>
                    <a:pt x="7706" y="76323"/>
                    <a:pt x="315" y="91743"/>
                    <a:pt x="315" y="104790"/>
                  </a:cubicBezTo>
                  <a:cubicBezTo>
                    <a:pt x="315" y="128809"/>
                    <a:pt x="28995" y="136222"/>
                    <a:pt x="47622" y="136222"/>
                  </a:cubicBezTo>
                  <a:cubicBezTo>
                    <a:pt x="67136" y="136222"/>
                    <a:pt x="80737" y="124361"/>
                    <a:pt x="86355" y="110424"/>
                  </a:cubicBezTo>
                  <a:close/>
                  <a:moveTo>
                    <a:pt x="84285" y="61793"/>
                  </a:moveTo>
                  <a:lnTo>
                    <a:pt x="84285" y="91446"/>
                  </a:lnTo>
                  <a:cubicBezTo>
                    <a:pt x="84285" y="119616"/>
                    <a:pt x="62997" y="129699"/>
                    <a:pt x="49692" y="129699"/>
                  </a:cubicBezTo>
                  <a:cubicBezTo>
                    <a:pt x="35204" y="129699"/>
                    <a:pt x="23081" y="119320"/>
                    <a:pt x="23081" y="104493"/>
                  </a:cubicBezTo>
                  <a:cubicBezTo>
                    <a:pt x="23081" y="88184"/>
                    <a:pt x="35499" y="63572"/>
                    <a:pt x="84285" y="61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4" name="Freeform 11333">
              <a:extLst>
                <a:ext uri="{FF2B5EF4-FFF2-40B4-BE49-F238E27FC236}">
                  <a16:creationId xmlns:a16="http://schemas.microsoft.com/office/drawing/2014/main" id="{AD02185B-2561-5982-C677-923CB66D8943}"/>
                </a:ext>
              </a:extLst>
            </p:cNvPr>
            <p:cNvSpPr/>
            <p:nvPr>
              <p:custDataLst>
                <p:tags r:id="rId303"/>
              </p:custDataLst>
            </p:nvPr>
          </p:nvSpPr>
          <p:spPr>
            <a:xfrm>
              <a:off x="10069247" y="4399393"/>
              <a:ext cx="148721" cy="131066"/>
            </a:xfrm>
            <a:custGeom>
              <a:avLst/>
              <a:gdLst>
                <a:gd name="connsiteX0" fmla="*/ 23382 w 148721"/>
                <a:gd name="connsiteY0" fmla="*/ 29174 h 131066"/>
                <a:gd name="connsiteX1" fmla="*/ 23382 w 148721"/>
                <a:gd name="connsiteY1" fmla="*/ 108645 h 131066"/>
                <a:gd name="connsiteX2" fmla="*/ 320 w 148721"/>
                <a:gd name="connsiteY2" fmla="*/ 121989 h 131066"/>
                <a:gd name="connsiteX3" fmla="*/ 320 w 148721"/>
                <a:gd name="connsiteY3" fmla="*/ 131181 h 131066"/>
                <a:gd name="connsiteX4" fmla="*/ 33730 w 148721"/>
                <a:gd name="connsiteY4" fmla="*/ 130292 h 131066"/>
                <a:gd name="connsiteX5" fmla="*/ 66845 w 148721"/>
                <a:gd name="connsiteY5" fmla="*/ 131181 h 131066"/>
                <a:gd name="connsiteX6" fmla="*/ 66845 w 148721"/>
                <a:gd name="connsiteY6" fmla="*/ 121989 h 131066"/>
                <a:gd name="connsiteX7" fmla="*/ 43783 w 148721"/>
                <a:gd name="connsiteY7" fmla="*/ 108645 h 131066"/>
                <a:gd name="connsiteX8" fmla="*/ 43783 w 148721"/>
                <a:gd name="connsiteY8" fmla="*/ 54083 h 131066"/>
                <a:gd name="connsiteX9" fmla="*/ 83698 w 148721"/>
                <a:gd name="connsiteY9" fmla="*/ 6638 h 131066"/>
                <a:gd name="connsiteX10" fmla="*/ 105578 w 148721"/>
                <a:gd name="connsiteY10" fmla="*/ 39553 h 131066"/>
                <a:gd name="connsiteX11" fmla="*/ 105578 w 148721"/>
                <a:gd name="connsiteY11" fmla="*/ 108645 h 131066"/>
                <a:gd name="connsiteX12" fmla="*/ 82516 w 148721"/>
                <a:gd name="connsiteY12" fmla="*/ 121989 h 131066"/>
                <a:gd name="connsiteX13" fmla="*/ 82516 w 148721"/>
                <a:gd name="connsiteY13" fmla="*/ 131181 h 131066"/>
                <a:gd name="connsiteX14" fmla="*/ 115926 w 148721"/>
                <a:gd name="connsiteY14" fmla="*/ 130292 h 131066"/>
                <a:gd name="connsiteX15" fmla="*/ 149041 w 148721"/>
                <a:gd name="connsiteY15" fmla="*/ 131181 h 131066"/>
                <a:gd name="connsiteX16" fmla="*/ 149041 w 148721"/>
                <a:gd name="connsiteY16" fmla="*/ 121989 h 131066"/>
                <a:gd name="connsiteX17" fmla="*/ 125979 w 148721"/>
                <a:gd name="connsiteY17" fmla="*/ 113093 h 131066"/>
                <a:gd name="connsiteX18" fmla="*/ 125979 w 148721"/>
                <a:gd name="connsiteY18" fmla="*/ 56455 h 131066"/>
                <a:gd name="connsiteX19" fmla="*/ 116813 w 148721"/>
                <a:gd name="connsiteY19" fmla="*/ 11086 h 131066"/>
                <a:gd name="connsiteX20" fmla="*/ 85768 w 148721"/>
                <a:gd name="connsiteY20" fmla="*/ 114 h 131066"/>
                <a:gd name="connsiteX21" fmla="*/ 42009 w 148721"/>
                <a:gd name="connsiteY21" fmla="*/ 31250 h 131066"/>
                <a:gd name="connsiteX22" fmla="*/ 42009 w 148721"/>
                <a:gd name="connsiteY22" fmla="*/ 114 h 131066"/>
                <a:gd name="connsiteX23" fmla="*/ 320 w 148721"/>
                <a:gd name="connsiteY23" fmla="*/ 3376 h 131066"/>
                <a:gd name="connsiteX24" fmla="*/ 320 w 148721"/>
                <a:gd name="connsiteY24" fmla="*/ 12569 h 131066"/>
                <a:gd name="connsiteX25" fmla="*/ 23382 w 148721"/>
                <a:gd name="connsiteY25" fmla="*/ 29174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382" y="29174"/>
                  </a:moveTo>
                  <a:lnTo>
                    <a:pt x="23382" y="108645"/>
                  </a:lnTo>
                  <a:cubicBezTo>
                    <a:pt x="23382" y="121989"/>
                    <a:pt x="20130" y="121989"/>
                    <a:pt x="320" y="121989"/>
                  </a:cubicBezTo>
                  <a:lnTo>
                    <a:pt x="320" y="131181"/>
                  </a:lnTo>
                  <a:cubicBezTo>
                    <a:pt x="10668" y="130885"/>
                    <a:pt x="25747" y="130292"/>
                    <a:pt x="33730" y="130292"/>
                  </a:cubicBezTo>
                  <a:cubicBezTo>
                    <a:pt x="41418" y="130292"/>
                    <a:pt x="56793" y="130885"/>
                    <a:pt x="66845" y="131181"/>
                  </a:cubicBezTo>
                  <a:lnTo>
                    <a:pt x="66845" y="121989"/>
                  </a:lnTo>
                  <a:cubicBezTo>
                    <a:pt x="47035" y="121989"/>
                    <a:pt x="43783" y="121989"/>
                    <a:pt x="43783" y="108645"/>
                  </a:cubicBezTo>
                  <a:lnTo>
                    <a:pt x="43783" y="54083"/>
                  </a:lnTo>
                  <a:cubicBezTo>
                    <a:pt x="43783" y="23244"/>
                    <a:pt x="64776" y="6638"/>
                    <a:pt x="83698" y="6638"/>
                  </a:cubicBezTo>
                  <a:cubicBezTo>
                    <a:pt x="102326" y="6638"/>
                    <a:pt x="105578" y="22651"/>
                    <a:pt x="105578" y="39553"/>
                  </a:cubicBezTo>
                  <a:lnTo>
                    <a:pt x="105578" y="108645"/>
                  </a:lnTo>
                  <a:cubicBezTo>
                    <a:pt x="105578" y="121989"/>
                    <a:pt x="102326" y="121989"/>
                    <a:pt x="82516" y="121989"/>
                  </a:cubicBezTo>
                  <a:lnTo>
                    <a:pt x="82516" y="131181"/>
                  </a:lnTo>
                  <a:cubicBezTo>
                    <a:pt x="92864" y="130885"/>
                    <a:pt x="107943" y="130292"/>
                    <a:pt x="115926" y="130292"/>
                  </a:cubicBezTo>
                  <a:cubicBezTo>
                    <a:pt x="123614" y="130292"/>
                    <a:pt x="138989" y="130885"/>
                    <a:pt x="149041" y="131181"/>
                  </a:cubicBezTo>
                  <a:lnTo>
                    <a:pt x="149041" y="121989"/>
                  </a:lnTo>
                  <a:cubicBezTo>
                    <a:pt x="133667" y="121989"/>
                    <a:pt x="126275" y="121989"/>
                    <a:pt x="125979" y="113093"/>
                  </a:cubicBezTo>
                  <a:lnTo>
                    <a:pt x="125979" y="56455"/>
                  </a:lnTo>
                  <a:cubicBezTo>
                    <a:pt x="125979" y="30954"/>
                    <a:pt x="125979" y="21761"/>
                    <a:pt x="116813" y="11086"/>
                  </a:cubicBezTo>
                  <a:cubicBezTo>
                    <a:pt x="112674" y="6045"/>
                    <a:pt x="102917" y="114"/>
                    <a:pt x="85768" y="114"/>
                  </a:cubicBezTo>
                  <a:cubicBezTo>
                    <a:pt x="64184" y="114"/>
                    <a:pt x="50288" y="12865"/>
                    <a:pt x="42009" y="31250"/>
                  </a:cubicBezTo>
                  <a:lnTo>
                    <a:pt x="42009" y="114"/>
                  </a:lnTo>
                  <a:lnTo>
                    <a:pt x="320" y="3376"/>
                  </a:lnTo>
                  <a:lnTo>
                    <a:pt x="320" y="12569"/>
                  </a:lnTo>
                  <a:cubicBezTo>
                    <a:pt x="21017" y="12569"/>
                    <a:pt x="23382" y="14644"/>
                    <a:pt x="23382" y="2917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5" name="Freeform 11334">
              <a:extLst>
                <a:ext uri="{FF2B5EF4-FFF2-40B4-BE49-F238E27FC236}">
                  <a16:creationId xmlns:a16="http://schemas.microsoft.com/office/drawing/2014/main" id="{C2A0106C-0A14-76FC-84FB-382C2D4026C6}"/>
                </a:ext>
              </a:extLst>
            </p:cNvPr>
            <p:cNvSpPr/>
            <p:nvPr>
              <p:custDataLst>
                <p:tags r:id="rId304"/>
              </p:custDataLst>
            </p:nvPr>
          </p:nvSpPr>
          <p:spPr>
            <a:xfrm>
              <a:off x="10234099" y="4324667"/>
              <a:ext cx="145764" cy="209054"/>
            </a:xfrm>
            <a:custGeom>
              <a:avLst/>
              <a:gdLst>
                <a:gd name="connsiteX0" fmla="*/ 102627 w 145764"/>
                <a:gd name="connsiteY0" fmla="*/ 189598 h 209054"/>
                <a:gd name="connsiteX1" fmla="*/ 102627 w 145764"/>
                <a:gd name="connsiteY1" fmla="*/ 209169 h 209054"/>
                <a:gd name="connsiteX2" fmla="*/ 146090 w 145764"/>
                <a:gd name="connsiteY2" fmla="*/ 205907 h 209054"/>
                <a:gd name="connsiteX3" fmla="*/ 146090 w 145764"/>
                <a:gd name="connsiteY3" fmla="*/ 196715 h 209054"/>
                <a:gd name="connsiteX4" fmla="*/ 123028 w 145764"/>
                <a:gd name="connsiteY4" fmla="*/ 180109 h 209054"/>
                <a:gd name="connsiteX5" fmla="*/ 123028 w 145764"/>
                <a:gd name="connsiteY5" fmla="*/ 114 h 209054"/>
                <a:gd name="connsiteX6" fmla="*/ 80452 w 145764"/>
                <a:gd name="connsiteY6" fmla="*/ 3376 h 209054"/>
                <a:gd name="connsiteX7" fmla="*/ 80452 w 145764"/>
                <a:gd name="connsiteY7" fmla="*/ 12569 h 209054"/>
                <a:gd name="connsiteX8" fmla="*/ 103514 w 145764"/>
                <a:gd name="connsiteY8" fmla="*/ 29174 h 209054"/>
                <a:gd name="connsiteX9" fmla="*/ 103514 w 145764"/>
                <a:gd name="connsiteY9" fmla="*/ 93225 h 209054"/>
                <a:gd name="connsiteX10" fmla="*/ 66260 w 145764"/>
                <a:gd name="connsiteY10" fmla="*/ 74840 h 209054"/>
                <a:gd name="connsiteX11" fmla="*/ 325 w 145764"/>
                <a:gd name="connsiteY11" fmla="*/ 142153 h 209054"/>
                <a:gd name="connsiteX12" fmla="*/ 63007 w 145764"/>
                <a:gd name="connsiteY12" fmla="*/ 209169 h 209054"/>
                <a:gd name="connsiteX13" fmla="*/ 102627 w 145764"/>
                <a:gd name="connsiteY13" fmla="*/ 189598 h 209054"/>
                <a:gd name="connsiteX14" fmla="*/ 102627 w 145764"/>
                <a:gd name="connsiteY14" fmla="*/ 110127 h 209054"/>
                <a:gd name="connsiteX15" fmla="*/ 102627 w 145764"/>
                <a:gd name="connsiteY15" fmla="*/ 170916 h 209054"/>
                <a:gd name="connsiteX16" fmla="*/ 99374 w 145764"/>
                <a:gd name="connsiteY16" fmla="*/ 181888 h 209054"/>
                <a:gd name="connsiteX17" fmla="*/ 64485 w 145764"/>
                <a:gd name="connsiteY17" fmla="*/ 202645 h 209054"/>
                <a:gd name="connsiteX18" fmla="*/ 33440 w 145764"/>
                <a:gd name="connsiteY18" fmla="*/ 183667 h 209054"/>
                <a:gd name="connsiteX19" fmla="*/ 24866 w 145764"/>
                <a:gd name="connsiteY19" fmla="*/ 142449 h 209054"/>
                <a:gd name="connsiteX20" fmla="*/ 34032 w 145764"/>
                <a:gd name="connsiteY20" fmla="*/ 100342 h 209054"/>
                <a:gd name="connsiteX21" fmla="*/ 67442 w 145764"/>
                <a:gd name="connsiteY21" fmla="*/ 81364 h 209054"/>
                <a:gd name="connsiteX22" fmla="*/ 99374 w 145764"/>
                <a:gd name="connsiteY22" fmla="*/ 99156 h 209054"/>
                <a:gd name="connsiteX23" fmla="*/ 102627 w 145764"/>
                <a:gd name="connsiteY23" fmla="*/ 110127 h 2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764" h="209054">
                  <a:moveTo>
                    <a:pt x="102627" y="189598"/>
                  </a:moveTo>
                  <a:lnTo>
                    <a:pt x="102627" y="209169"/>
                  </a:lnTo>
                  <a:lnTo>
                    <a:pt x="146090" y="205907"/>
                  </a:lnTo>
                  <a:lnTo>
                    <a:pt x="146090" y="196715"/>
                  </a:lnTo>
                  <a:cubicBezTo>
                    <a:pt x="125393" y="196715"/>
                    <a:pt x="123028" y="194639"/>
                    <a:pt x="123028" y="180109"/>
                  </a:cubicBezTo>
                  <a:lnTo>
                    <a:pt x="123028" y="114"/>
                  </a:lnTo>
                  <a:lnTo>
                    <a:pt x="80452" y="3376"/>
                  </a:lnTo>
                  <a:lnTo>
                    <a:pt x="80452" y="12569"/>
                  </a:lnTo>
                  <a:cubicBezTo>
                    <a:pt x="101148" y="12569"/>
                    <a:pt x="103514" y="14644"/>
                    <a:pt x="103514" y="29174"/>
                  </a:cubicBezTo>
                  <a:lnTo>
                    <a:pt x="103514" y="93225"/>
                  </a:lnTo>
                  <a:cubicBezTo>
                    <a:pt x="94939" y="82550"/>
                    <a:pt x="82226" y="74840"/>
                    <a:pt x="66260" y="74840"/>
                  </a:cubicBezTo>
                  <a:cubicBezTo>
                    <a:pt x="31371" y="74840"/>
                    <a:pt x="325" y="103900"/>
                    <a:pt x="325" y="142153"/>
                  </a:cubicBezTo>
                  <a:cubicBezTo>
                    <a:pt x="325" y="179812"/>
                    <a:pt x="29301" y="209169"/>
                    <a:pt x="63007" y="209169"/>
                  </a:cubicBezTo>
                  <a:cubicBezTo>
                    <a:pt x="81930" y="209169"/>
                    <a:pt x="95235" y="199087"/>
                    <a:pt x="102627" y="189598"/>
                  </a:cubicBezTo>
                  <a:close/>
                  <a:moveTo>
                    <a:pt x="102627" y="110127"/>
                  </a:moveTo>
                  <a:lnTo>
                    <a:pt x="102627" y="170916"/>
                  </a:lnTo>
                  <a:cubicBezTo>
                    <a:pt x="102627" y="176254"/>
                    <a:pt x="102627" y="176847"/>
                    <a:pt x="99374" y="181888"/>
                  </a:cubicBezTo>
                  <a:cubicBezTo>
                    <a:pt x="90504" y="196122"/>
                    <a:pt x="77199" y="202645"/>
                    <a:pt x="64485" y="202645"/>
                  </a:cubicBezTo>
                  <a:cubicBezTo>
                    <a:pt x="51180" y="202645"/>
                    <a:pt x="40536" y="194936"/>
                    <a:pt x="33440" y="183667"/>
                  </a:cubicBezTo>
                  <a:cubicBezTo>
                    <a:pt x="25753" y="171510"/>
                    <a:pt x="24866" y="154607"/>
                    <a:pt x="24866" y="142449"/>
                  </a:cubicBezTo>
                  <a:cubicBezTo>
                    <a:pt x="24866" y="131478"/>
                    <a:pt x="25457" y="113686"/>
                    <a:pt x="34032" y="100342"/>
                  </a:cubicBezTo>
                  <a:cubicBezTo>
                    <a:pt x="40241" y="91149"/>
                    <a:pt x="51476" y="81364"/>
                    <a:pt x="67442" y="81364"/>
                  </a:cubicBezTo>
                  <a:cubicBezTo>
                    <a:pt x="77791" y="81364"/>
                    <a:pt x="90209" y="85812"/>
                    <a:pt x="99374" y="99156"/>
                  </a:cubicBezTo>
                  <a:cubicBezTo>
                    <a:pt x="102627" y="104197"/>
                    <a:pt x="102627" y="104790"/>
                    <a:pt x="102627" y="11012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6" name="Freeform 11335">
              <a:extLst>
                <a:ext uri="{FF2B5EF4-FFF2-40B4-BE49-F238E27FC236}">
                  <a16:creationId xmlns:a16="http://schemas.microsoft.com/office/drawing/2014/main" id="{2FF3089D-DCAE-60E9-0BAA-2F54848E34A8}"/>
                </a:ext>
              </a:extLst>
            </p:cNvPr>
            <p:cNvSpPr/>
            <p:nvPr>
              <p:custDataLst>
                <p:tags r:id="rId305"/>
              </p:custDataLst>
            </p:nvPr>
          </p:nvSpPr>
          <p:spPr>
            <a:xfrm>
              <a:off x="10506414" y="4399393"/>
              <a:ext cx="151974" cy="134328"/>
            </a:xfrm>
            <a:custGeom>
              <a:avLst/>
              <a:gdLst>
                <a:gd name="connsiteX0" fmla="*/ 95244 w 151974"/>
                <a:gd name="connsiteY0" fmla="*/ 114575 h 134328"/>
                <a:gd name="connsiteX1" fmla="*/ 121559 w 151974"/>
                <a:gd name="connsiteY1" fmla="*/ 134443 h 134328"/>
                <a:gd name="connsiteX2" fmla="*/ 143438 w 151974"/>
                <a:gd name="connsiteY2" fmla="*/ 118134 h 134328"/>
                <a:gd name="connsiteX3" fmla="*/ 152309 w 151974"/>
                <a:gd name="connsiteY3" fmla="*/ 88777 h 134328"/>
                <a:gd name="connsiteX4" fmla="*/ 148760 w 151974"/>
                <a:gd name="connsiteY4" fmla="*/ 85812 h 134328"/>
                <a:gd name="connsiteX5" fmla="*/ 144621 w 151974"/>
                <a:gd name="connsiteY5" fmla="*/ 91149 h 134328"/>
                <a:gd name="connsiteX6" fmla="*/ 122446 w 151974"/>
                <a:gd name="connsiteY6" fmla="*/ 127919 h 134328"/>
                <a:gd name="connsiteX7" fmla="*/ 113280 w 151974"/>
                <a:gd name="connsiteY7" fmla="*/ 114279 h 134328"/>
                <a:gd name="connsiteX8" fmla="*/ 119194 w 151974"/>
                <a:gd name="connsiteY8" fmla="*/ 83440 h 134328"/>
                <a:gd name="connsiteX9" fmla="*/ 127472 w 151974"/>
                <a:gd name="connsiteY9" fmla="*/ 51414 h 134328"/>
                <a:gd name="connsiteX10" fmla="*/ 132499 w 151974"/>
                <a:gd name="connsiteY10" fmla="*/ 31250 h 134328"/>
                <a:gd name="connsiteX11" fmla="*/ 136934 w 151974"/>
                <a:gd name="connsiteY11" fmla="*/ 11382 h 134328"/>
                <a:gd name="connsiteX12" fmla="*/ 128359 w 151974"/>
                <a:gd name="connsiteY12" fmla="*/ 3376 h 134328"/>
                <a:gd name="connsiteX13" fmla="*/ 116828 w 151974"/>
                <a:gd name="connsiteY13" fmla="*/ 13755 h 134328"/>
                <a:gd name="connsiteX14" fmla="*/ 94653 w 151974"/>
                <a:gd name="connsiteY14" fmla="*/ 103011 h 134328"/>
                <a:gd name="connsiteX15" fmla="*/ 60947 w 151974"/>
                <a:gd name="connsiteY15" fmla="*/ 127919 h 134328"/>
                <a:gd name="connsiteX16" fmla="*/ 42615 w 151974"/>
                <a:gd name="connsiteY16" fmla="*/ 103604 h 134328"/>
                <a:gd name="connsiteX17" fmla="*/ 58581 w 151974"/>
                <a:gd name="connsiteY17" fmla="*/ 43111 h 134328"/>
                <a:gd name="connsiteX18" fmla="*/ 63608 w 151974"/>
                <a:gd name="connsiteY18" fmla="*/ 24430 h 134328"/>
                <a:gd name="connsiteX19" fmla="*/ 39363 w 151974"/>
                <a:gd name="connsiteY19" fmla="*/ 114 h 134328"/>
                <a:gd name="connsiteX20" fmla="*/ 334 w 151974"/>
                <a:gd name="connsiteY20" fmla="*/ 45780 h 134328"/>
                <a:gd name="connsiteX21" fmla="*/ 3882 w 151974"/>
                <a:gd name="connsiteY21" fmla="*/ 48745 h 134328"/>
                <a:gd name="connsiteX22" fmla="*/ 8613 w 151974"/>
                <a:gd name="connsiteY22" fmla="*/ 43408 h 134328"/>
                <a:gd name="connsiteX23" fmla="*/ 38476 w 151974"/>
                <a:gd name="connsiteY23" fmla="*/ 6638 h 134328"/>
                <a:gd name="connsiteX24" fmla="*/ 45868 w 151974"/>
                <a:gd name="connsiteY24" fmla="*/ 16423 h 134328"/>
                <a:gd name="connsiteX25" fmla="*/ 40841 w 151974"/>
                <a:gd name="connsiteY25" fmla="*/ 36588 h 134328"/>
                <a:gd name="connsiteX26" fmla="*/ 23692 w 151974"/>
                <a:gd name="connsiteY26" fmla="*/ 98859 h 134328"/>
                <a:gd name="connsiteX27" fmla="*/ 60060 w 151974"/>
                <a:gd name="connsiteY27" fmla="*/ 134443 h 134328"/>
                <a:gd name="connsiteX28" fmla="*/ 95244 w 151974"/>
                <a:gd name="connsiteY28" fmla="*/ 114575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1974" h="134328">
                  <a:moveTo>
                    <a:pt x="95244" y="114575"/>
                  </a:moveTo>
                  <a:cubicBezTo>
                    <a:pt x="98497" y="126733"/>
                    <a:pt x="108845" y="134443"/>
                    <a:pt x="121559" y="134443"/>
                  </a:cubicBezTo>
                  <a:cubicBezTo>
                    <a:pt x="131907" y="134443"/>
                    <a:pt x="138708" y="127623"/>
                    <a:pt x="143438" y="118134"/>
                  </a:cubicBezTo>
                  <a:cubicBezTo>
                    <a:pt x="148465" y="107459"/>
                    <a:pt x="152309" y="89370"/>
                    <a:pt x="152309" y="88777"/>
                  </a:cubicBezTo>
                  <a:cubicBezTo>
                    <a:pt x="152309" y="85812"/>
                    <a:pt x="149647" y="85812"/>
                    <a:pt x="148760" y="85812"/>
                  </a:cubicBezTo>
                  <a:cubicBezTo>
                    <a:pt x="145804" y="85812"/>
                    <a:pt x="145508" y="86998"/>
                    <a:pt x="144621" y="91149"/>
                  </a:cubicBezTo>
                  <a:cubicBezTo>
                    <a:pt x="140482" y="107755"/>
                    <a:pt x="134864" y="127919"/>
                    <a:pt x="122446" y="127919"/>
                  </a:cubicBezTo>
                  <a:cubicBezTo>
                    <a:pt x="116237" y="127919"/>
                    <a:pt x="113280" y="124064"/>
                    <a:pt x="113280" y="114279"/>
                  </a:cubicBezTo>
                  <a:cubicBezTo>
                    <a:pt x="113280" y="107755"/>
                    <a:pt x="116828" y="93818"/>
                    <a:pt x="119194" y="83440"/>
                  </a:cubicBezTo>
                  <a:lnTo>
                    <a:pt x="127472" y="51414"/>
                  </a:lnTo>
                  <a:cubicBezTo>
                    <a:pt x="128359" y="46966"/>
                    <a:pt x="131316" y="35698"/>
                    <a:pt x="132499" y="31250"/>
                  </a:cubicBezTo>
                  <a:cubicBezTo>
                    <a:pt x="133977" y="24430"/>
                    <a:pt x="136934" y="13162"/>
                    <a:pt x="136934" y="11382"/>
                  </a:cubicBezTo>
                  <a:cubicBezTo>
                    <a:pt x="136934" y="6045"/>
                    <a:pt x="132794" y="3376"/>
                    <a:pt x="128359" y="3376"/>
                  </a:cubicBezTo>
                  <a:cubicBezTo>
                    <a:pt x="126881" y="3376"/>
                    <a:pt x="119194" y="3673"/>
                    <a:pt x="116828" y="13755"/>
                  </a:cubicBezTo>
                  <a:cubicBezTo>
                    <a:pt x="111210" y="35402"/>
                    <a:pt x="98201" y="87295"/>
                    <a:pt x="94653" y="103011"/>
                  </a:cubicBezTo>
                  <a:cubicBezTo>
                    <a:pt x="94357" y="104197"/>
                    <a:pt x="82531" y="127919"/>
                    <a:pt x="60947" y="127919"/>
                  </a:cubicBezTo>
                  <a:cubicBezTo>
                    <a:pt x="45572" y="127919"/>
                    <a:pt x="42615" y="114575"/>
                    <a:pt x="42615" y="103604"/>
                  </a:cubicBezTo>
                  <a:cubicBezTo>
                    <a:pt x="42615" y="86998"/>
                    <a:pt x="50894" y="63572"/>
                    <a:pt x="58581" y="43111"/>
                  </a:cubicBezTo>
                  <a:cubicBezTo>
                    <a:pt x="62129" y="34215"/>
                    <a:pt x="63608" y="30064"/>
                    <a:pt x="63608" y="24430"/>
                  </a:cubicBezTo>
                  <a:cubicBezTo>
                    <a:pt x="63608" y="11086"/>
                    <a:pt x="54146" y="114"/>
                    <a:pt x="39363" y="114"/>
                  </a:cubicBezTo>
                  <a:cubicBezTo>
                    <a:pt x="11274" y="114"/>
                    <a:pt x="334" y="43111"/>
                    <a:pt x="334" y="45780"/>
                  </a:cubicBezTo>
                  <a:cubicBezTo>
                    <a:pt x="334" y="48745"/>
                    <a:pt x="3291" y="48745"/>
                    <a:pt x="3882" y="48745"/>
                  </a:cubicBezTo>
                  <a:cubicBezTo>
                    <a:pt x="6839" y="48745"/>
                    <a:pt x="7135" y="48152"/>
                    <a:pt x="8613" y="43408"/>
                  </a:cubicBezTo>
                  <a:cubicBezTo>
                    <a:pt x="16005" y="17610"/>
                    <a:pt x="27240" y="6638"/>
                    <a:pt x="38476" y="6638"/>
                  </a:cubicBezTo>
                  <a:cubicBezTo>
                    <a:pt x="41137" y="6638"/>
                    <a:pt x="45868" y="6934"/>
                    <a:pt x="45868" y="16423"/>
                  </a:cubicBezTo>
                  <a:cubicBezTo>
                    <a:pt x="45868" y="23540"/>
                    <a:pt x="42615" y="32140"/>
                    <a:pt x="40841" y="36588"/>
                  </a:cubicBezTo>
                  <a:cubicBezTo>
                    <a:pt x="29901" y="65944"/>
                    <a:pt x="23692" y="84329"/>
                    <a:pt x="23692" y="98859"/>
                  </a:cubicBezTo>
                  <a:cubicBezTo>
                    <a:pt x="23692" y="127030"/>
                    <a:pt x="44094" y="134443"/>
                    <a:pt x="60060" y="134443"/>
                  </a:cubicBezTo>
                  <a:cubicBezTo>
                    <a:pt x="79574" y="134443"/>
                    <a:pt x="90218" y="121099"/>
                    <a:pt x="95244" y="11457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7" name="Freeform 11336">
              <a:extLst>
                <a:ext uri="{FF2B5EF4-FFF2-40B4-BE49-F238E27FC236}">
                  <a16:creationId xmlns:a16="http://schemas.microsoft.com/office/drawing/2014/main" id="{100C6672-E37E-4CDE-329B-2BE3B6DEC188}"/>
                </a:ext>
              </a:extLst>
            </p:cNvPr>
            <p:cNvSpPr/>
            <p:nvPr>
              <p:custDataLst>
                <p:tags r:id="rId306"/>
              </p:custDataLst>
            </p:nvPr>
          </p:nvSpPr>
          <p:spPr>
            <a:xfrm>
              <a:off x="10676826" y="4285231"/>
              <a:ext cx="62711" cy="139696"/>
            </a:xfrm>
            <a:custGeom>
              <a:avLst/>
              <a:gdLst>
                <a:gd name="connsiteX0" fmla="*/ 57670 w 62711"/>
                <a:gd name="connsiteY0" fmla="*/ 7998 h 139696"/>
                <a:gd name="connsiteX1" fmla="*/ 49392 w 62711"/>
                <a:gd name="connsiteY1" fmla="*/ 111 h 139696"/>
                <a:gd name="connsiteX2" fmla="*/ 37801 w 62711"/>
                <a:gd name="connsiteY2" fmla="*/ 11527 h 139696"/>
                <a:gd name="connsiteX3" fmla="*/ 46080 w 62711"/>
                <a:gd name="connsiteY3" fmla="*/ 19415 h 139696"/>
                <a:gd name="connsiteX4" fmla="*/ 57670 w 62711"/>
                <a:gd name="connsiteY4" fmla="*/ 7998 h 139696"/>
                <a:gd name="connsiteX5" fmla="*/ 15449 w 62711"/>
                <a:gd name="connsiteY5" fmla="*/ 113445 h 139696"/>
                <a:gd name="connsiteX6" fmla="*/ 13586 w 62711"/>
                <a:gd name="connsiteY6" fmla="*/ 122163 h 139696"/>
                <a:gd name="connsiteX7" fmla="*/ 33248 w 62711"/>
                <a:gd name="connsiteY7" fmla="*/ 139807 h 139696"/>
                <a:gd name="connsiteX8" fmla="*/ 63052 w 62711"/>
                <a:gd name="connsiteY8" fmla="*/ 108048 h 139696"/>
                <a:gd name="connsiteX9" fmla="*/ 59740 w 62711"/>
                <a:gd name="connsiteY9" fmla="*/ 105350 h 139696"/>
                <a:gd name="connsiteX10" fmla="*/ 55808 w 62711"/>
                <a:gd name="connsiteY10" fmla="*/ 108878 h 139696"/>
                <a:gd name="connsiteX11" fmla="*/ 33869 w 62711"/>
                <a:gd name="connsiteY11" fmla="*/ 133995 h 139696"/>
                <a:gd name="connsiteX12" fmla="*/ 28695 w 62711"/>
                <a:gd name="connsiteY12" fmla="*/ 126730 h 139696"/>
                <a:gd name="connsiteX13" fmla="*/ 32006 w 62711"/>
                <a:gd name="connsiteY13" fmla="*/ 113445 h 139696"/>
                <a:gd name="connsiteX14" fmla="*/ 38629 w 62711"/>
                <a:gd name="connsiteY14" fmla="*/ 96839 h 139696"/>
                <a:gd name="connsiteX15" fmla="*/ 48771 w 62711"/>
                <a:gd name="connsiteY15" fmla="*/ 70478 h 139696"/>
                <a:gd name="connsiteX16" fmla="*/ 50013 w 62711"/>
                <a:gd name="connsiteY16" fmla="*/ 63835 h 139696"/>
                <a:gd name="connsiteX17" fmla="*/ 30351 w 62711"/>
                <a:gd name="connsiteY17" fmla="*/ 46192 h 139696"/>
                <a:gd name="connsiteX18" fmla="*/ 340 w 62711"/>
                <a:gd name="connsiteY18" fmla="*/ 77950 h 139696"/>
                <a:gd name="connsiteX19" fmla="*/ 3859 w 62711"/>
                <a:gd name="connsiteY19" fmla="*/ 80649 h 139696"/>
                <a:gd name="connsiteX20" fmla="*/ 7584 w 62711"/>
                <a:gd name="connsiteY20" fmla="*/ 77327 h 139696"/>
                <a:gd name="connsiteX21" fmla="*/ 29730 w 62711"/>
                <a:gd name="connsiteY21" fmla="*/ 52004 h 139696"/>
                <a:gd name="connsiteX22" fmla="*/ 34904 w 62711"/>
                <a:gd name="connsiteY22" fmla="*/ 59269 h 139696"/>
                <a:gd name="connsiteX23" fmla="*/ 28488 w 62711"/>
                <a:gd name="connsiteY23" fmla="*/ 80026 h 139696"/>
                <a:gd name="connsiteX24" fmla="*/ 15449 w 62711"/>
                <a:gd name="connsiteY24" fmla="*/ 113445 h 13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711" h="139696">
                  <a:moveTo>
                    <a:pt x="57670" y="7998"/>
                  </a:moveTo>
                  <a:cubicBezTo>
                    <a:pt x="57670" y="4677"/>
                    <a:pt x="55187" y="111"/>
                    <a:pt x="49392" y="111"/>
                  </a:cubicBezTo>
                  <a:cubicBezTo>
                    <a:pt x="43804" y="111"/>
                    <a:pt x="37801" y="5508"/>
                    <a:pt x="37801" y="11527"/>
                  </a:cubicBezTo>
                  <a:cubicBezTo>
                    <a:pt x="37801" y="15056"/>
                    <a:pt x="40492" y="19415"/>
                    <a:pt x="46080" y="19415"/>
                  </a:cubicBezTo>
                  <a:cubicBezTo>
                    <a:pt x="52082" y="19415"/>
                    <a:pt x="57670" y="13603"/>
                    <a:pt x="57670" y="7998"/>
                  </a:cubicBezTo>
                  <a:close/>
                  <a:moveTo>
                    <a:pt x="15449" y="113445"/>
                  </a:moveTo>
                  <a:cubicBezTo>
                    <a:pt x="14621" y="116143"/>
                    <a:pt x="13586" y="118634"/>
                    <a:pt x="13586" y="122163"/>
                  </a:cubicBezTo>
                  <a:cubicBezTo>
                    <a:pt x="13586" y="131919"/>
                    <a:pt x="21865" y="139807"/>
                    <a:pt x="33248" y="139807"/>
                  </a:cubicBezTo>
                  <a:cubicBezTo>
                    <a:pt x="53945" y="139807"/>
                    <a:pt x="63052" y="111162"/>
                    <a:pt x="63052" y="108048"/>
                  </a:cubicBezTo>
                  <a:cubicBezTo>
                    <a:pt x="63052" y="105350"/>
                    <a:pt x="60361" y="105350"/>
                    <a:pt x="59740" y="105350"/>
                  </a:cubicBezTo>
                  <a:cubicBezTo>
                    <a:pt x="56843" y="105350"/>
                    <a:pt x="56636" y="106595"/>
                    <a:pt x="55808" y="108878"/>
                  </a:cubicBezTo>
                  <a:cubicBezTo>
                    <a:pt x="51047" y="125484"/>
                    <a:pt x="41941" y="133995"/>
                    <a:pt x="33869" y="133995"/>
                  </a:cubicBezTo>
                  <a:cubicBezTo>
                    <a:pt x="29730" y="133995"/>
                    <a:pt x="28695" y="131296"/>
                    <a:pt x="28695" y="126730"/>
                  </a:cubicBezTo>
                  <a:cubicBezTo>
                    <a:pt x="28695" y="121955"/>
                    <a:pt x="30144" y="118012"/>
                    <a:pt x="32006" y="113445"/>
                  </a:cubicBezTo>
                  <a:cubicBezTo>
                    <a:pt x="34076" y="107841"/>
                    <a:pt x="36353" y="102236"/>
                    <a:pt x="38629" y="96839"/>
                  </a:cubicBezTo>
                  <a:cubicBezTo>
                    <a:pt x="40492" y="91858"/>
                    <a:pt x="47943" y="72968"/>
                    <a:pt x="48771" y="70478"/>
                  </a:cubicBezTo>
                  <a:cubicBezTo>
                    <a:pt x="49392" y="68402"/>
                    <a:pt x="50013" y="65911"/>
                    <a:pt x="50013" y="63835"/>
                  </a:cubicBezTo>
                  <a:cubicBezTo>
                    <a:pt x="50013" y="54079"/>
                    <a:pt x="41734" y="46192"/>
                    <a:pt x="30351" y="46192"/>
                  </a:cubicBezTo>
                  <a:cubicBezTo>
                    <a:pt x="9861" y="46192"/>
                    <a:pt x="340" y="74421"/>
                    <a:pt x="340" y="77950"/>
                  </a:cubicBezTo>
                  <a:cubicBezTo>
                    <a:pt x="340" y="80649"/>
                    <a:pt x="3238" y="80649"/>
                    <a:pt x="3859" y="80649"/>
                  </a:cubicBezTo>
                  <a:cubicBezTo>
                    <a:pt x="6756" y="80649"/>
                    <a:pt x="6963" y="79611"/>
                    <a:pt x="7584" y="77327"/>
                  </a:cubicBezTo>
                  <a:cubicBezTo>
                    <a:pt x="12965" y="59476"/>
                    <a:pt x="22072" y="52004"/>
                    <a:pt x="29730" y="52004"/>
                  </a:cubicBezTo>
                  <a:cubicBezTo>
                    <a:pt x="33041" y="52004"/>
                    <a:pt x="34904" y="53664"/>
                    <a:pt x="34904" y="59269"/>
                  </a:cubicBezTo>
                  <a:cubicBezTo>
                    <a:pt x="34904" y="64043"/>
                    <a:pt x="33662" y="67156"/>
                    <a:pt x="28488" y="80026"/>
                  </a:cubicBezTo>
                  <a:lnTo>
                    <a:pt x="15449" y="1134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8" name="Freeform 11337">
              <a:extLst>
                <a:ext uri="{FF2B5EF4-FFF2-40B4-BE49-F238E27FC236}">
                  <a16:creationId xmlns:a16="http://schemas.microsoft.com/office/drawing/2014/main" id="{D1485A2C-322B-34D5-822A-06391EF38A4C}"/>
                </a:ext>
              </a:extLst>
            </p:cNvPr>
            <p:cNvSpPr/>
            <p:nvPr>
              <p:custDataLst>
                <p:tags r:id="rId307"/>
              </p:custDataLst>
            </p:nvPr>
          </p:nvSpPr>
          <p:spPr>
            <a:xfrm>
              <a:off x="10675791" y="4474035"/>
              <a:ext cx="69955" cy="131808"/>
            </a:xfrm>
            <a:custGeom>
              <a:avLst/>
              <a:gdLst>
                <a:gd name="connsiteX0" fmla="*/ 42562 w 69955"/>
                <a:gd name="connsiteY0" fmla="*/ 47858 h 131808"/>
                <a:gd name="connsiteX1" fmla="*/ 63673 w 69955"/>
                <a:gd name="connsiteY1" fmla="*/ 47858 h 131808"/>
                <a:gd name="connsiteX2" fmla="*/ 70296 w 69955"/>
                <a:gd name="connsiteY2" fmla="*/ 43292 h 131808"/>
                <a:gd name="connsiteX3" fmla="*/ 64086 w 69955"/>
                <a:gd name="connsiteY3" fmla="*/ 40386 h 131808"/>
                <a:gd name="connsiteX4" fmla="*/ 44424 w 69955"/>
                <a:gd name="connsiteY4" fmla="*/ 40386 h 131808"/>
                <a:gd name="connsiteX5" fmla="*/ 52082 w 69955"/>
                <a:gd name="connsiteY5" fmla="*/ 9665 h 131808"/>
                <a:gd name="connsiteX6" fmla="*/ 52703 w 69955"/>
                <a:gd name="connsiteY6" fmla="*/ 6759 h 131808"/>
                <a:gd name="connsiteX7" fmla="*/ 45666 w 69955"/>
                <a:gd name="connsiteY7" fmla="*/ 117 h 131808"/>
                <a:gd name="connsiteX8" fmla="*/ 35939 w 69955"/>
                <a:gd name="connsiteY8" fmla="*/ 9042 h 131808"/>
                <a:gd name="connsiteX9" fmla="*/ 28074 w 69955"/>
                <a:gd name="connsiteY9" fmla="*/ 40386 h 131808"/>
                <a:gd name="connsiteX10" fmla="*/ 6963 w 69955"/>
                <a:gd name="connsiteY10" fmla="*/ 40386 h 131808"/>
                <a:gd name="connsiteX11" fmla="*/ 340 w 69955"/>
                <a:gd name="connsiteY11" fmla="*/ 44952 h 131808"/>
                <a:gd name="connsiteX12" fmla="*/ 6549 w 69955"/>
                <a:gd name="connsiteY12" fmla="*/ 47858 h 131808"/>
                <a:gd name="connsiteX13" fmla="*/ 26211 w 69955"/>
                <a:gd name="connsiteY13" fmla="*/ 47858 h 131808"/>
                <a:gd name="connsiteX14" fmla="*/ 14000 w 69955"/>
                <a:gd name="connsiteY14" fmla="*/ 96845 h 131808"/>
                <a:gd name="connsiteX15" fmla="*/ 10896 w 69955"/>
                <a:gd name="connsiteY15" fmla="*/ 112206 h 131808"/>
                <a:gd name="connsiteX16" fmla="*/ 33041 w 69955"/>
                <a:gd name="connsiteY16" fmla="*/ 131925 h 131808"/>
                <a:gd name="connsiteX17" fmla="*/ 69054 w 69955"/>
                <a:gd name="connsiteY17" fmla="*/ 100166 h 131808"/>
                <a:gd name="connsiteX18" fmla="*/ 65742 w 69955"/>
                <a:gd name="connsiteY18" fmla="*/ 97468 h 131808"/>
                <a:gd name="connsiteX19" fmla="*/ 61396 w 69955"/>
                <a:gd name="connsiteY19" fmla="*/ 101412 h 131808"/>
                <a:gd name="connsiteX20" fmla="*/ 33662 w 69955"/>
                <a:gd name="connsiteY20" fmla="*/ 126113 h 131808"/>
                <a:gd name="connsiteX21" fmla="*/ 26418 w 69955"/>
                <a:gd name="connsiteY21" fmla="*/ 115942 h 131808"/>
                <a:gd name="connsiteX22" fmla="*/ 27660 w 69955"/>
                <a:gd name="connsiteY22" fmla="*/ 107431 h 131808"/>
                <a:gd name="connsiteX23" fmla="*/ 42562 w 69955"/>
                <a:gd name="connsiteY23" fmla="*/ 47858 h 13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955" h="131808">
                  <a:moveTo>
                    <a:pt x="42562" y="47858"/>
                  </a:moveTo>
                  <a:lnTo>
                    <a:pt x="63673" y="47858"/>
                  </a:lnTo>
                  <a:cubicBezTo>
                    <a:pt x="67605" y="47858"/>
                    <a:pt x="70296" y="47858"/>
                    <a:pt x="70296" y="43292"/>
                  </a:cubicBezTo>
                  <a:cubicBezTo>
                    <a:pt x="70296" y="40386"/>
                    <a:pt x="67605" y="40386"/>
                    <a:pt x="64086" y="40386"/>
                  </a:cubicBezTo>
                  <a:lnTo>
                    <a:pt x="44424" y="40386"/>
                  </a:lnTo>
                  <a:lnTo>
                    <a:pt x="52082" y="9665"/>
                  </a:lnTo>
                  <a:cubicBezTo>
                    <a:pt x="52289" y="8627"/>
                    <a:pt x="52703" y="7589"/>
                    <a:pt x="52703" y="6759"/>
                  </a:cubicBezTo>
                  <a:cubicBezTo>
                    <a:pt x="52703" y="3023"/>
                    <a:pt x="49806" y="117"/>
                    <a:pt x="45666" y="117"/>
                  </a:cubicBezTo>
                  <a:cubicBezTo>
                    <a:pt x="40492" y="117"/>
                    <a:pt x="37388" y="3645"/>
                    <a:pt x="35939" y="9042"/>
                  </a:cubicBezTo>
                  <a:cubicBezTo>
                    <a:pt x="34490" y="14232"/>
                    <a:pt x="37181" y="4268"/>
                    <a:pt x="28074" y="40386"/>
                  </a:cubicBezTo>
                  <a:lnTo>
                    <a:pt x="6963" y="40386"/>
                  </a:lnTo>
                  <a:cubicBezTo>
                    <a:pt x="3031" y="40386"/>
                    <a:pt x="340" y="40386"/>
                    <a:pt x="340" y="44952"/>
                  </a:cubicBezTo>
                  <a:cubicBezTo>
                    <a:pt x="340" y="47858"/>
                    <a:pt x="2824" y="47858"/>
                    <a:pt x="6549" y="47858"/>
                  </a:cubicBezTo>
                  <a:lnTo>
                    <a:pt x="26211" y="47858"/>
                  </a:lnTo>
                  <a:lnTo>
                    <a:pt x="14000" y="96845"/>
                  </a:lnTo>
                  <a:cubicBezTo>
                    <a:pt x="12758" y="102035"/>
                    <a:pt x="10896" y="109507"/>
                    <a:pt x="10896" y="112206"/>
                  </a:cubicBezTo>
                  <a:cubicBezTo>
                    <a:pt x="10896" y="124452"/>
                    <a:pt x="21244" y="131925"/>
                    <a:pt x="33041" y="131925"/>
                  </a:cubicBezTo>
                  <a:cubicBezTo>
                    <a:pt x="56015" y="131925"/>
                    <a:pt x="69054" y="102865"/>
                    <a:pt x="69054" y="100166"/>
                  </a:cubicBezTo>
                  <a:cubicBezTo>
                    <a:pt x="69054" y="97468"/>
                    <a:pt x="66363" y="97468"/>
                    <a:pt x="65742" y="97468"/>
                  </a:cubicBezTo>
                  <a:cubicBezTo>
                    <a:pt x="63259" y="97468"/>
                    <a:pt x="63052" y="97883"/>
                    <a:pt x="61396" y="101412"/>
                  </a:cubicBezTo>
                  <a:cubicBezTo>
                    <a:pt x="55601" y="114489"/>
                    <a:pt x="45045" y="126113"/>
                    <a:pt x="33662" y="126113"/>
                  </a:cubicBezTo>
                  <a:cubicBezTo>
                    <a:pt x="29316" y="126113"/>
                    <a:pt x="26418" y="123415"/>
                    <a:pt x="26418" y="115942"/>
                  </a:cubicBezTo>
                  <a:cubicBezTo>
                    <a:pt x="26418" y="113866"/>
                    <a:pt x="27246" y="109507"/>
                    <a:pt x="27660" y="107431"/>
                  </a:cubicBezTo>
                  <a:lnTo>
                    <a:pt x="42562" y="478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39" name="Freeform 11338">
              <a:extLst>
                <a:ext uri="{FF2B5EF4-FFF2-40B4-BE49-F238E27FC236}">
                  <a16:creationId xmlns:a16="http://schemas.microsoft.com/office/drawing/2014/main" id="{D5903351-26D9-98F8-3BE9-C24DB5EBA147}"/>
                </a:ext>
              </a:extLst>
            </p:cNvPr>
            <p:cNvSpPr/>
            <p:nvPr>
              <p:custDataLst>
                <p:tags r:id="rId308"/>
              </p:custDataLst>
            </p:nvPr>
          </p:nvSpPr>
          <p:spPr>
            <a:xfrm>
              <a:off x="10890488" y="4332080"/>
              <a:ext cx="63273" cy="198379"/>
            </a:xfrm>
            <a:custGeom>
              <a:avLst/>
              <a:gdLst>
                <a:gd name="connsiteX0" fmla="*/ 42924 w 63273"/>
                <a:gd name="connsiteY0" fmla="*/ 67427 h 198379"/>
                <a:gd name="connsiteX1" fmla="*/ 1530 w 63273"/>
                <a:gd name="connsiteY1" fmla="*/ 70689 h 198379"/>
                <a:gd name="connsiteX2" fmla="*/ 1530 w 63273"/>
                <a:gd name="connsiteY2" fmla="*/ 79881 h 198379"/>
                <a:gd name="connsiteX3" fmla="*/ 23410 w 63273"/>
                <a:gd name="connsiteY3" fmla="*/ 96190 h 198379"/>
                <a:gd name="connsiteX4" fmla="*/ 23410 w 63273"/>
                <a:gd name="connsiteY4" fmla="*/ 175957 h 198379"/>
                <a:gd name="connsiteX5" fmla="*/ 347 w 63273"/>
                <a:gd name="connsiteY5" fmla="*/ 189301 h 198379"/>
                <a:gd name="connsiteX6" fmla="*/ 347 w 63273"/>
                <a:gd name="connsiteY6" fmla="*/ 198494 h 198379"/>
                <a:gd name="connsiteX7" fmla="*/ 32871 w 63273"/>
                <a:gd name="connsiteY7" fmla="*/ 197604 h 198379"/>
                <a:gd name="connsiteX8" fmla="*/ 63621 w 63273"/>
                <a:gd name="connsiteY8" fmla="*/ 198494 h 198379"/>
                <a:gd name="connsiteX9" fmla="*/ 63621 w 63273"/>
                <a:gd name="connsiteY9" fmla="*/ 189301 h 198379"/>
                <a:gd name="connsiteX10" fmla="*/ 42924 w 63273"/>
                <a:gd name="connsiteY10" fmla="*/ 176254 h 198379"/>
                <a:gd name="connsiteX11" fmla="*/ 42924 w 63273"/>
                <a:gd name="connsiteY11" fmla="*/ 67427 h 198379"/>
                <a:gd name="connsiteX12" fmla="*/ 44106 w 63273"/>
                <a:gd name="connsiteY12" fmla="*/ 15830 h 198379"/>
                <a:gd name="connsiteX13" fmla="*/ 28436 w 63273"/>
                <a:gd name="connsiteY13" fmla="*/ 114 h 198379"/>
                <a:gd name="connsiteX14" fmla="*/ 12765 w 63273"/>
                <a:gd name="connsiteY14" fmla="*/ 15830 h 198379"/>
                <a:gd name="connsiteX15" fmla="*/ 28436 w 63273"/>
                <a:gd name="connsiteY15" fmla="*/ 31547 h 198379"/>
                <a:gd name="connsiteX16" fmla="*/ 44106 w 63273"/>
                <a:gd name="connsiteY16" fmla="*/ 15830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924" y="67427"/>
                  </a:moveTo>
                  <a:lnTo>
                    <a:pt x="1530" y="70689"/>
                  </a:lnTo>
                  <a:lnTo>
                    <a:pt x="1530" y="79881"/>
                  </a:lnTo>
                  <a:cubicBezTo>
                    <a:pt x="20749" y="79881"/>
                    <a:pt x="23410" y="81660"/>
                    <a:pt x="23410" y="96190"/>
                  </a:cubicBezTo>
                  <a:lnTo>
                    <a:pt x="23410" y="175957"/>
                  </a:lnTo>
                  <a:cubicBezTo>
                    <a:pt x="23410" y="189301"/>
                    <a:pt x="20157" y="189301"/>
                    <a:pt x="347" y="189301"/>
                  </a:cubicBezTo>
                  <a:lnTo>
                    <a:pt x="347" y="198494"/>
                  </a:lnTo>
                  <a:cubicBezTo>
                    <a:pt x="9809" y="198197"/>
                    <a:pt x="25775" y="197604"/>
                    <a:pt x="32871" y="197604"/>
                  </a:cubicBezTo>
                  <a:cubicBezTo>
                    <a:pt x="43219" y="197604"/>
                    <a:pt x="53568" y="198197"/>
                    <a:pt x="63621" y="198494"/>
                  </a:cubicBezTo>
                  <a:lnTo>
                    <a:pt x="63621" y="189301"/>
                  </a:lnTo>
                  <a:cubicBezTo>
                    <a:pt x="44106" y="189301"/>
                    <a:pt x="42924" y="187819"/>
                    <a:pt x="42924" y="176254"/>
                  </a:cubicBezTo>
                  <a:lnTo>
                    <a:pt x="42924" y="67427"/>
                  </a:lnTo>
                  <a:close/>
                  <a:moveTo>
                    <a:pt x="44106" y="15830"/>
                  </a:moveTo>
                  <a:cubicBezTo>
                    <a:pt x="44106" y="6341"/>
                    <a:pt x="36715" y="114"/>
                    <a:pt x="28436" y="114"/>
                  </a:cubicBezTo>
                  <a:cubicBezTo>
                    <a:pt x="19270" y="114"/>
                    <a:pt x="12765" y="8121"/>
                    <a:pt x="12765" y="15830"/>
                  </a:cubicBezTo>
                  <a:cubicBezTo>
                    <a:pt x="12765" y="23837"/>
                    <a:pt x="19270" y="31547"/>
                    <a:pt x="28436" y="31547"/>
                  </a:cubicBezTo>
                  <a:cubicBezTo>
                    <a:pt x="36715" y="31547"/>
                    <a:pt x="44106" y="25319"/>
                    <a:pt x="44106" y="1583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0" name="Freeform 11339">
              <a:extLst>
                <a:ext uri="{FF2B5EF4-FFF2-40B4-BE49-F238E27FC236}">
                  <a16:creationId xmlns:a16="http://schemas.microsoft.com/office/drawing/2014/main" id="{379F5494-AC8A-A95D-5E3E-987556774EEC}"/>
                </a:ext>
              </a:extLst>
            </p:cNvPr>
            <p:cNvSpPr/>
            <p:nvPr>
              <p:custDataLst>
                <p:tags r:id="rId309"/>
              </p:custDataLst>
            </p:nvPr>
          </p:nvSpPr>
          <p:spPr>
            <a:xfrm>
              <a:off x="10972619" y="4397614"/>
              <a:ext cx="96683" cy="136108"/>
            </a:xfrm>
            <a:custGeom>
              <a:avLst/>
              <a:gdLst>
                <a:gd name="connsiteX0" fmla="*/ 52092 w 96683"/>
                <a:gd name="connsiteY0" fmla="*/ 75433 h 136108"/>
                <a:gd name="connsiteX1" fmla="*/ 82842 w 96683"/>
                <a:gd name="connsiteY1" fmla="*/ 102714 h 136108"/>
                <a:gd name="connsiteX2" fmla="*/ 49431 w 96683"/>
                <a:gd name="connsiteY2" fmla="*/ 129699 h 136108"/>
                <a:gd name="connsiteX3" fmla="*/ 8333 w 96683"/>
                <a:gd name="connsiteY3" fmla="*/ 87591 h 136108"/>
                <a:gd name="connsiteX4" fmla="*/ 4194 w 96683"/>
                <a:gd name="connsiteY4" fmla="*/ 82550 h 136108"/>
                <a:gd name="connsiteX5" fmla="*/ 350 w 96683"/>
                <a:gd name="connsiteY5" fmla="*/ 89963 h 136108"/>
                <a:gd name="connsiteX6" fmla="*/ 350 w 96683"/>
                <a:gd name="connsiteY6" fmla="*/ 129106 h 136108"/>
                <a:gd name="connsiteX7" fmla="*/ 3603 w 96683"/>
                <a:gd name="connsiteY7" fmla="*/ 136222 h 136108"/>
                <a:gd name="connsiteX8" fmla="*/ 10994 w 96683"/>
                <a:gd name="connsiteY8" fmla="*/ 130292 h 136108"/>
                <a:gd name="connsiteX9" fmla="*/ 16908 w 96683"/>
                <a:gd name="connsiteY9" fmla="*/ 123471 h 136108"/>
                <a:gd name="connsiteX10" fmla="*/ 49431 w 96683"/>
                <a:gd name="connsiteY10" fmla="*/ 136222 h 136108"/>
                <a:gd name="connsiteX11" fmla="*/ 97034 w 96683"/>
                <a:gd name="connsiteY11" fmla="*/ 95004 h 136108"/>
                <a:gd name="connsiteX12" fmla="*/ 84616 w 96683"/>
                <a:gd name="connsiteY12" fmla="*/ 66834 h 136108"/>
                <a:gd name="connsiteX13" fmla="*/ 50910 w 96683"/>
                <a:gd name="connsiteY13" fmla="*/ 52600 h 136108"/>
                <a:gd name="connsiteX14" fmla="*/ 14542 w 96683"/>
                <a:gd name="connsiteY14" fmla="*/ 28285 h 136108"/>
                <a:gd name="connsiteX15" fmla="*/ 47657 w 96683"/>
                <a:gd name="connsiteY15" fmla="*/ 5748 h 136108"/>
                <a:gd name="connsiteX16" fmla="*/ 82251 w 96683"/>
                <a:gd name="connsiteY16" fmla="*/ 41629 h 136108"/>
                <a:gd name="connsiteX17" fmla="*/ 85799 w 96683"/>
                <a:gd name="connsiteY17" fmla="*/ 44297 h 136108"/>
                <a:gd name="connsiteX18" fmla="*/ 89642 w 96683"/>
                <a:gd name="connsiteY18" fmla="*/ 37181 h 136108"/>
                <a:gd name="connsiteX19" fmla="*/ 89642 w 96683"/>
                <a:gd name="connsiteY19" fmla="*/ 7231 h 136108"/>
                <a:gd name="connsiteX20" fmla="*/ 86390 w 96683"/>
                <a:gd name="connsiteY20" fmla="*/ 114 h 136108"/>
                <a:gd name="connsiteX21" fmla="*/ 80477 w 96683"/>
                <a:gd name="connsiteY21" fmla="*/ 3673 h 136108"/>
                <a:gd name="connsiteX22" fmla="*/ 75450 w 96683"/>
                <a:gd name="connsiteY22" fmla="*/ 8417 h 136108"/>
                <a:gd name="connsiteX23" fmla="*/ 47657 w 96683"/>
                <a:gd name="connsiteY23" fmla="*/ 114 h 136108"/>
                <a:gd name="connsiteX24" fmla="*/ 350 w 96683"/>
                <a:gd name="connsiteY24" fmla="*/ 36588 h 136108"/>
                <a:gd name="connsiteX25" fmla="*/ 13064 w 96683"/>
                <a:gd name="connsiteY25" fmla="*/ 61793 h 136108"/>
                <a:gd name="connsiteX26" fmla="*/ 52092 w 96683"/>
                <a:gd name="connsiteY26" fmla="*/ 75433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683" h="136108">
                  <a:moveTo>
                    <a:pt x="52092" y="75433"/>
                  </a:moveTo>
                  <a:cubicBezTo>
                    <a:pt x="58597" y="76619"/>
                    <a:pt x="82842" y="81364"/>
                    <a:pt x="82842" y="102714"/>
                  </a:cubicBezTo>
                  <a:cubicBezTo>
                    <a:pt x="82842" y="117837"/>
                    <a:pt x="72493" y="129699"/>
                    <a:pt x="49431" y="129699"/>
                  </a:cubicBezTo>
                  <a:cubicBezTo>
                    <a:pt x="24595" y="129699"/>
                    <a:pt x="13951" y="112796"/>
                    <a:pt x="8333" y="87591"/>
                  </a:cubicBezTo>
                  <a:cubicBezTo>
                    <a:pt x="7446" y="83736"/>
                    <a:pt x="7151" y="82550"/>
                    <a:pt x="4194" y="82550"/>
                  </a:cubicBezTo>
                  <a:cubicBezTo>
                    <a:pt x="350" y="82550"/>
                    <a:pt x="350" y="84626"/>
                    <a:pt x="350" y="89963"/>
                  </a:cubicBezTo>
                  <a:lnTo>
                    <a:pt x="350" y="129106"/>
                  </a:lnTo>
                  <a:cubicBezTo>
                    <a:pt x="350" y="134147"/>
                    <a:pt x="350" y="136222"/>
                    <a:pt x="3603" y="136222"/>
                  </a:cubicBezTo>
                  <a:cubicBezTo>
                    <a:pt x="5081" y="136222"/>
                    <a:pt x="5377" y="135926"/>
                    <a:pt x="10994" y="130292"/>
                  </a:cubicBezTo>
                  <a:cubicBezTo>
                    <a:pt x="11586" y="129699"/>
                    <a:pt x="11586" y="129106"/>
                    <a:pt x="16908" y="123471"/>
                  </a:cubicBezTo>
                  <a:cubicBezTo>
                    <a:pt x="29917" y="135926"/>
                    <a:pt x="43222" y="136222"/>
                    <a:pt x="49431" y="136222"/>
                  </a:cubicBezTo>
                  <a:cubicBezTo>
                    <a:pt x="83433" y="136222"/>
                    <a:pt x="97034" y="116355"/>
                    <a:pt x="97034" y="95004"/>
                  </a:cubicBezTo>
                  <a:cubicBezTo>
                    <a:pt x="97034" y="79288"/>
                    <a:pt x="88164" y="70392"/>
                    <a:pt x="84616" y="66834"/>
                  </a:cubicBezTo>
                  <a:cubicBezTo>
                    <a:pt x="74859" y="57345"/>
                    <a:pt x="63328" y="54973"/>
                    <a:pt x="50910" y="52600"/>
                  </a:cubicBezTo>
                  <a:cubicBezTo>
                    <a:pt x="34352" y="49338"/>
                    <a:pt x="14542" y="45484"/>
                    <a:pt x="14542" y="28285"/>
                  </a:cubicBezTo>
                  <a:cubicBezTo>
                    <a:pt x="14542" y="17906"/>
                    <a:pt x="22230" y="5748"/>
                    <a:pt x="47657" y="5748"/>
                  </a:cubicBezTo>
                  <a:cubicBezTo>
                    <a:pt x="80181" y="5748"/>
                    <a:pt x="81659" y="32436"/>
                    <a:pt x="82251" y="41629"/>
                  </a:cubicBezTo>
                  <a:cubicBezTo>
                    <a:pt x="82546" y="44297"/>
                    <a:pt x="85207" y="44297"/>
                    <a:pt x="85799" y="44297"/>
                  </a:cubicBezTo>
                  <a:cubicBezTo>
                    <a:pt x="89642" y="44297"/>
                    <a:pt x="89642" y="42815"/>
                    <a:pt x="89642" y="37181"/>
                  </a:cubicBezTo>
                  <a:lnTo>
                    <a:pt x="89642" y="7231"/>
                  </a:lnTo>
                  <a:cubicBezTo>
                    <a:pt x="89642" y="2190"/>
                    <a:pt x="89642" y="114"/>
                    <a:pt x="86390" y="114"/>
                  </a:cubicBezTo>
                  <a:cubicBezTo>
                    <a:pt x="84912" y="114"/>
                    <a:pt x="84320" y="114"/>
                    <a:pt x="80477" y="3673"/>
                  </a:cubicBezTo>
                  <a:cubicBezTo>
                    <a:pt x="79590" y="4859"/>
                    <a:pt x="76633" y="7528"/>
                    <a:pt x="75450" y="8417"/>
                  </a:cubicBezTo>
                  <a:cubicBezTo>
                    <a:pt x="64215" y="114"/>
                    <a:pt x="52092" y="114"/>
                    <a:pt x="47657" y="114"/>
                  </a:cubicBezTo>
                  <a:cubicBezTo>
                    <a:pt x="11586" y="114"/>
                    <a:pt x="350" y="19982"/>
                    <a:pt x="350" y="36588"/>
                  </a:cubicBezTo>
                  <a:cubicBezTo>
                    <a:pt x="350" y="46966"/>
                    <a:pt x="5081" y="55269"/>
                    <a:pt x="13064" y="61793"/>
                  </a:cubicBezTo>
                  <a:cubicBezTo>
                    <a:pt x="22525" y="69503"/>
                    <a:pt x="30804" y="71282"/>
                    <a:pt x="52092" y="754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1" name="Freeform 11340">
              <a:extLst>
                <a:ext uri="{FF2B5EF4-FFF2-40B4-BE49-F238E27FC236}">
                  <a16:creationId xmlns:a16="http://schemas.microsoft.com/office/drawing/2014/main" id="{57F798AF-E179-B794-CFDD-56BD3C800480}"/>
                </a:ext>
              </a:extLst>
            </p:cNvPr>
            <p:cNvSpPr/>
            <p:nvPr>
              <p:custDataLst>
                <p:tags r:id="rId310"/>
              </p:custDataLst>
            </p:nvPr>
          </p:nvSpPr>
          <p:spPr>
            <a:xfrm>
              <a:off x="11194637" y="4348093"/>
              <a:ext cx="92544" cy="185628"/>
            </a:xfrm>
            <a:custGeom>
              <a:avLst/>
              <a:gdLst>
                <a:gd name="connsiteX0" fmla="*/ 45891 w 92544"/>
                <a:gd name="connsiteY0" fmla="*/ 63869 h 185628"/>
                <a:gd name="connsiteX1" fmla="*/ 88172 w 92544"/>
                <a:gd name="connsiteY1" fmla="*/ 63869 h 185628"/>
                <a:gd name="connsiteX2" fmla="*/ 88172 w 92544"/>
                <a:gd name="connsiteY2" fmla="*/ 54676 h 185628"/>
                <a:gd name="connsiteX3" fmla="*/ 45891 w 92544"/>
                <a:gd name="connsiteY3" fmla="*/ 54676 h 185628"/>
                <a:gd name="connsiteX4" fmla="*/ 45891 w 92544"/>
                <a:gd name="connsiteY4" fmla="*/ 114 h 185628"/>
                <a:gd name="connsiteX5" fmla="*/ 38499 w 92544"/>
                <a:gd name="connsiteY5" fmla="*/ 114 h 185628"/>
                <a:gd name="connsiteX6" fmla="*/ 358 w 92544"/>
                <a:gd name="connsiteY6" fmla="*/ 57345 h 185628"/>
                <a:gd name="connsiteX7" fmla="*/ 358 w 92544"/>
                <a:gd name="connsiteY7" fmla="*/ 63869 h 185628"/>
                <a:gd name="connsiteX8" fmla="*/ 25490 w 92544"/>
                <a:gd name="connsiteY8" fmla="*/ 63869 h 185628"/>
                <a:gd name="connsiteX9" fmla="*/ 25490 w 92544"/>
                <a:gd name="connsiteY9" fmla="*/ 145711 h 185628"/>
                <a:gd name="connsiteX10" fmla="*/ 63631 w 92544"/>
                <a:gd name="connsiteY10" fmla="*/ 185743 h 185628"/>
                <a:gd name="connsiteX11" fmla="*/ 92902 w 92544"/>
                <a:gd name="connsiteY11" fmla="*/ 145711 h 185628"/>
                <a:gd name="connsiteX12" fmla="*/ 92902 w 92544"/>
                <a:gd name="connsiteY12" fmla="*/ 128809 h 185628"/>
                <a:gd name="connsiteX13" fmla="*/ 85511 w 92544"/>
                <a:gd name="connsiteY13" fmla="*/ 128809 h 185628"/>
                <a:gd name="connsiteX14" fmla="*/ 85511 w 92544"/>
                <a:gd name="connsiteY14" fmla="*/ 145118 h 185628"/>
                <a:gd name="connsiteX15" fmla="*/ 65701 w 92544"/>
                <a:gd name="connsiteY15" fmla="*/ 178330 h 185628"/>
                <a:gd name="connsiteX16" fmla="*/ 45891 w 92544"/>
                <a:gd name="connsiteY16" fmla="*/ 146304 h 185628"/>
                <a:gd name="connsiteX17" fmla="*/ 45891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891" y="63869"/>
                  </a:moveTo>
                  <a:lnTo>
                    <a:pt x="88172" y="63869"/>
                  </a:lnTo>
                  <a:lnTo>
                    <a:pt x="88172" y="54676"/>
                  </a:lnTo>
                  <a:lnTo>
                    <a:pt x="45891" y="54676"/>
                  </a:lnTo>
                  <a:lnTo>
                    <a:pt x="45891" y="114"/>
                  </a:lnTo>
                  <a:lnTo>
                    <a:pt x="38499" y="114"/>
                  </a:lnTo>
                  <a:cubicBezTo>
                    <a:pt x="38203" y="24430"/>
                    <a:pt x="29333" y="56159"/>
                    <a:pt x="358" y="57345"/>
                  </a:cubicBezTo>
                  <a:lnTo>
                    <a:pt x="358" y="63869"/>
                  </a:lnTo>
                  <a:lnTo>
                    <a:pt x="25490" y="63869"/>
                  </a:lnTo>
                  <a:lnTo>
                    <a:pt x="25490" y="145711"/>
                  </a:lnTo>
                  <a:cubicBezTo>
                    <a:pt x="25490" y="182185"/>
                    <a:pt x="52987" y="185743"/>
                    <a:pt x="63631" y="185743"/>
                  </a:cubicBezTo>
                  <a:cubicBezTo>
                    <a:pt x="84624" y="185743"/>
                    <a:pt x="92902" y="164689"/>
                    <a:pt x="92902" y="145711"/>
                  </a:cubicBezTo>
                  <a:lnTo>
                    <a:pt x="92902" y="128809"/>
                  </a:lnTo>
                  <a:lnTo>
                    <a:pt x="85511" y="128809"/>
                  </a:lnTo>
                  <a:lnTo>
                    <a:pt x="85511" y="145118"/>
                  </a:lnTo>
                  <a:cubicBezTo>
                    <a:pt x="85511" y="167062"/>
                    <a:pt x="76640" y="178330"/>
                    <a:pt x="65701" y="178330"/>
                  </a:cubicBezTo>
                  <a:cubicBezTo>
                    <a:pt x="45891" y="178330"/>
                    <a:pt x="45891" y="151345"/>
                    <a:pt x="45891" y="146304"/>
                  </a:cubicBezTo>
                  <a:lnTo>
                    <a:pt x="45891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2" name="Freeform 11341">
              <a:extLst>
                <a:ext uri="{FF2B5EF4-FFF2-40B4-BE49-F238E27FC236}">
                  <a16:creationId xmlns:a16="http://schemas.microsoft.com/office/drawing/2014/main" id="{BBD61473-0FB1-4E46-A460-0EE592AE7472}"/>
                </a:ext>
              </a:extLst>
            </p:cNvPr>
            <p:cNvSpPr/>
            <p:nvPr>
              <p:custDataLst>
                <p:tags r:id="rId311"/>
              </p:custDataLst>
            </p:nvPr>
          </p:nvSpPr>
          <p:spPr>
            <a:xfrm>
              <a:off x="11313464" y="4324667"/>
              <a:ext cx="148721" cy="205792"/>
            </a:xfrm>
            <a:custGeom>
              <a:avLst/>
              <a:gdLst>
                <a:gd name="connsiteX0" fmla="*/ 23424 w 148721"/>
                <a:gd name="connsiteY0" fmla="*/ 183371 h 205792"/>
                <a:gd name="connsiteX1" fmla="*/ 362 w 148721"/>
                <a:gd name="connsiteY1" fmla="*/ 196715 h 205792"/>
                <a:gd name="connsiteX2" fmla="*/ 362 w 148721"/>
                <a:gd name="connsiteY2" fmla="*/ 205907 h 205792"/>
                <a:gd name="connsiteX3" fmla="*/ 33772 w 148721"/>
                <a:gd name="connsiteY3" fmla="*/ 205018 h 205792"/>
                <a:gd name="connsiteX4" fmla="*/ 66887 w 148721"/>
                <a:gd name="connsiteY4" fmla="*/ 205907 h 205792"/>
                <a:gd name="connsiteX5" fmla="*/ 66887 w 148721"/>
                <a:gd name="connsiteY5" fmla="*/ 196715 h 205792"/>
                <a:gd name="connsiteX6" fmla="*/ 43825 w 148721"/>
                <a:gd name="connsiteY6" fmla="*/ 183371 h 205792"/>
                <a:gd name="connsiteX7" fmla="*/ 43825 w 148721"/>
                <a:gd name="connsiteY7" fmla="*/ 128809 h 205792"/>
                <a:gd name="connsiteX8" fmla="*/ 83740 w 148721"/>
                <a:gd name="connsiteY8" fmla="*/ 81364 h 205792"/>
                <a:gd name="connsiteX9" fmla="*/ 105620 w 148721"/>
                <a:gd name="connsiteY9" fmla="*/ 114279 h 205792"/>
                <a:gd name="connsiteX10" fmla="*/ 105620 w 148721"/>
                <a:gd name="connsiteY10" fmla="*/ 183371 h 205792"/>
                <a:gd name="connsiteX11" fmla="*/ 82558 w 148721"/>
                <a:gd name="connsiteY11" fmla="*/ 196715 h 205792"/>
                <a:gd name="connsiteX12" fmla="*/ 82558 w 148721"/>
                <a:gd name="connsiteY12" fmla="*/ 205907 h 205792"/>
                <a:gd name="connsiteX13" fmla="*/ 115968 w 148721"/>
                <a:gd name="connsiteY13" fmla="*/ 205018 h 205792"/>
                <a:gd name="connsiteX14" fmla="*/ 149083 w 148721"/>
                <a:gd name="connsiteY14" fmla="*/ 205907 h 205792"/>
                <a:gd name="connsiteX15" fmla="*/ 149083 w 148721"/>
                <a:gd name="connsiteY15" fmla="*/ 196715 h 205792"/>
                <a:gd name="connsiteX16" fmla="*/ 126021 w 148721"/>
                <a:gd name="connsiteY16" fmla="*/ 187819 h 205792"/>
                <a:gd name="connsiteX17" fmla="*/ 126021 w 148721"/>
                <a:gd name="connsiteY17" fmla="*/ 131181 h 205792"/>
                <a:gd name="connsiteX18" fmla="*/ 116855 w 148721"/>
                <a:gd name="connsiteY18" fmla="*/ 85812 h 205792"/>
                <a:gd name="connsiteX19" fmla="*/ 85810 w 148721"/>
                <a:gd name="connsiteY19" fmla="*/ 74840 h 205792"/>
                <a:gd name="connsiteX20" fmla="*/ 42938 w 148721"/>
                <a:gd name="connsiteY20" fmla="*/ 103900 h 205792"/>
                <a:gd name="connsiteX21" fmla="*/ 42938 w 148721"/>
                <a:gd name="connsiteY21" fmla="*/ 114 h 205792"/>
                <a:gd name="connsiteX22" fmla="*/ 362 w 148721"/>
                <a:gd name="connsiteY22" fmla="*/ 3376 h 205792"/>
                <a:gd name="connsiteX23" fmla="*/ 362 w 148721"/>
                <a:gd name="connsiteY23" fmla="*/ 12569 h 205792"/>
                <a:gd name="connsiteX24" fmla="*/ 23424 w 148721"/>
                <a:gd name="connsiteY24" fmla="*/ 29174 h 205792"/>
                <a:gd name="connsiteX25" fmla="*/ 23424 w 148721"/>
                <a:gd name="connsiteY25" fmla="*/ 183371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205792">
                  <a:moveTo>
                    <a:pt x="23424" y="183371"/>
                  </a:moveTo>
                  <a:cubicBezTo>
                    <a:pt x="23424" y="196715"/>
                    <a:pt x="20171" y="196715"/>
                    <a:pt x="362" y="196715"/>
                  </a:cubicBezTo>
                  <a:lnTo>
                    <a:pt x="362" y="205907"/>
                  </a:lnTo>
                  <a:cubicBezTo>
                    <a:pt x="10710" y="205611"/>
                    <a:pt x="25789" y="205018"/>
                    <a:pt x="33772" y="205018"/>
                  </a:cubicBezTo>
                  <a:cubicBezTo>
                    <a:pt x="41460" y="205018"/>
                    <a:pt x="56835" y="205611"/>
                    <a:pt x="66887" y="205907"/>
                  </a:cubicBezTo>
                  <a:lnTo>
                    <a:pt x="66887" y="196715"/>
                  </a:lnTo>
                  <a:cubicBezTo>
                    <a:pt x="47077" y="196715"/>
                    <a:pt x="43825" y="196715"/>
                    <a:pt x="43825" y="183371"/>
                  </a:cubicBezTo>
                  <a:lnTo>
                    <a:pt x="43825" y="128809"/>
                  </a:lnTo>
                  <a:cubicBezTo>
                    <a:pt x="43825" y="97970"/>
                    <a:pt x="64818" y="81364"/>
                    <a:pt x="83740" y="81364"/>
                  </a:cubicBezTo>
                  <a:cubicBezTo>
                    <a:pt x="102368" y="81364"/>
                    <a:pt x="105620" y="97377"/>
                    <a:pt x="105620" y="114279"/>
                  </a:cubicBezTo>
                  <a:lnTo>
                    <a:pt x="105620" y="183371"/>
                  </a:lnTo>
                  <a:cubicBezTo>
                    <a:pt x="105620" y="196715"/>
                    <a:pt x="102368" y="196715"/>
                    <a:pt x="82558" y="196715"/>
                  </a:cubicBezTo>
                  <a:lnTo>
                    <a:pt x="82558" y="205907"/>
                  </a:lnTo>
                  <a:cubicBezTo>
                    <a:pt x="92906" y="205611"/>
                    <a:pt x="107985" y="205018"/>
                    <a:pt x="115968" y="205018"/>
                  </a:cubicBezTo>
                  <a:cubicBezTo>
                    <a:pt x="123656" y="205018"/>
                    <a:pt x="139031" y="205611"/>
                    <a:pt x="149083" y="205907"/>
                  </a:cubicBezTo>
                  <a:lnTo>
                    <a:pt x="149083" y="196715"/>
                  </a:lnTo>
                  <a:cubicBezTo>
                    <a:pt x="133709" y="196715"/>
                    <a:pt x="126317" y="196715"/>
                    <a:pt x="126021" y="187819"/>
                  </a:cubicBezTo>
                  <a:lnTo>
                    <a:pt x="126021" y="131181"/>
                  </a:lnTo>
                  <a:cubicBezTo>
                    <a:pt x="126021" y="105680"/>
                    <a:pt x="126021" y="96487"/>
                    <a:pt x="116855" y="85812"/>
                  </a:cubicBezTo>
                  <a:cubicBezTo>
                    <a:pt x="112716" y="80771"/>
                    <a:pt x="102959" y="74840"/>
                    <a:pt x="85810" y="74840"/>
                  </a:cubicBezTo>
                  <a:cubicBezTo>
                    <a:pt x="60974" y="74840"/>
                    <a:pt x="47964" y="92632"/>
                    <a:pt x="42938" y="103900"/>
                  </a:cubicBezTo>
                  <a:lnTo>
                    <a:pt x="42938" y="114"/>
                  </a:lnTo>
                  <a:lnTo>
                    <a:pt x="362" y="3376"/>
                  </a:lnTo>
                  <a:lnTo>
                    <a:pt x="362" y="12569"/>
                  </a:lnTo>
                  <a:cubicBezTo>
                    <a:pt x="21058" y="12569"/>
                    <a:pt x="23424" y="14644"/>
                    <a:pt x="23424" y="29174"/>
                  </a:cubicBezTo>
                  <a:lnTo>
                    <a:pt x="23424" y="1833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3" name="Freeform 11342">
              <a:extLst>
                <a:ext uri="{FF2B5EF4-FFF2-40B4-BE49-F238E27FC236}">
                  <a16:creationId xmlns:a16="http://schemas.microsoft.com/office/drawing/2014/main" id="{0D66AF16-F0C6-16CB-2390-D1858BD11544}"/>
                </a:ext>
              </a:extLst>
            </p:cNvPr>
            <p:cNvSpPr/>
            <p:nvPr>
              <p:custDataLst>
                <p:tags r:id="rId312"/>
              </p:custDataLst>
            </p:nvPr>
          </p:nvSpPr>
          <p:spPr>
            <a:xfrm>
              <a:off x="11476543" y="4397614"/>
              <a:ext cx="114424" cy="136108"/>
            </a:xfrm>
            <a:custGeom>
              <a:avLst/>
              <a:gdLst>
                <a:gd name="connsiteX0" fmla="*/ 25203 w 114424"/>
                <a:gd name="connsiteY0" fmla="*/ 58234 h 136108"/>
                <a:gd name="connsiteX1" fmla="*/ 61866 w 114424"/>
                <a:gd name="connsiteY1" fmla="*/ 6638 h 136108"/>
                <a:gd name="connsiteX2" fmla="*/ 95277 w 114424"/>
                <a:gd name="connsiteY2" fmla="*/ 58234 h 136108"/>
                <a:gd name="connsiteX3" fmla="*/ 25203 w 114424"/>
                <a:gd name="connsiteY3" fmla="*/ 58234 h 136108"/>
                <a:gd name="connsiteX4" fmla="*/ 24908 w 114424"/>
                <a:gd name="connsiteY4" fmla="*/ 64462 h 136108"/>
                <a:gd name="connsiteX5" fmla="*/ 107399 w 114424"/>
                <a:gd name="connsiteY5" fmla="*/ 64462 h 136108"/>
                <a:gd name="connsiteX6" fmla="*/ 114791 w 114424"/>
                <a:gd name="connsiteY6" fmla="*/ 58234 h 136108"/>
                <a:gd name="connsiteX7" fmla="*/ 61866 w 114424"/>
                <a:gd name="connsiteY7" fmla="*/ 114 h 136108"/>
                <a:gd name="connsiteX8" fmla="*/ 367 w 114424"/>
                <a:gd name="connsiteY8" fmla="*/ 67723 h 136108"/>
                <a:gd name="connsiteX9" fmla="*/ 65414 w 114424"/>
                <a:gd name="connsiteY9" fmla="*/ 136222 h 136108"/>
                <a:gd name="connsiteX10" fmla="*/ 114791 w 114424"/>
                <a:gd name="connsiteY10" fmla="*/ 97673 h 136108"/>
                <a:gd name="connsiteX11" fmla="*/ 110947 w 114424"/>
                <a:gd name="connsiteY11" fmla="*/ 94115 h 136108"/>
                <a:gd name="connsiteX12" fmla="*/ 107104 w 114424"/>
                <a:gd name="connsiteY12" fmla="*/ 98266 h 136108"/>
                <a:gd name="connsiteX13" fmla="*/ 67188 w 114424"/>
                <a:gd name="connsiteY13" fmla="*/ 128809 h 136108"/>
                <a:gd name="connsiteX14" fmla="*/ 33778 w 114424"/>
                <a:gd name="connsiteY14" fmla="*/ 108941 h 136108"/>
                <a:gd name="connsiteX15" fmla="*/ 24908 w 114424"/>
                <a:gd name="connsiteY15" fmla="*/ 6446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5203" y="58234"/>
                  </a:moveTo>
                  <a:cubicBezTo>
                    <a:pt x="26977" y="14051"/>
                    <a:pt x="51814" y="6638"/>
                    <a:pt x="61866" y="6638"/>
                  </a:cubicBezTo>
                  <a:cubicBezTo>
                    <a:pt x="92320" y="6638"/>
                    <a:pt x="95277" y="46670"/>
                    <a:pt x="95277" y="58234"/>
                  </a:cubicBezTo>
                  <a:lnTo>
                    <a:pt x="25203" y="58234"/>
                  </a:lnTo>
                  <a:close/>
                  <a:moveTo>
                    <a:pt x="24908" y="64462"/>
                  </a:moveTo>
                  <a:lnTo>
                    <a:pt x="107399" y="64462"/>
                  </a:lnTo>
                  <a:cubicBezTo>
                    <a:pt x="113904" y="64462"/>
                    <a:pt x="114791" y="64462"/>
                    <a:pt x="114791" y="58234"/>
                  </a:cubicBezTo>
                  <a:cubicBezTo>
                    <a:pt x="114791" y="28878"/>
                    <a:pt x="98825" y="114"/>
                    <a:pt x="61866" y="114"/>
                  </a:cubicBezTo>
                  <a:cubicBezTo>
                    <a:pt x="27569" y="114"/>
                    <a:pt x="367" y="30657"/>
                    <a:pt x="367" y="67723"/>
                  </a:cubicBezTo>
                  <a:cubicBezTo>
                    <a:pt x="367" y="107459"/>
                    <a:pt x="31412" y="136222"/>
                    <a:pt x="65414" y="136222"/>
                  </a:cubicBezTo>
                  <a:cubicBezTo>
                    <a:pt x="101486" y="136222"/>
                    <a:pt x="114791" y="103307"/>
                    <a:pt x="114791" y="97673"/>
                  </a:cubicBezTo>
                  <a:cubicBezTo>
                    <a:pt x="114791" y="94708"/>
                    <a:pt x="112426" y="94115"/>
                    <a:pt x="110947" y="94115"/>
                  </a:cubicBezTo>
                  <a:cubicBezTo>
                    <a:pt x="108286" y="94115"/>
                    <a:pt x="107695" y="95894"/>
                    <a:pt x="107104" y="98266"/>
                  </a:cubicBezTo>
                  <a:cubicBezTo>
                    <a:pt x="96755" y="128809"/>
                    <a:pt x="70145" y="128809"/>
                    <a:pt x="67188" y="128809"/>
                  </a:cubicBezTo>
                  <a:cubicBezTo>
                    <a:pt x="52405" y="128809"/>
                    <a:pt x="40578" y="119913"/>
                    <a:pt x="33778" y="108941"/>
                  </a:cubicBezTo>
                  <a:cubicBezTo>
                    <a:pt x="24908" y="94708"/>
                    <a:pt x="24908" y="75137"/>
                    <a:pt x="24908" y="6446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4" name="Freeform 11343">
              <a:extLst>
                <a:ext uri="{FF2B5EF4-FFF2-40B4-BE49-F238E27FC236}">
                  <a16:creationId xmlns:a16="http://schemas.microsoft.com/office/drawing/2014/main" id="{D090AD9D-1169-1085-04D4-52A6CB261F81}"/>
                </a:ext>
              </a:extLst>
            </p:cNvPr>
            <p:cNvSpPr/>
            <p:nvPr>
              <p:custDataLst>
                <p:tags r:id="rId313"/>
              </p:custDataLst>
            </p:nvPr>
          </p:nvSpPr>
          <p:spPr>
            <a:xfrm>
              <a:off x="11719258" y="4397614"/>
              <a:ext cx="112650" cy="136108"/>
            </a:xfrm>
            <a:custGeom>
              <a:avLst/>
              <a:gdLst>
                <a:gd name="connsiteX0" fmla="*/ 24916 w 112650"/>
                <a:gd name="connsiteY0" fmla="*/ 68317 h 136108"/>
                <a:gd name="connsiteX1" fmla="*/ 64831 w 112650"/>
                <a:gd name="connsiteY1" fmla="*/ 7528 h 136108"/>
                <a:gd name="connsiteX2" fmla="*/ 96468 w 112650"/>
                <a:gd name="connsiteY2" fmla="*/ 18499 h 136108"/>
                <a:gd name="connsiteX3" fmla="*/ 82571 w 112650"/>
                <a:gd name="connsiteY3" fmla="*/ 32140 h 136108"/>
                <a:gd name="connsiteX4" fmla="*/ 96172 w 112650"/>
                <a:gd name="connsiteY4" fmla="*/ 45780 h 136108"/>
                <a:gd name="connsiteX5" fmla="*/ 109773 w 112650"/>
                <a:gd name="connsiteY5" fmla="*/ 31843 h 136108"/>
                <a:gd name="connsiteX6" fmla="*/ 64536 w 112650"/>
                <a:gd name="connsiteY6" fmla="*/ 114 h 136108"/>
                <a:gd name="connsiteX7" fmla="*/ 375 w 112650"/>
                <a:gd name="connsiteY7" fmla="*/ 68910 h 136108"/>
                <a:gd name="connsiteX8" fmla="*/ 63944 w 112650"/>
                <a:gd name="connsiteY8" fmla="*/ 136222 h 136108"/>
                <a:gd name="connsiteX9" fmla="*/ 113025 w 112650"/>
                <a:gd name="connsiteY9" fmla="*/ 97673 h 136108"/>
                <a:gd name="connsiteX10" fmla="*/ 109182 w 112650"/>
                <a:gd name="connsiteY10" fmla="*/ 94708 h 136108"/>
                <a:gd name="connsiteX11" fmla="*/ 105338 w 112650"/>
                <a:gd name="connsiteY11" fmla="*/ 97673 h 136108"/>
                <a:gd name="connsiteX12" fmla="*/ 66605 w 112650"/>
                <a:gd name="connsiteY12" fmla="*/ 128809 h 136108"/>
                <a:gd name="connsiteX13" fmla="*/ 24916 w 112650"/>
                <a:gd name="connsiteY13" fmla="*/ 68317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50" h="136108">
                  <a:moveTo>
                    <a:pt x="24916" y="68317"/>
                  </a:moveTo>
                  <a:cubicBezTo>
                    <a:pt x="24916" y="19982"/>
                    <a:pt x="49161" y="7528"/>
                    <a:pt x="64831" y="7528"/>
                  </a:cubicBezTo>
                  <a:cubicBezTo>
                    <a:pt x="67492" y="7528"/>
                    <a:pt x="86119" y="7824"/>
                    <a:pt x="96468" y="18499"/>
                  </a:cubicBezTo>
                  <a:cubicBezTo>
                    <a:pt x="84345" y="19389"/>
                    <a:pt x="82571" y="28285"/>
                    <a:pt x="82571" y="32140"/>
                  </a:cubicBezTo>
                  <a:cubicBezTo>
                    <a:pt x="82571" y="39849"/>
                    <a:pt x="87893" y="45780"/>
                    <a:pt x="96172" y="45780"/>
                  </a:cubicBezTo>
                  <a:cubicBezTo>
                    <a:pt x="103860" y="45780"/>
                    <a:pt x="109773" y="40739"/>
                    <a:pt x="109773" y="31843"/>
                  </a:cubicBezTo>
                  <a:cubicBezTo>
                    <a:pt x="109773" y="11679"/>
                    <a:pt x="87302" y="114"/>
                    <a:pt x="64536" y="114"/>
                  </a:cubicBezTo>
                  <a:cubicBezTo>
                    <a:pt x="27577" y="114"/>
                    <a:pt x="375" y="32140"/>
                    <a:pt x="375" y="68910"/>
                  </a:cubicBezTo>
                  <a:cubicBezTo>
                    <a:pt x="375" y="106866"/>
                    <a:pt x="29647" y="136222"/>
                    <a:pt x="63944" y="136222"/>
                  </a:cubicBezTo>
                  <a:cubicBezTo>
                    <a:pt x="103564" y="136222"/>
                    <a:pt x="113025" y="100638"/>
                    <a:pt x="113025" y="97673"/>
                  </a:cubicBezTo>
                  <a:cubicBezTo>
                    <a:pt x="113025" y="94708"/>
                    <a:pt x="110069" y="94708"/>
                    <a:pt x="109182" y="94708"/>
                  </a:cubicBezTo>
                  <a:cubicBezTo>
                    <a:pt x="106521" y="94708"/>
                    <a:pt x="105929" y="95894"/>
                    <a:pt x="105338" y="97673"/>
                  </a:cubicBezTo>
                  <a:cubicBezTo>
                    <a:pt x="96763" y="125251"/>
                    <a:pt x="77545" y="128809"/>
                    <a:pt x="66605" y="128809"/>
                  </a:cubicBezTo>
                  <a:cubicBezTo>
                    <a:pt x="50935" y="128809"/>
                    <a:pt x="24916" y="116058"/>
                    <a:pt x="24916" y="6831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5" name="Freeform 11344">
              <a:extLst>
                <a:ext uri="{FF2B5EF4-FFF2-40B4-BE49-F238E27FC236}">
                  <a16:creationId xmlns:a16="http://schemas.microsoft.com/office/drawing/2014/main" id="{D8EF6CC9-2D3C-0656-1AF3-D0F9191BB88A}"/>
                </a:ext>
              </a:extLst>
            </p:cNvPr>
            <p:cNvSpPr/>
            <p:nvPr>
              <p:custDataLst>
                <p:tags r:id="rId314"/>
              </p:custDataLst>
            </p:nvPr>
          </p:nvSpPr>
          <p:spPr>
            <a:xfrm>
              <a:off x="11848893" y="4397614"/>
              <a:ext cx="130981" cy="136108"/>
            </a:xfrm>
            <a:custGeom>
              <a:avLst/>
              <a:gdLst>
                <a:gd name="connsiteX0" fmla="*/ 131361 w 130981"/>
                <a:gd name="connsiteY0" fmla="*/ 69503 h 136108"/>
                <a:gd name="connsiteX1" fmla="*/ 66018 w 130981"/>
                <a:gd name="connsiteY1" fmla="*/ 114 h 136108"/>
                <a:gd name="connsiteX2" fmla="*/ 380 w 130981"/>
                <a:gd name="connsiteY2" fmla="*/ 69503 h 136108"/>
                <a:gd name="connsiteX3" fmla="*/ 65723 w 130981"/>
                <a:gd name="connsiteY3" fmla="*/ 136222 h 136108"/>
                <a:gd name="connsiteX4" fmla="*/ 131361 w 130981"/>
                <a:gd name="connsiteY4" fmla="*/ 69503 h 136108"/>
                <a:gd name="connsiteX5" fmla="*/ 66018 w 130981"/>
                <a:gd name="connsiteY5" fmla="*/ 128809 h 136108"/>
                <a:gd name="connsiteX6" fmla="*/ 32312 w 130981"/>
                <a:gd name="connsiteY6" fmla="*/ 108941 h 136108"/>
                <a:gd name="connsiteX7" fmla="*/ 24920 w 130981"/>
                <a:gd name="connsiteY7" fmla="*/ 67130 h 136108"/>
                <a:gd name="connsiteX8" fmla="*/ 32016 w 130981"/>
                <a:gd name="connsiteY8" fmla="*/ 26506 h 136108"/>
                <a:gd name="connsiteX9" fmla="*/ 65723 w 130981"/>
                <a:gd name="connsiteY9" fmla="*/ 6638 h 136108"/>
                <a:gd name="connsiteX10" fmla="*/ 99133 w 130981"/>
                <a:gd name="connsiteY10" fmla="*/ 25912 h 136108"/>
                <a:gd name="connsiteX11" fmla="*/ 106821 w 130981"/>
                <a:gd name="connsiteY11" fmla="*/ 67130 h 136108"/>
                <a:gd name="connsiteX12" fmla="*/ 100316 w 130981"/>
                <a:gd name="connsiteY12" fmla="*/ 106866 h 136108"/>
                <a:gd name="connsiteX13" fmla="*/ 66018 w 130981"/>
                <a:gd name="connsiteY13" fmla="*/ 128809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361" y="69503"/>
                  </a:moveTo>
                  <a:cubicBezTo>
                    <a:pt x="131361" y="31547"/>
                    <a:pt x="101794" y="114"/>
                    <a:pt x="66018" y="114"/>
                  </a:cubicBezTo>
                  <a:cubicBezTo>
                    <a:pt x="29060" y="114"/>
                    <a:pt x="380" y="32436"/>
                    <a:pt x="380" y="69503"/>
                  </a:cubicBezTo>
                  <a:cubicBezTo>
                    <a:pt x="380" y="107755"/>
                    <a:pt x="31129" y="136222"/>
                    <a:pt x="65723" y="136222"/>
                  </a:cubicBezTo>
                  <a:cubicBezTo>
                    <a:pt x="101499" y="136222"/>
                    <a:pt x="131361" y="107162"/>
                    <a:pt x="131361" y="69503"/>
                  </a:cubicBezTo>
                  <a:close/>
                  <a:moveTo>
                    <a:pt x="66018" y="128809"/>
                  </a:moveTo>
                  <a:cubicBezTo>
                    <a:pt x="53305" y="128809"/>
                    <a:pt x="40295" y="122582"/>
                    <a:pt x="32312" y="108941"/>
                  </a:cubicBezTo>
                  <a:cubicBezTo>
                    <a:pt x="24920" y="95894"/>
                    <a:pt x="24920" y="77806"/>
                    <a:pt x="24920" y="67130"/>
                  </a:cubicBezTo>
                  <a:cubicBezTo>
                    <a:pt x="24920" y="55566"/>
                    <a:pt x="24920" y="39553"/>
                    <a:pt x="32016" y="26506"/>
                  </a:cubicBezTo>
                  <a:cubicBezTo>
                    <a:pt x="39999" y="12865"/>
                    <a:pt x="53896" y="6638"/>
                    <a:pt x="65723" y="6638"/>
                  </a:cubicBezTo>
                  <a:cubicBezTo>
                    <a:pt x="78732" y="6638"/>
                    <a:pt x="91446" y="13162"/>
                    <a:pt x="99133" y="25912"/>
                  </a:cubicBezTo>
                  <a:cubicBezTo>
                    <a:pt x="106821" y="38663"/>
                    <a:pt x="106821" y="55862"/>
                    <a:pt x="106821" y="67130"/>
                  </a:cubicBezTo>
                  <a:cubicBezTo>
                    <a:pt x="106821" y="77806"/>
                    <a:pt x="106821" y="93818"/>
                    <a:pt x="100316" y="106866"/>
                  </a:cubicBezTo>
                  <a:cubicBezTo>
                    <a:pt x="93811" y="120210"/>
                    <a:pt x="80802" y="128809"/>
                    <a:pt x="66018" y="12880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6" name="Freeform 11345">
              <a:extLst>
                <a:ext uri="{FF2B5EF4-FFF2-40B4-BE49-F238E27FC236}">
                  <a16:creationId xmlns:a16="http://schemas.microsoft.com/office/drawing/2014/main" id="{5BA8B45C-F491-F3C8-7553-151F566D73BE}"/>
                </a:ext>
              </a:extLst>
            </p:cNvPr>
            <p:cNvSpPr/>
            <p:nvPr>
              <p:custDataLst>
                <p:tags r:id="rId315"/>
              </p:custDataLst>
            </p:nvPr>
          </p:nvSpPr>
          <p:spPr>
            <a:xfrm>
              <a:off x="11997911" y="4399393"/>
              <a:ext cx="148721" cy="131066"/>
            </a:xfrm>
            <a:custGeom>
              <a:avLst/>
              <a:gdLst>
                <a:gd name="connsiteX0" fmla="*/ 23447 w 148721"/>
                <a:gd name="connsiteY0" fmla="*/ 29174 h 131066"/>
                <a:gd name="connsiteX1" fmla="*/ 23447 w 148721"/>
                <a:gd name="connsiteY1" fmla="*/ 108645 h 131066"/>
                <a:gd name="connsiteX2" fmla="*/ 385 w 148721"/>
                <a:gd name="connsiteY2" fmla="*/ 121989 h 131066"/>
                <a:gd name="connsiteX3" fmla="*/ 385 w 148721"/>
                <a:gd name="connsiteY3" fmla="*/ 131181 h 131066"/>
                <a:gd name="connsiteX4" fmla="*/ 33795 w 148721"/>
                <a:gd name="connsiteY4" fmla="*/ 130292 h 131066"/>
                <a:gd name="connsiteX5" fmla="*/ 66910 w 148721"/>
                <a:gd name="connsiteY5" fmla="*/ 131181 h 131066"/>
                <a:gd name="connsiteX6" fmla="*/ 66910 w 148721"/>
                <a:gd name="connsiteY6" fmla="*/ 121989 h 131066"/>
                <a:gd name="connsiteX7" fmla="*/ 43848 w 148721"/>
                <a:gd name="connsiteY7" fmla="*/ 108645 h 131066"/>
                <a:gd name="connsiteX8" fmla="*/ 43848 w 148721"/>
                <a:gd name="connsiteY8" fmla="*/ 54083 h 131066"/>
                <a:gd name="connsiteX9" fmla="*/ 83763 w 148721"/>
                <a:gd name="connsiteY9" fmla="*/ 6638 h 131066"/>
                <a:gd name="connsiteX10" fmla="*/ 105643 w 148721"/>
                <a:gd name="connsiteY10" fmla="*/ 39553 h 131066"/>
                <a:gd name="connsiteX11" fmla="*/ 105643 w 148721"/>
                <a:gd name="connsiteY11" fmla="*/ 108645 h 131066"/>
                <a:gd name="connsiteX12" fmla="*/ 82581 w 148721"/>
                <a:gd name="connsiteY12" fmla="*/ 121989 h 131066"/>
                <a:gd name="connsiteX13" fmla="*/ 82581 w 148721"/>
                <a:gd name="connsiteY13" fmla="*/ 131181 h 131066"/>
                <a:gd name="connsiteX14" fmla="*/ 115991 w 148721"/>
                <a:gd name="connsiteY14" fmla="*/ 130292 h 131066"/>
                <a:gd name="connsiteX15" fmla="*/ 149106 w 148721"/>
                <a:gd name="connsiteY15" fmla="*/ 131181 h 131066"/>
                <a:gd name="connsiteX16" fmla="*/ 149106 w 148721"/>
                <a:gd name="connsiteY16" fmla="*/ 121989 h 131066"/>
                <a:gd name="connsiteX17" fmla="*/ 126044 w 148721"/>
                <a:gd name="connsiteY17" fmla="*/ 113093 h 131066"/>
                <a:gd name="connsiteX18" fmla="*/ 126044 w 148721"/>
                <a:gd name="connsiteY18" fmla="*/ 56455 h 131066"/>
                <a:gd name="connsiteX19" fmla="*/ 116878 w 148721"/>
                <a:gd name="connsiteY19" fmla="*/ 11086 h 131066"/>
                <a:gd name="connsiteX20" fmla="*/ 85833 w 148721"/>
                <a:gd name="connsiteY20" fmla="*/ 114 h 131066"/>
                <a:gd name="connsiteX21" fmla="*/ 42074 w 148721"/>
                <a:gd name="connsiteY21" fmla="*/ 31250 h 131066"/>
                <a:gd name="connsiteX22" fmla="*/ 42074 w 148721"/>
                <a:gd name="connsiteY22" fmla="*/ 114 h 131066"/>
                <a:gd name="connsiteX23" fmla="*/ 385 w 148721"/>
                <a:gd name="connsiteY23" fmla="*/ 3376 h 131066"/>
                <a:gd name="connsiteX24" fmla="*/ 385 w 148721"/>
                <a:gd name="connsiteY24" fmla="*/ 12569 h 131066"/>
                <a:gd name="connsiteX25" fmla="*/ 23447 w 148721"/>
                <a:gd name="connsiteY25" fmla="*/ 29174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447" y="29174"/>
                  </a:moveTo>
                  <a:lnTo>
                    <a:pt x="23447" y="108645"/>
                  </a:lnTo>
                  <a:cubicBezTo>
                    <a:pt x="23447" y="121989"/>
                    <a:pt x="20195" y="121989"/>
                    <a:pt x="385" y="121989"/>
                  </a:cubicBezTo>
                  <a:lnTo>
                    <a:pt x="385" y="131181"/>
                  </a:lnTo>
                  <a:cubicBezTo>
                    <a:pt x="10733" y="130885"/>
                    <a:pt x="25812" y="130292"/>
                    <a:pt x="33795" y="130292"/>
                  </a:cubicBezTo>
                  <a:cubicBezTo>
                    <a:pt x="41483" y="130292"/>
                    <a:pt x="56858" y="130885"/>
                    <a:pt x="66910" y="131181"/>
                  </a:cubicBezTo>
                  <a:lnTo>
                    <a:pt x="66910" y="121989"/>
                  </a:lnTo>
                  <a:cubicBezTo>
                    <a:pt x="47100" y="121989"/>
                    <a:pt x="43848" y="121989"/>
                    <a:pt x="43848" y="108645"/>
                  </a:cubicBezTo>
                  <a:lnTo>
                    <a:pt x="43848" y="54083"/>
                  </a:lnTo>
                  <a:cubicBezTo>
                    <a:pt x="43848" y="23244"/>
                    <a:pt x="64841" y="6638"/>
                    <a:pt x="83763" y="6638"/>
                  </a:cubicBezTo>
                  <a:cubicBezTo>
                    <a:pt x="102391" y="6638"/>
                    <a:pt x="105643" y="22651"/>
                    <a:pt x="105643" y="39553"/>
                  </a:cubicBezTo>
                  <a:lnTo>
                    <a:pt x="105643" y="108645"/>
                  </a:lnTo>
                  <a:cubicBezTo>
                    <a:pt x="105643" y="121989"/>
                    <a:pt x="102391" y="121989"/>
                    <a:pt x="82581" y="121989"/>
                  </a:cubicBezTo>
                  <a:lnTo>
                    <a:pt x="82581" y="131181"/>
                  </a:lnTo>
                  <a:cubicBezTo>
                    <a:pt x="92929" y="130885"/>
                    <a:pt x="108008" y="130292"/>
                    <a:pt x="115991" y="130292"/>
                  </a:cubicBezTo>
                  <a:cubicBezTo>
                    <a:pt x="123679" y="130292"/>
                    <a:pt x="139054" y="130885"/>
                    <a:pt x="149106" y="131181"/>
                  </a:cubicBezTo>
                  <a:lnTo>
                    <a:pt x="149106" y="121989"/>
                  </a:lnTo>
                  <a:cubicBezTo>
                    <a:pt x="133732" y="121989"/>
                    <a:pt x="126340" y="121989"/>
                    <a:pt x="126044" y="113093"/>
                  </a:cubicBezTo>
                  <a:lnTo>
                    <a:pt x="126044" y="56455"/>
                  </a:lnTo>
                  <a:cubicBezTo>
                    <a:pt x="126044" y="30954"/>
                    <a:pt x="126044" y="21761"/>
                    <a:pt x="116878" y="11086"/>
                  </a:cubicBezTo>
                  <a:cubicBezTo>
                    <a:pt x="112739" y="6045"/>
                    <a:pt x="102982" y="114"/>
                    <a:pt x="85833" y="114"/>
                  </a:cubicBezTo>
                  <a:cubicBezTo>
                    <a:pt x="64249" y="114"/>
                    <a:pt x="50353" y="12865"/>
                    <a:pt x="42074" y="31250"/>
                  </a:cubicBezTo>
                  <a:lnTo>
                    <a:pt x="42074" y="114"/>
                  </a:lnTo>
                  <a:lnTo>
                    <a:pt x="385" y="3376"/>
                  </a:lnTo>
                  <a:lnTo>
                    <a:pt x="385" y="12569"/>
                  </a:lnTo>
                  <a:cubicBezTo>
                    <a:pt x="21082" y="12569"/>
                    <a:pt x="23447" y="14644"/>
                    <a:pt x="23447" y="2917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7" name="Freeform 11346">
              <a:extLst>
                <a:ext uri="{FF2B5EF4-FFF2-40B4-BE49-F238E27FC236}">
                  <a16:creationId xmlns:a16="http://schemas.microsoft.com/office/drawing/2014/main" id="{E9A99D2E-E7E5-8934-D2CF-3ED1A1027D73}"/>
                </a:ext>
              </a:extLst>
            </p:cNvPr>
            <p:cNvSpPr/>
            <p:nvPr>
              <p:custDataLst>
                <p:tags r:id="rId316"/>
              </p:custDataLst>
            </p:nvPr>
          </p:nvSpPr>
          <p:spPr>
            <a:xfrm>
              <a:off x="12150115" y="4348093"/>
              <a:ext cx="92544" cy="185628"/>
            </a:xfrm>
            <a:custGeom>
              <a:avLst/>
              <a:gdLst>
                <a:gd name="connsiteX0" fmla="*/ 45923 w 92544"/>
                <a:gd name="connsiteY0" fmla="*/ 63869 h 185628"/>
                <a:gd name="connsiteX1" fmla="*/ 88204 w 92544"/>
                <a:gd name="connsiteY1" fmla="*/ 63869 h 185628"/>
                <a:gd name="connsiteX2" fmla="*/ 88204 w 92544"/>
                <a:gd name="connsiteY2" fmla="*/ 54676 h 185628"/>
                <a:gd name="connsiteX3" fmla="*/ 45923 w 92544"/>
                <a:gd name="connsiteY3" fmla="*/ 54676 h 185628"/>
                <a:gd name="connsiteX4" fmla="*/ 45923 w 92544"/>
                <a:gd name="connsiteY4" fmla="*/ 114 h 185628"/>
                <a:gd name="connsiteX5" fmla="*/ 38531 w 92544"/>
                <a:gd name="connsiteY5" fmla="*/ 114 h 185628"/>
                <a:gd name="connsiteX6" fmla="*/ 390 w 92544"/>
                <a:gd name="connsiteY6" fmla="*/ 57345 h 185628"/>
                <a:gd name="connsiteX7" fmla="*/ 390 w 92544"/>
                <a:gd name="connsiteY7" fmla="*/ 63869 h 185628"/>
                <a:gd name="connsiteX8" fmla="*/ 25522 w 92544"/>
                <a:gd name="connsiteY8" fmla="*/ 63869 h 185628"/>
                <a:gd name="connsiteX9" fmla="*/ 25522 w 92544"/>
                <a:gd name="connsiteY9" fmla="*/ 145711 h 185628"/>
                <a:gd name="connsiteX10" fmla="*/ 63663 w 92544"/>
                <a:gd name="connsiteY10" fmla="*/ 185743 h 185628"/>
                <a:gd name="connsiteX11" fmla="*/ 92934 w 92544"/>
                <a:gd name="connsiteY11" fmla="*/ 145711 h 185628"/>
                <a:gd name="connsiteX12" fmla="*/ 92934 w 92544"/>
                <a:gd name="connsiteY12" fmla="*/ 128809 h 185628"/>
                <a:gd name="connsiteX13" fmla="*/ 85543 w 92544"/>
                <a:gd name="connsiteY13" fmla="*/ 128809 h 185628"/>
                <a:gd name="connsiteX14" fmla="*/ 85543 w 92544"/>
                <a:gd name="connsiteY14" fmla="*/ 145118 h 185628"/>
                <a:gd name="connsiteX15" fmla="*/ 65733 w 92544"/>
                <a:gd name="connsiteY15" fmla="*/ 178330 h 185628"/>
                <a:gd name="connsiteX16" fmla="*/ 45923 w 92544"/>
                <a:gd name="connsiteY16" fmla="*/ 146304 h 185628"/>
                <a:gd name="connsiteX17" fmla="*/ 45923 w 92544"/>
                <a:gd name="connsiteY17" fmla="*/ 63869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923" y="63869"/>
                  </a:moveTo>
                  <a:lnTo>
                    <a:pt x="88204" y="63869"/>
                  </a:lnTo>
                  <a:lnTo>
                    <a:pt x="88204" y="54676"/>
                  </a:lnTo>
                  <a:lnTo>
                    <a:pt x="45923" y="54676"/>
                  </a:lnTo>
                  <a:lnTo>
                    <a:pt x="45923" y="114"/>
                  </a:lnTo>
                  <a:lnTo>
                    <a:pt x="38531" y="114"/>
                  </a:lnTo>
                  <a:cubicBezTo>
                    <a:pt x="38236" y="24430"/>
                    <a:pt x="29366" y="56159"/>
                    <a:pt x="390" y="57345"/>
                  </a:cubicBezTo>
                  <a:lnTo>
                    <a:pt x="390" y="63869"/>
                  </a:lnTo>
                  <a:lnTo>
                    <a:pt x="25522" y="63869"/>
                  </a:lnTo>
                  <a:lnTo>
                    <a:pt x="25522" y="145711"/>
                  </a:lnTo>
                  <a:cubicBezTo>
                    <a:pt x="25522" y="182185"/>
                    <a:pt x="53019" y="185743"/>
                    <a:pt x="63663" y="185743"/>
                  </a:cubicBezTo>
                  <a:cubicBezTo>
                    <a:pt x="84656" y="185743"/>
                    <a:pt x="92934" y="164689"/>
                    <a:pt x="92934" y="145711"/>
                  </a:cubicBezTo>
                  <a:lnTo>
                    <a:pt x="92934" y="128809"/>
                  </a:lnTo>
                  <a:lnTo>
                    <a:pt x="85543" y="128809"/>
                  </a:lnTo>
                  <a:lnTo>
                    <a:pt x="85543" y="145118"/>
                  </a:lnTo>
                  <a:cubicBezTo>
                    <a:pt x="85543" y="167062"/>
                    <a:pt x="76673" y="178330"/>
                    <a:pt x="65733" y="178330"/>
                  </a:cubicBezTo>
                  <a:cubicBezTo>
                    <a:pt x="45923" y="178330"/>
                    <a:pt x="45923" y="151345"/>
                    <a:pt x="45923" y="146304"/>
                  </a:cubicBezTo>
                  <a:lnTo>
                    <a:pt x="45923" y="6386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8" name="Freeform 11347">
              <a:extLst>
                <a:ext uri="{FF2B5EF4-FFF2-40B4-BE49-F238E27FC236}">
                  <a16:creationId xmlns:a16="http://schemas.microsoft.com/office/drawing/2014/main" id="{02D4B165-6CBF-9A19-2610-7C35425320BF}"/>
                </a:ext>
              </a:extLst>
            </p:cNvPr>
            <p:cNvSpPr/>
            <p:nvPr>
              <p:custDataLst>
                <p:tags r:id="rId317"/>
              </p:custDataLst>
            </p:nvPr>
          </p:nvSpPr>
          <p:spPr>
            <a:xfrm>
              <a:off x="12267759" y="4399393"/>
              <a:ext cx="99344" cy="131066"/>
            </a:xfrm>
            <a:custGeom>
              <a:avLst/>
              <a:gdLst>
                <a:gd name="connsiteX0" fmla="*/ 41492 w 99344"/>
                <a:gd name="connsiteY0" fmla="*/ 32733 h 131066"/>
                <a:gd name="connsiteX1" fmla="*/ 41492 w 99344"/>
                <a:gd name="connsiteY1" fmla="*/ 114 h 131066"/>
                <a:gd name="connsiteX2" fmla="*/ 394 w 99344"/>
                <a:gd name="connsiteY2" fmla="*/ 3376 h 131066"/>
                <a:gd name="connsiteX3" fmla="*/ 394 w 99344"/>
                <a:gd name="connsiteY3" fmla="*/ 12569 h 131066"/>
                <a:gd name="connsiteX4" fmla="*/ 23456 w 99344"/>
                <a:gd name="connsiteY4" fmla="*/ 29174 h 131066"/>
                <a:gd name="connsiteX5" fmla="*/ 23456 w 99344"/>
                <a:gd name="connsiteY5" fmla="*/ 108645 h 131066"/>
                <a:gd name="connsiteX6" fmla="*/ 394 w 99344"/>
                <a:gd name="connsiteY6" fmla="*/ 121989 h 131066"/>
                <a:gd name="connsiteX7" fmla="*/ 394 w 99344"/>
                <a:gd name="connsiteY7" fmla="*/ 131181 h 131066"/>
                <a:gd name="connsiteX8" fmla="*/ 34100 w 99344"/>
                <a:gd name="connsiteY8" fmla="*/ 130292 h 131066"/>
                <a:gd name="connsiteX9" fmla="*/ 71650 w 99344"/>
                <a:gd name="connsiteY9" fmla="*/ 131181 h 131066"/>
                <a:gd name="connsiteX10" fmla="*/ 71650 w 99344"/>
                <a:gd name="connsiteY10" fmla="*/ 121989 h 131066"/>
                <a:gd name="connsiteX11" fmla="*/ 65441 w 99344"/>
                <a:gd name="connsiteY11" fmla="*/ 121989 h 131066"/>
                <a:gd name="connsiteX12" fmla="*/ 42970 w 99344"/>
                <a:gd name="connsiteY12" fmla="*/ 108052 h 131066"/>
                <a:gd name="connsiteX13" fmla="*/ 42970 w 99344"/>
                <a:gd name="connsiteY13" fmla="*/ 62386 h 131066"/>
                <a:gd name="connsiteX14" fmla="*/ 77859 w 99344"/>
                <a:gd name="connsiteY14" fmla="*/ 6638 h 131066"/>
                <a:gd name="connsiteX15" fmla="*/ 81112 w 99344"/>
                <a:gd name="connsiteY15" fmla="*/ 6934 h 131066"/>
                <a:gd name="connsiteX16" fmla="*/ 74311 w 99344"/>
                <a:gd name="connsiteY16" fmla="*/ 18499 h 131066"/>
                <a:gd name="connsiteX17" fmla="*/ 87025 w 99344"/>
                <a:gd name="connsiteY17" fmla="*/ 31250 h 131066"/>
                <a:gd name="connsiteX18" fmla="*/ 99739 w 99344"/>
                <a:gd name="connsiteY18" fmla="*/ 18203 h 131066"/>
                <a:gd name="connsiteX19" fmla="*/ 77859 w 99344"/>
                <a:gd name="connsiteY19" fmla="*/ 114 h 131066"/>
                <a:gd name="connsiteX20" fmla="*/ 41492 w 99344"/>
                <a:gd name="connsiteY20" fmla="*/ 32733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492" y="32733"/>
                  </a:moveTo>
                  <a:lnTo>
                    <a:pt x="41492" y="114"/>
                  </a:lnTo>
                  <a:lnTo>
                    <a:pt x="394" y="3376"/>
                  </a:lnTo>
                  <a:lnTo>
                    <a:pt x="394" y="12569"/>
                  </a:lnTo>
                  <a:cubicBezTo>
                    <a:pt x="21091" y="12569"/>
                    <a:pt x="23456" y="14644"/>
                    <a:pt x="23456" y="29174"/>
                  </a:cubicBezTo>
                  <a:lnTo>
                    <a:pt x="23456" y="108645"/>
                  </a:lnTo>
                  <a:cubicBezTo>
                    <a:pt x="23456" y="121989"/>
                    <a:pt x="20204" y="121989"/>
                    <a:pt x="394" y="121989"/>
                  </a:cubicBezTo>
                  <a:lnTo>
                    <a:pt x="394" y="131181"/>
                  </a:lnTo>
                  <a:cubicBezTo>
                    <a:pt x="11925" y="130885"/>
                    <a:pt x="25821" y="130292"/>
                    <a:pt x="34100" y="130292"/>
                  </a:cubicBezTo>
                  <a:cubicBezTo>
                    <a:pt x="45927" y="130292"/>
                    <a:pt x="59823" y="130292"/>
                    <a:pt x="71650" y="131181"/>
                  </a:cubicBezTo>
                  <a:lnTo>
                    <a:pt x="71650" y="121989"/>
                  </a:lnTo>
                  <a:lnTo>
                    <a:pt x="65441" y="121989"/>
                  </a:lnTo>
                  <a:cubicBezTo>
                    <a:pt x="43562" y="121989"/>
                    <a:pt x="42970" y="118727"/>
                    <a:pt x="42970" y="108052"/>
                  </a:cubicBezTo>
                  <a:lnTo>
                    <a:pt x="42970" y="62386"/>
                  </a:lnTo>
                  <a:cubicBezTo>
                    <a:pt x="42970" y="33029"/>
                    <a:pt x="55388" y="6638"/>
                    <a:pt x="77859" y="6638"/>
                  </a:cubicBezTo>
                  <a:cubicBezTo>
                    <a:pt x="79929" y="6638"/>
                    <a:pt x="80520" y="6638"/>
                    <a:pt x="81112" y="6934"/>
                  </a:cubicBezTo>
                  <a:cubicBezTo>
                    <a:pt x="80225" y="7231"/>
                    <a:pt x="74311" y="10789"/>
                    <a:pt x="74311" y="18499"/>
                  </a:cubicBezTo>
                  <a:cubicBezTo>
                    <a:pt x="74311" y="26802"/>
                    <a:pt x="80520" y="31250"/>
                    <a:pt x="87025" y="31250"/>
                  </a:cubicBezTo>
                  <a:cubicBezTo>
                    <a:pt x="92347" y="31250"/>
                    <a:pt x="99739" y="27692"/>
                    <a:pt x="99739" y="18203"/>
                  </a:cubicBezTo>
                  <a:cubicBezTo>
                    <a:pt x="99739" y="8714"/>
                    <a:pt x="90573" y="114"/>
                    <a:pt x="77859" y="114"/>
                  </a:cubicBezTo>
                  <a:cubicBezTo>
                    <a:pt x="56275" y="114"/>
                    <a:pt x="45631" y="19982"/>
                    <a:pt x="41492" y="327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49" name="Freeform 11348">
              <a:extLst>
                <a:ext uri="{FF2B5EF4-FFF2-40B4-BE49-F238E27FC236}">
                  <a16:creationId xmlns:a16="http://schemas.microsoft.com/office/drawing/2014/main" id="{5B8B7B74-A35E-E7CE-8EB2-1838BB847A66}"/>
                </a:ext>
              </a:extLst>
            </p:cNvPr>
            <p:cNvSpPr/>
            <p:nvPr>
              <p:custDataLst>
                <p:tags r:id="rId318"/>
              </p:custDataLst>
            </p:nvPr>
          </p:nvSpPr>
          <p:spPr>
            <a:xfrm>
              <a:off x="12383563" y="4397614"/>
              <a:ext cx="130981" cy="136108"/>
            </a:xfrm>
            <a:custGeom>
              <a:avLst/>
              <a:gdLst>
                <a:gd name="connsiteX0" fmla="*/ 131379 w 130981"/>
                <a:gd name="connsiteY0" fmla="*/ 69503 h 136108"/>
                <a:gd name="connsiteX1" fmla="*/ 66036 w 130981"/>
                <a:gd name="connsiteY1" fmla="*/ 114 h 136108"/>
                <a:gd name="connsiteX2" fmla="*/ 398 w 130981"/>
                <a:gd name="connsiteY2" fmla="*/ 69503 h 136108"/>
                <a:gd name="connsiteX3" fmla="*/ 65741 w 130981"/>
                <a:gd name="connsiteY3" fmla="*/ 136222 h 136108"/>
                <a:gd name="connsiteX4" fmla="*/ 131379 w 130981"/>
                <a:gd name="connsiteY4" fmla="*/ 69503 h 136108"/>
                <a:gd name="connsiteX5" fmla="*/ 66036 w 130981"/>
                <a:gd name="connsiteY5" fmla="*/ 128809 h 136108"/>
                <a:gd name="connsiteX6" fmla="*/ 32330 w 130981"/>
                <a:gd name="connsiteY6" fmla="*/ 108941 h 136108"/>
                <a:gd name="connsiteX7" fmla="*/ 24938 w 130981"/>
                <a:gd name="connsiteY7" fmla="*/ 67130 h 136108"/>
                <a:gd name="connsiteX8" fmla="*/ 32034 w 130981"/>
                <a:gd name="connsiteY8" fmla="*/ 26506 h 136108"/>
                <a:gd name="connsiteX9" fmla="*/ 65741 w 130981"/>
                <a:gd name="connsiteY9" fmla="*/ 6638 h 136108"/>
                <a:gd name="connsiteX10" fmla="*/ 99151 w 130981"/>
                <a:gd name="connsiteY10" fmla="*/ 25912 h 136108"/>
                <a:gd name="connsiteX11" fmla="*/ 106839 w 130981"/>
                <a:gd name="connsiteY11" fmla="*/ 67130 h 136108"/>
                <a:gd name="connsiteX12" fmla="*/ 100334 w 130981"/>
                <a:gd name="connsiteY12" fmla="*/ 106866 h 136108"/>
                <a:gd name="connsiteX13" fmla="*/ 66036 w 130981"/>
                <a:gd name="connsiteY13" fmla="*/ 128809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379" y="69503"/>
                  </a:moveTo>
                  <a:cubicBezTo>
                    <a:pt x="131379" y="31547"/>
                    <a:pt x="101812" y="114"/>
                    <a:pt x="66036" y="114"/>
                  </a:cubicBezTo>
                  <a:cubicBezTo>
                    <a:pt x="29078" y="114"/>
                    <a:pt x="398" y="32436"/>
                    <a:pt x="398" y="69503"/>
                  </a:cubicBezTo>
                  <a:cubicBezTo>
                    <a:pt x="398" y="107755"/>
                    <a:pt x="31147" y="136222"/>
                    <a:pt x="65741" y="136222"/>
                  </a:cubicBezTo>
                  <a:cubicBezTo>
                    <a:pt x="101517" y="136222"/>
                    <a:pt x="131379" y="107162"/>
                    <a:pt x="131379" y="69503"/>
                  </a:cubicBezTo>
                  <a:close/>
                  <a:moveTo>
                    <a:pt x="66036" y="128809"/>
                  </a:moveTo>
                  <a:cubicBezTo>
                    <a:pt x="53323" y="128809"/>
                    <a:pt x="40313" y="122582"/>
                    <a:pt x="32330" y="108941"/>
                  </a:cubicBezTo>
                  <a:cubicBezTo>
                    <a:pt x="24938" y="95894"/>
                    <a:pt x="24938" y="77806"/>
                    <a:pt x="24938" y="67130"/>
                  </a:cubicBezTo>
                  <a:cubicBezTo>
                    <a:pt x="24938" y="55566"/>
                    <a:pt x="24938" y="39553"/>
                    <a:pt x="32034" y="26506"/>
                  </a:cubicBezTo>
                  <a:cubicBezTo>
                    <a:pt x="40017" y="12865"/>
                    <a:pt x="53914" y="6638"/>
                    <a:pt x="65741" y="6638"/>
                  </a:cubicBezTo>
                  <a:cubicBezTo>
                    <a:pt x="78750" y="6638"/>
                    <a:pt x="91464" y="13162"/>
                    <a:pt x="99151" y="25912"/>
                  </a:cubicBezTo>
                  <a:cubicBezTo>
                    <a:pt x="106839" y="38663"/>
                    <a:pt x="106839" y="55862"/>
                    <a:pt x="106839" y="67130"/>
                  </a:cubicBezTo>
                  <a:cubicBezTo>
                    <a:pt x="106839" y="77806"/>
                    <a:pt x="106839" y="93818"/>
                    <a:pt x="100334" y="106866"/>
                  </a:cubicBezTo>
                  <a:cubicBezTo>
                    <a:pt x="93829" y="120210"/>
                    <a:pt x="80820" y="128809"/>
                    <a:pt x="66036" y="12880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0" name="Freeform 11349">
              <a:extLst>
                <a:ext uri="{FF2B5EF4-FFF2-40B4-BE49-F238E27FC236}">
                  <a16:creationId xmlns:a16="http://schemas.microsoft.com/office/drawing/2014/main" id="{1D7E7F78-71AC-24A3-82F5-603B2E8C92DC}"/>
                </a:ext>
              </a:extLst>
            </p:cNvPr>
            <p:cNvSpPr/>
            <p:nvPr>
              <p:custDataLst>
                <p:tags r:id="rId319"/>
              </p:custDataLst>
            </p:nvPr>
          </p:nvSpPr>
          <p:spPr>
            <a:xfrm>
              <a:off x="12532877" y="4324667"/>
              <a:ext cx="65638" cy="205792"/>
            </a:xfrm>
            <a:custGeom>
              <a:avLst/>
              <a:gdLst>
                <a:gd name="connsiteX0" fmla="*/ 42979 w 65638"/>
                <a:gd name="connsiteY0" fmla="*/ 114 h 205792"/>
                <a:gd name="connsiteX1" fmla="*/ 403 w 65638"/>
                <a:gd name="connsiteY1" fmla="*/ 3376 h 205792"/>
                <a:gd name="connsiteX2" fmla="*/ 403 w 65638"/>
                <a:gd name="connsiteY2" fmla="*/ 12569 h 205792"/>
                <a:gd name="connsiteX3" fmla="*/ 23465 w 65638"/>
                <a:gd name="connsiteY3" fmla="*/ 29174 h 205792"/>
                <a:gd name="connsiteX4" fmla="*/ 23465 w 65638"/>
                <a:gd name="connsiteY4" fmla="*/ 183371 h 205792"/>
                <a:gd name="connsiteX5" fmla="*/ 403 w 65638"/>
                <a:gd name="connsiteY5" fmla="*/ 196715 h 205792"/>
                <a:gd name="connsiteX6" fmla="*/ 403 w 65638"/>
                <a:gd name="connsiteY6" fmla="*/ 205907 h 205792"/>
                <a:gd name="connsiteX7" fmla="*/ 33222 w 65638"/>
                <a:gd name="connsiteY7" fmla="*/ 205018 h 205792"/>
                <a:gd name="connsiteX8" fmla="*/ 66041 w 65638"/>
                <a:gd name="connsiteY8" fmla="*/ 205907 h 205792"/>
                <a:gd name="connsiteX9" fmla="*/ 66041 w 65638"/>
                <a:gd name="connsiteY9" fmla="*/ 196715 h 205792"/>
                <a:gd name="connsiteX10" fmla="*/ 42979 w 65638"/>
                <a:gd name="connsiteY10" fmla="*/ 183371 h 205792"/>
                <a:gd name="connsiteX11" fmla="*/ 42979 w 65638"/>
                <a:gd name="connsiteY11" fmla="*/ 114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8" h="205792">
                  <a:moveTo>
                    <a:pt x="42979" y="114"/>
                  </a:moveTo>
                  <a:lnTo>
                    <a:pt x="403" y="3376"/>
                  </a:lnTo>
                  <a:lnTo>
                    <a:pt x="403" y="12569"/>
                  </a:lnTo>
                  <a:cubicBezTo>
                    <a:pt x="21100" y="12569"/>
                    <a:pt x="23465" y="14644"/>
                    <a:pt x="23465" y="29174"/>
                  </a:cubicBezTo>
                  <a:lnTo>
                    <a:pt x="23465" y="183371"/>
                  </a:lnTo>
                  <a:cubicBezTo>
                    <a:pt x="23465" y="196715"/>
                    <a:pt x="20213" y="196715"/>
                    <a:pt x="403" y="196715"/>
                  </a:cubicBezTo>
                  <a:lnTo>
                    <a:pt x="403" y="205907"/>
                  </a:lnTo>
                  <a:cubicBezTo>
                    <a:pt x="10160" y="205611"/>
                    <a:pt x="25830" y="205018"/>
                    <a:pt x="33222" y="205018"/>
                  </a:cubicBezTo>
                  <a:cubicBezTo>
                    <a:pt x="40614" y="205018"/>
                    <a:pt x="55102" y="205611"/>
                    <a:pt x="66041" y="205907"/>
                  </a:cubicBezTo>
                  <a:lnTo>
                    <a:pt x="66041" y="196715"/>
                  </a:lnTo>
                  <a:cubicBezTo>
                    <a:pt x="46231" y="196715"/>
                    <a:pt x="42979" y="196715"/>
                    <a:pt x="42979" y="183371"/>
                  </a:cubicBezTo>
                  <a:lnTo>
                    <a:pt x="42979" y="11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1" name="Freeform 11350">
              <a:extLst>
                <a:ext uri="{FF2B5EF4-FFF2-40B4-BE49-F238E27FC236}">
                  <a16:creationId xmlns:a16="http://schemas.microsoft.com/office/drawing/2014/main" id="{79F3A3BE-608B-6C74-BC40-8C0FE31D9F46}"/>
                </a:ext>
              </a:extLst>
            </p:cNvPr>
            <p:cNvSpPr/>
            <p:nvPr>
              <p:custDataLst>
                <p:tags r:id="rId320"/>
              </p:custDataLst>
            </p:nvPr>
          </p:nvSpPr>
          <p:spPr>
            <a:xfrm>
              <a:off x="2414407" y="4779846"/>
              <a:ext cx="63273" cy="198379"/>
            </a:xfrm>
            <a:custGeom>
              <a:avLst/>
              <a:gdLst>
                <a:gd name="connsiteX0" fmla="*/ 42638 w 63273"/>
                <a:gd name="connsiteY0" fmla="*/ 67442 h 198379"/>
                <a:gd name="connsiteX1" fmla="*/ 1244 w 63273"/>
                <a:gd name="connsiteY1" fmla="*/ 70704 h 198379"/>
                <a:gd name="connsiteX2" fmla="*/ 1244 w 63273"/>
                <a:gd name="connsiteY2" fmla="*/ 79896 h 198379"/>
                <a:gd name="connsiteX3" fmla="*/ 23124 w 63273"/>
                <a:gd name="connsiteY3" fmla="*/ 96206 h 198379"/>
                <a:gd name="connsiteX4" fmla="*/ 23124 w 63273"/>
                <a:gd name="connsiteY4" fmla="*/ 175973 h 198379"/>
                <a:gd name="connsiteX5" fmla="*/ 62 w 63273"/>
                <a:gd name="connsiteY5" fmla="*/ 189316 h 198379"/>
                <a:gd name="connsiteX6" fmla="*/ 62 w 63273"/>
                <a:gd name="connsiteY6" fmla="*/ 198509 h 198379"/>
                <a:gd name="connsiteX7" fmla="*/ 32585 w 63273"/>
                <a:gd name="connsiteY7" fmla="*/ 197619 h 198379"/>
                <a:gd name="connsiteX8" fmla="*/ 63335 w 63273"/>
                <a:gd name="connsiteY8" fmla="*/ 198509 h 198379"/>
                <a:gd name="connsiteX9" fmla="*/ 63335 w 63273"/>
                <a:gd name="connsiteY9" fmla="*/ 189316 h 198379"/>
                <a:gd name="connsiteX10" fmla="*/ 42638 w 63273"/>
                <a:gd name="connsiteY10" fmla="*/ 176269 h 198379"/>
                <a:gd name="connsiteX11" fmla="*/ 42638 w 63273"/>
                <a:gd name="connsiteY11" fmla="*/ 67442 h 198379"/>
                <a:gd name="connsiteX12" fmla="*/ 43821 w 63273"/>
                <a:gd name="connsiteY12" fmla="*/ 15845 h 198379"/>
                <a:gd name="connsiteX13" fmla="*/ 28150 w 63273"/>
                <a:gd name="connsiteY13" fmla="*/ 129 h 198379"/>
                <a:gd name="connsiteX14" fmla="*/ 12480 w 63273"/>
                <a:gd name="connsiteY14" fmla="*/ 15845 h 198379"/>
                <a:gd name="connsiteX15" fmla="*/ 28150 w 63273"/>
                <a:gd name="connsiteY15" fmla="*/ 31562 h 198379"/>
                <a:gd name="connsiteX16" fmla="*/ 43821 w 63273"/>
                <a:gd name="connsiteY16" fmla="*/ 15845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638" y="67442"/>
                  </a:moveTo>
                  <a:lnTo>
                    <a:pt x="1244" y="70704"/>
                  </a:lnTo>
                  <a:lnTo>
                    <a:pt x="1244" y="79896"/>
                  </a:lnTo>
                  <a:cubicBezTo>
                    <a:pt x="20463" y="79896"/>
                    <a:pt x="23124" y="81675"/>
                    <a:pt x="23124" y="96206"/>
                  </a:cubicBezTo>
                  <a:lnTo>
                    <a:pt x="23124" y="175973"/>
                  </a:lnTo>
                  <a:cubicBezTo>
                    <a:pt x="23124" y="189316"/>
                    <a:pt x="19872" y="189316"/>
                    <a:pt x="62" y="189316"/>
                  </a:cubicBezTo>
                  <a:lnTo>
                    <a:pt x="62" y="198509"/>
                  </a:lnTo>
                  <a:cubicBezTo>
                    <a:pt x="9523" y="198212"/>
                    <a:pt x="25489" y="197619"/>
                    <a:pt x="32585" y="197619"/>
                  </a:cubicBezTo>
                  <a:cubicBezTo>
                    <a:pt x="42934" y="197619"/>
                    <a:pt x="53282" y="198212"/>
                    <a:pt x="63335" y="198509"/>
                  </a:cubicBezTo>
                  <a:lnTo>
                    <a:pt x="63335" y="189316"/>
                  </a:lnTo>
                  <a:cubicBezTo>
                    <a:pt x="43821" y="189316"/>
                    <a:pt x="42638" y="187834"/>
                    <a:pt x="42638" y="176269"/>
                  </a:cubicBezTo>
                  <a:lnTo>
                    <a:pt x="42638" y="67442"/>
                  </a:lnTo>
                  <a:close/>
                  <a:moveTo>
                    <a:pt x="43821" y="15845"/>
                  </a:moveTo>
                  <a:cubicBezTo>
                    <a:pt x="43821" y="6356"/>
                    <a:pt x="36429" y="129"/>
                    <a:pt x="28150" y="129"/>
                  </a:cubicBezTo>
                  <a:cubicBezTo>
                    <a:pt x="18985" y="129"/>
                    <a:pt x="12480" y="8136"/>
                    <a:pt x="12480" y="15845"/>
                  </a:cubicBezTo>
                  <a:cubicBezTo>
                    <a:pt x="12480" y="23852"/>
                    <a:pt x="18985" y="31562"/>
                    <a:pt x="28150" y="31562"/>
                  </a:cubicBezTo>
                  <a:cubicBezTo>
                    <a:pt x="36429" y="31562"/>
                    <a:pt x="43821" y="25334"/>
                    <a:pt x="43821" y="1584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2" name="Freeform 11351">
              <a:extLst>
                <a:ext uri="{FF2B5EF4-FFF2-40B4-BE49-F238E27FC236}">
                  <a16:creationId xmlns:a16="http://schemas.microsoft.com/office/drawing/2014/main" id="{84AAECF5-3C0C-929D-300F-E0689BD12955}"/>
                </a:ext>
              </a:extLst>
            </p:cNvPr>
            <p:cNvSpPr/>
            <p:nvPr>
              <p:custDataLst>
                <p:tags r:id="rId321"/>
              </p:custDataLst>
            </p:nvPr>
          </p:nvSpPr>
          <p:spPr>
            <a:xfrm>
              <a:off x="2496242" y="4847159"/>
              <a:ext cx="148721" cy="131066"/>
            </a:xfrm>
            <a:custGeom>
              <a:avLst/>
              <a:gdLst>
                <a:gd name="connsiteX0" fmla="*/ 23127 w 148721"/>
                <a:gd name="connsiteY0" fmla="*/ 29189 h 131066"/>
                <a:gd name="connsiteX1" fmla="*/ 23127 w 148721"/>
                <a:gd name="connsiteY1" fmla="*/ 108660 h 131066"/>
                <a:gd name="connsiteX2" fmla="*/ 65 w 148721"/>
                <a:gd name="connsiteY2" fmla="*/ 122004 h 131066"/>
                <a:gd name="connsiteX3" fmla="*/ 65 w 148721"/>
                <a:gd name="connsiteY3" fmla="*/ 131196 h 131066"/>
                <a:gd name="connsiteX4" fmla="*/ 33475 w 148721"/>
                <a:gd name="connsiteY4" fmla="*/ 130307 h 131066"/>
                <a:gd name="connsiteX5" fmla="*/ 66590 w 148721"/>
                <a:gd name="connsiteY5" fmla="*/ 131196 h 131066"/>
                <a:gd name="connsiteX6" fmla="*/ 66590 w 148721"/>
                <a:gd name="connsiteY6" fmla="*/ 122004 h 131066"/>
                <a:gd name="connsiteX7" fmla="*/ 43528 w 148721"/>
                <a:gd name="connsiteY7" fmla="*/ 108660 h 131066"/>
                <a:gd name="connsiteX8" fmla="*/ 43528 w 148721"/>
                <a:gd name="connsiteY8" fmla="*/ 54098 h 131066"/>
                <a:gd name="connsiteX9" fmla="*/ 83443 w 148721"/>
                <a:gd name="connsiteY9" fmla="*/ 6653 h 131066"/>
                <a:gd name="connsiteX10" fmla="*/ 105323 w 148721"/>
                <a:gd name="connsiteY10" fmla="*/ 39568 h 131066"/>
                <a:gd name="connsiteX11" fmla="*/ 105323 w 148721"/>
                <a:gd name="connsiteY11" fmla="*/ 108660 h 131066"/>
                <a:gd name="connsiteX12" fmla="*/ 82261 w 148721"/>
                <a:gd name="connsiteY12" fmla="*/ 122004 h 131066"/>
                <a:gd name="connsiteX13" fmla="*/ 82261 w 148721"/>
                <a:gd name="connsiteY13" fmla="*/ 131196 h 131066"/>
                <a:gd name="connsiteX14" fmla="*/ 115671 w 148721"/>
                <a:gd name="connsiteY14" fmla="*/ 130307 h 131066"/>
                <a:gd name="connsiteX15" fmla="*/ 148786 w 148721"/>
                <a:gd name="connsiteY15" fmla="*/ 131196 h 131066"/>
                <a:gd name="connsiteX16" fmla="*/ 148786 w 148721"/>
                <a:gd name="connsiteY16" fmla="*/ 122004 h 131066"/>
                <a:gd name="connsiteX17" fmla="*/ 125724 w 148721"/>
                <a:gd name="connsiteY17" fmla="*/ 113108 h 131066"/>
                <a:gd name="connsiteX18" fmla="*/ 125724 w 148721"/>
                <a:gd name="connsiteY18" fmla="*/ 56470 h 131066"/>
                <a:gd name="connsiteX19" fmla="*/ 116558 w 148721"/>
                <a:gd name="connsiteY19" fmla="*/ 11101 h 131066"/>
                <a:gd name="connsiteX20" fmla="*/ 85513 w 148721"/>
                <a:gd name="connsiteY20" fmla="*/ 129 h 131066"/>
                <a:gd name="connsiteX21" fmla="*/ 41754 w 148721"/>
                <a:gd name="connsiteY21" fmla="*/ 31265 h 131066"/>
                <a:gd name="connsiteX22" fmla="*/ 41754 w 148721"/>
                <a:gd name="connsiteY22" fmla="*/ 129 h 131066"/>
                <a:gd name="connsiteX23" fmla="*/ 65 w 148721"/>
                <a:gd name="connsiteY23" fmla="*/ 3391 h 131066"/>
                <a:gd name="connsiteX24" fmla="*/ 65 w 148721"/>
                <a:gd name="connsiteY24" fmla="*/ 12584 h 131066"/>
                <a:gd name="connsiteX25" fmla="*/ 23127 w 148721"/>
                <a:gd name="connsiteY25" fmla="*/ 29189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127" y="29189"/>
                  </a:moveTo>
                  <a:lnTo>
                    <a:pt x="23127" y="108660"/>
                  </a:lnTo>
                  <a:cubicBezTo>
                    <a:pt x="23127" y="122004"/>
                    <a:pt x="19874" y="122004"/>
                    <a:pt x="65" y="122004"/>
                  </a:cubicBezTo>
                  <a:lnTo>
                    <a:pt x="65" y="131196"/>
                  </a:lnTo>
                  <a:cubicBezTo>
                    <a:pt x="10413" y="130900"/>
                    <a:pt x="25492" y="130307"/>
                    <a:pt x="33475" y="130307"/>
                  </a:cubicBezTo>
                  <a:cubicBezTo>
                    <a:pt x="41163" y="130307"/>
                    <a:pt x="56537" y="130900"/>
                    <a:pt x="66590" y="131196"/>
                  </a:cubicBezTo>
                  <a:lnTo>
                    <a:pt x="66590" y="122004"/>
                  </a:lnTo>
                  <a:cubicBezTo>
                    <a:pt x="46780" y="122004"/>
                    <a:pt x="43528" y="122004"/>
                    <a:pt x="43528" y="108660"/>
                  </a:cubicBezTo>
                  <a:lnTo>
                    <a:pt x="43528" y="54098"/>
                  </a:lnTo>
                  <a:cubicBezTo>
                    <a:pt x="43528" y="23259"/>
                    <a:pt x="64520" y="6653"/>
                    <a:pt x="83443" y="6653"/>
                  </a:cubicBezTo>
                  <a:cubicBezTo>
                    <a:pt x="102070" y="6653"/>
                    <a:pt x="105323" y="22666"/>
                    <a:pt x="105323" y="39568"/>
                  </a:cubicBezTo>
                  <a:lnTo>
                    <a:pt x="105323" y="108660"/>
                  </a:lnTo>
                  <a:cubicBezTo>
                    <a:pt x="105323" y="122004"/>
                    <a:pt x="102070" y="122004"/>
                    <a:pt x="82261" y="122004"/>
                  </a:cubicBezTo>
                  <a:lnTo>
                    <a:pt x="82261" y="131196"/>
                  </a:lnTo>
                  <a:cubicBezTo>
                    <a:pt x="92609" y="130900"/>
                    <a:pt x="107688" y="130307"/>
                    <a:pt x="115671" y="130307"/>
                  </a:cubicBezTo>
                  <a:cubicBezTo>
                    <a:pt x="123359" y="130307"/>
                    <a:pt x="138733" y="130900"/>
                    <a:pt x="148786" y="131196"/>
                  </a:cubicBezTo>
                  <a:lnTo>
                    <a:pt x="148786" y="122004"/>
                  </a:lnTo>
                  <a:cubicBezTo>
                    <a:pt x="133411" y="122004"/>
                    <a:pt x="126020" y="122004"/>
                    <a:pt x="125724" y="113108"/>
                  </a:cubicBezTo>
                  <a:lnTo>
                    <a:pt x="125724" y="56470"/>
                  </a:lnTo>
                  <a:cubicBezTo>
                    <a:pt x="125724" y="30969"/>
                    <a:pt x="125724" y="21776"/>
                    <a:pt x="116558" y="11101"/>
                  </a:cubicBezTo>
                  <a:cubicBezTo>
                    <a:pt x="112419" y="6060"/>
                    <a:pt x="102662" y="129"/>
                    <a:pt x="85513" y="129"/>
                  </a:cubicBezTo>
                  <a:cubicBezTo>
                    <a:pt x="63929" y="129"/>
                    <a:pt x="50033" y="12880"/>
                    <a:pt x="41754" y="31265"/>
                  </a:cubicBezTo>
                  <a:lnTo>
                    <a:pt x="41754" y="129"/>
                  </a:lnTo>
                  <a:lnTo>
                    <a:pt x="65" y="3391"/>
                  </a:lnTo>
                  <a:lnTo>
                    <a:pt x="65" y="12584"/>
                  </a:lnTo>
                  <a:cubicBezTo>
                    <a:pt x="20761" y="12584"/>
                    <a:pt x="23127" y="14659"/>
                    <a:pt x="23127" y="291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3" name="Freeform 11352">
              <a:extLst>
                <a:ext uri="{FF2B5EF4-FFF2-40B4-BE49-F238E27FC236}">
                  <a16:creationId xmlns:a16="http://schemas.microsoft.com/office/drawing/2014/main" id="{75C73A94-0E63-75B2-2583-FF3F2A3F2FD4}"/>
                </a:ext>
              </a:extLst>
            </p:cNvPr>
            <p:cNvSpPr/>
            <p:nvPr>
              <p:custDataLst>
                <p:tags r:id="rId322"/>
              </p:custDataLst>
            </p:nvPr>
          </p:nvSpPr>
          <p:spPr>
            <a:xfrm>
              <a:off x="2659320" y="4847159"/>
              <a:ext cx="145764" cy="188594"/>
            </a:xfrm>
            <a:custGeom>
              <a:avLst/>
              <a:gdLst>
                <a:gd name="connsiteX0" fmla="*/ 42646 w 145764"/>
                <a:gd name="connsiteY0" fmla="*/ 19700 h 188594"/>
                <a:gd name="connsiteX1" fmla="*/ 42646 w 145764"/>
                <a:gd name="connsiteY1" fmla="*/ 129 h 188594"/>
                <a:gd name="connsiteX2" fmla="*/ 70 w 145764"/>
                <a:gd name="connsiteY2" fmla="*/ 3391 h 188594"/>
                <a:gd name="connsiteX3" fmla="*/ 70 w 145764"/>
                <a:gd name="connsiteY3" fmla="*/ 12584 h 188594"/>
                <a:gd name="connsiteX4" fmla="*/ 23132 w 145764"/>
                <a:gd name="connsiteY4" fmla="*/ 27410 h 188594"/>
                <a:gd name="connsiteX5" fmla="*/ 23132 w 145764"/>
                <a:gd name="connsiteY5" fmla="*/ 166187 h 188594"/>
                <a:gd name="connsiteX6" fmla="*/ 70 w 145764"/>
                <a:gd name="connsiteY6" fmla="*/ 179531 h 188594"/>
                <a:gd name="connsiteX7" fmla="*/ 70 w 145764"/>
                <a:gd name="connsiteY7" fmla="*/ 188723 h 188594"/>
                <a:gd name="connsiteX8" fmla="*/ 33185 w 145764"/>
                <a:gd name="connsiteY8" fmla="*/ 187834 h 188594"/>
                <a:gd name="connsiteX9" fmla="*/ 66596 w 145764"/>
                <a:gd name="connsiteY9" fmla="*/ 188723 h 188594"/>
                <a:gd name="connsiteX10" fmla="*/ 66596 w 145764"/>
                <a:gd name="connsiteY10" fmla="*/ 179531 h 188594"/>
                <a:gd name="connsiteX11" fmla="*/ 43533 w 145764"/>
                <a:gd name="connsiteY11" fmla="*/ 166187 h 188594"/>
                <a:gd name="connsiteX12" fmla="*/ 43533 w 145764"/>
                <a:gd name="connsiteY12" fmla="*/ 116370 h 188594"/>
                <a:gd name="connsiteX13" fmla="*/ 43533 w 145764"/>
                <a:gd name="connsiteY13" fmla="*/ 113701 h 188594"/>
                <a:gd name="connsiteX14" fmla="*/ 79901 w 145764"/>
                <a:gd name="connsiteY14" fmla="*/ 134458 h 188594"/>
                <a:gd name="connsiteX15" fmla="*/ 145835 w 145764"/>
                <a:gd name="connsiteY15" fmla="*/ 67145 h 188594"/>
                <a:gd name="connsiteX16" fmla="*/ 84040 w 145764"/>
                <a:gd name="connsiteY16" fmla="*/ 129 h 188594"/>
                <a:gd name="connsiteX17" fmla="*/ 42646 w 145764"/>
                <a:gd name="connsiteY17" fmla="*/ 19700 h 188594"/>
                <a:gd name="connsiteX18" fmla="*/ 43533 w 145764"/>
                <a:gd name="connsiteY18" fmla="*/ 97392 h 188594"/>
                <a:gd name="connsiteX19" fmla="*/ 43533 w 145764"/>
                <a:gd name="connsiteY19" fmla="*/ 31265 h 188594"/>
                <a:gd name="connsiteX20" fmla="*/ 81675 w 145764"/>
                <a:gd name="connsiteY20" fmla="*/ 7543 h 188594"/>
                <a:gd name="connsiteX21" fmla="*/ 121294 w 145764"/>
                <a:gd name="connsiteY21" fmla="*/ 67145 h 188594"/>
                <a:gd name="connsiteX22" fmla="*/ 78718 w 145764"/>
                <a:gd name="connsiteY22" fmla="*/ 127934 h 188594"/>
                <a:gd name="connsiteX23" fmla="*/ 47673 w 145764"/>
                <a:gd name="connsiteY23" fmla="*/ 109846 h 188594"/>
                <a:gd name="connsiteX24" fmla="*/ 43533 w 145764"/>
                <a:gd name="connsiteY24" fmla="*/ 97392 h 1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5764" h="188594">
                  <a:moveTo>
                    <a:pt x="42646" y="19700"/>
                  </a:moveTo>
                  <a:lnTo>
                    <a:pt x="42646" y="129"/>
                  </a:lnTo>
                  <a:lnTo>
                    <a:pt x="70" y="3391"/>
                  </a:lnTo>
                  <a:lnTo>
                    <a:pt x="70" y="12584"/>
                  </a:lnTo>
                  <a:cubicBezTo>
                    <a:pt x="21063" y="12584"/>
                    <a:pt x="23132" y="14363"/>
                    <a:pt x="23132" y="27410"/>
                  </a:cubicBezTo>
                  <a:lnTo>
                    <a:pt x="23132" y="166187"/>
                  </a:lnTo>
                  <a:cubicBezTo>
                    <a:pt x="23132" y="179531"/>
                    <a:pt x="19880" y="179531"/>
                    <a:pt x="70" y="179531"/>
                  </a:cubicBezTo>
                  <a:lnTo>
                    <a:pt x="70" y="188723"/>
                  </a:lnTo>
                  <a:cubicBezTo>
                    <a:pt x="10123" y="188427"/>
                    <a:pt x="25498" y="187834"/>
                    <a:pt x="33185" y="187834"/>
                  </a:cubicBezTo>
                  <a:cubicBezTo>
                    <a:pt x="41168" y="187834"/>
                    <a:pt x="56247" y="188427"/>
                    <a:pt x="66596" y="188723"/>
                  </a:cubicBezTo>
                  <a:lnTo>
                    <a:pt x="66596" y="179531"/>
                  </a:lnTo>
                  <a:cubicBezTo>
                    <a:pt x="46786" y="179531"/>
                    <a:pt x="43533" y="179531"/>
                    <a:pt x="43533" y="166187"/>
                  </a:cubicBezTo>
                  <a:lnTo>
                    <a:pt x="43533" y="116370"/>
                  </a:lnTo>
                  <a:lnTo>
                    <a:pt x="43533" y="113701"/>
                  </a:lnTo>
                  <a:cubicBezTo>
                    <a:pt x="45012" y="118445"/>
                    <a:pt x="57430" y="134458"/>
                    <a:pt x="79901" y="134458"/>
                  </a:cubicBezTo>
                  <a:cubicBezTo>
                    <a:pt x="115085" y="134458"/>
                    <a:pt x="145835" y="105398"/>
                    <a:pt x="145835" y="67145"/>
                  </a:cubicBezTo>
                  <a:cubicBezTo>
                    <a:pt x="145835" y="29486"/>
                    <a:pt x="117155" y="129"/>
                    <a:pt x="84040" y="129"/>
                  </a:cubicBezTo>
                  <a:cubicBezTo>
                    <a:pt x="60978" y="129"/>
                    <a:pt x="48560" y="13177"/>
                    <a:pt x="42646" y="19700"/>
                  </a:cubicBezTo>
                  <a:close/>
                  <a:moveTo>
                    <a:pt x="43533" y="97392"/>
                  </a:moveTo>
                  <a:lnTo>
                    <a:pt x="43533" y="31265"/>
                  </a:lnTo>
                  <a:cubicBezTo>
                    <a:pt x="52108" y="16142"/>
                    <a:pt x="66596" y="7543"/>
                    <a:pt x="81675" y="7543"/>
                  </a:cubicBezTo>
                  <a:cubicBezTo>
                    <a:pt x="103259" y="7543"/>
                    <a:pt x="121294" y="33637"/>
                    <a:pt x="121294" y="67145"/>
                  </a:cubicBezTo>
                  <a:cubicBezTo>
                    <a:pt x="121294" y="103026"/>
                    <a:pt x="100598" y="127934"/>
                    <a:pt x="78718" y="127934"/>
                  </a:cubicBezTo>
                  <a:cubicBezTo>
                    <a:pt x="66891" y="127934"/>
                    <a:pt x="55656" y="122004"/>
                    <a:pt x="47673" y="109846"/>
                  </a:cubicBezTo>
                  <a:cubicBezTo>
                    <a:pt x="43533" y="103619"/>
                    <a:pt x="43533" y="103322"/>
                    <a:pt x="43533" y="9739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4" name="Freeform 11353">
              <a:extLst>
                <a:ext uri="{FF2B5EF4-FFF2-40B4-BE49-F238E27FC236}">
                  <a16:creationId xmlns:a16="http://schemas.microsoft.com/office/drawing/2014/main" id="{15A5F335-1A19-DED2-A648-26EDD49B62DB}"/>
                </a:ext>
              </a:extLst>
            </p:cNvPr>
            <p:cNvSpPr/>
            <p:nvPr>
              <p:custDataLst>
                <p:tags r:id="rId323"/>
              </p:custDataLst>
            </p:nvPr>
          </p:nvSpPr>
          <p:spPr>
            <a:xfrm>
              <a:off x="2824764" y="4847159"/>
              <a:ext cx="148721" cy="134328"/>
            </a:xfrm>
            <a:custGeom>
              <a:avLst/>
              <a:gdLst>
                <a:gd name="connsiteX0" fmla="*/ 106221 w 148721"/>
                <a:gd name="connsiteY0" fmla="*/ 107770 h 134328"/>
                <a:gd name="connsiteX1" fmla="*/ 106221 w 148721"/>
                <a:gd name="connsiteY1" fmla="*/ 134458 h 134328"/>
                <a:gd name="connsiteX2" fmla="*/ 148797 w 148721"/>
                <a:gd name="connsiteY2" fmla="*/ 131196 h 134328"/>
                <a:gd name="connsiteX3" fmla="*/ 148797 w 148721"/>
                <a:gd name="connsiteY3" fmla="*/ 122004 h 134328"/>
                <a:gd name="connsiteX4" fmla="*/ 125735 w 148721"/>
                <a:gd name="connsiteY4" fmla="*/ 105398 h 134328"/>
                <a:gd name="connsiteX5" fmla="*/ 125735 w 148721"/>
                <a:gd name="connsiteY5" fmla="*/ 129 h 134328"/>
                <a:gd name="connsiteX6" fmla="*/ 82272 w 148721"/>
                <a:gd name="connsiteY6" fmla="*/ 3391 h 134328"/>
                <a:gd name="connsiteX7" fmla="*/ 82272 w 148721"/>
                <a:gd name="connsiteY7" fmla="*/ 12584 h 134328"/>
                <a:gd name="connsiteX8" fmla="*/ 105334 w 148721"/>
                <a:gd name="connsiteY8" fmla="*/ 29189 h 134328"/>
                <a:gd name="connsiteX9" fmla="*/ 105334 w 148721"/>
                <a:gd name="connsiteY9" fmla="*/ 81972 h 134328"/>
                <a:gd name="connsiteX10" fmla="*/ 69558 w 148721"/>
                <a:gd name="connsiteY10" fmla="*/ 127934 h 134328"/>
                <a:gd name="connsiteX11" fmla="*/ 43539 w 148721"/>
                <a:gd name="connsiteY11" fmla="*/ 98578 h 134328"/>
                <a:gd name="connsiteX12" fmla="*/ 43539 w 148721"/>
                <a:gd name="connsiteY12" fmla="*/ 129 h 134328"/>
                <a:gd name="connsiteX13" fmla="*/ 76 w 148721"/>
                <a:gd name="connsiteY13" fmla="*/ 3391 h 134328"/>
                <a:gd name="connsiteX14" fmla="*/ 76 w 148721"/>
                <a:gd name="connsiteY14" fmla="*/ 12584 h 134328"/>
                <a:gd name="connsiteX15" fmla="*/ 23138 w 148721"/>
                <a:gd name="connsiteY15" fmla="*/ 39865 h 134328"/>
                <a:gd name="connsiteX16" fmla="*/ 23138 w 148721"/>
                <a:gd name="connsiteY16" fmla="*/ 84344 h 134328"/>
                <a:gd name="connsiteX17" fmla="*/ 68080 w 148721"/>
                <a:gd name="connsiteY17" fmla="*/ 134458 h 134328"/>
                <a:gd name="connsiteX18" fmla="*/ 106221 w 148721"/>
                <a:gd name="connsiteY18" fmla="*/ 107770 h 1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721" h="134328">
                  <a:moveTo>
                    <a:pt x="106221" y="107770"/>
                  </a:moveTo>
                  <a:lnTo>
                    <a:pt x="106221" y="134458"/>
                  </a:lnTo>
                  <a:lnTo>
                    <a:pt x="148797" y="131196"/>
                  </a:lnTo>
                  <a:lnTo>
                    <a:pt x="148797" y="122004"/>
                  </a:lnTo>
                  <a:cubicBezTo>
                    <a:pt x="128100" y="122004"/>
                    <a:pt x="125735" y="119928"/>
                    <a:pt x="125735" y="105398"/>
                  </a:cubicBezTo>
                  <a:lnTo>
                    <a:pt x="125735" y="129"/>
                  </a:lnTo>
                  <a:lnTo>
                    <a:pt x="82272" y="3391"/>
                  </a:lnTo>
                  <a:lnTo>
                    <a:pt x="82272" y="12584"/>
                  </a:lnTo>
                  <a:cubicBezTo>
                    <a:pt x="102969" y="12584"/>
                    <a:pt x="105334" y="14659"/>
                    <a:pt x="105334" y="29189"/>
                  </a:cubicBezTo>
                  <a:lnTo>
                    <a:pt x="105334" y="81972"/>
                  </a:lnTo>
                  <a:cubicBezTo>
                    <a:pt x="105334" y="107770"/>
                    <a:pt x="91142" y="127934"/>
                    <a:pt x="69558" y="127934"/>
                  </a:cubicBezTo>
                  <a:cubicBezTo>
                    <a:pt x="44722" y="127934"/>
                    <a:pt x="43539" y="113997"/>
                    <a:pt x="43539" y="98578"/>
                  </a:cubicBezTo>
                  <a:lnTo>
                    <a:pt x="43539" y="129"/>
                  </a:lnTo>
                  <a:lnTo>
                    <a:pt x="76" y="3391"/>
                  </a:lnTo>
                  <a:lnTo>
                    <a:pt x="76" y="12584"/>
                  </a:lnTo>
                  <a:cubicBezTo>
                    <a:pt x="23138" y="12584"/>
                    <a:pt x="23138" y="13473"/>
                    <a:pt x="23138" y="39865"/>
                  </a:cubicBezTo>
                  <a:lnTo>
                    <a:pt x="23138" y="84344"/>
                  </a:lnTo>
                  <a:cubicBezTo>
                    <a:pt x="23138" y="107474"/>
                    <a:pt x="23138" y="134458"/>
                    <a:pt x="68080" y="134458"/>
                  </a:cubicBezTo>
                  <a:cubicBezTo>
                    <a:pt x="84637" y="134458"/>
                    <a:pt x="97647" y="126155"/>
                    <a:pt x="106221" y="1077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5" name="Freeform 11354">
              <a:extLst>
                <a:ext uri="{FF2B5EF4-FFF2-40B4-BE49-F238E27FC236}">
                  <a16:creationId xmlns:a16="http://schemas.microsoft.com/office/drawing/2014/main" id="{D22F4DB9-FC8C-51E8-6D76-5E7C0C5AF258}"/>
                </a:ext>
              </a:extLst>
            </p:cNvPr>
            <p:cNvSpPr/>
            <p:nvPr>
              <p:custDataLst>
                <p:tags r:id="rId324"/>
              </p:custDataLst>
            </p:nvPr>
          </p:nvSpPr>
          <p:spPr>
            <a:xfrm>
              <a:off x="2985182" y="4795859"/>
              <a:ext cx="92544" cy="185628"/>
            </a:xfrm>
            <a:custGeom>
              <a:avLst/>
              <a:gdLst>
                <a:gd name="connsiteX0" fmla="*/ 45614 w 92544"/>
                <a:gd name="connsiteY0" fmla="*/ 63884 h 185628"/>
                <a:gd name="connsiteX1" fmla="*/ 87895 w 92544"/>
                <a:gd name="connsiteY1" fmla="*/ 63884 h 185628"/>
                <a:gd name="connsiteX2" fmla="*/ 87895 w 92544"/>
                <a:gd name="connsiteY2" fmla="*/ 54691 h 185628"/>
                <a:gd name="connsiteX3" fmla="*/ 45614 w 92544"/>
                <a:gd name="connsiteY3" fmla="*/ 54691 h 185628"/>
                <a:gd name="connsiteX4" fmla="*/ 45614 w 92544"/>
                <a:gd name="connsiteY4" fmla="*/ 129 h 185628"/>
                <a:gd name="connsiteX5" fmla="*/ 38223 w 92544"/>
                <a:gd name="connsiteY5" fmla="*/ 129 h 185628"/>
                <a:gd name="connsiteX6" fmla="*/ 81 w 92544"/>
                <a:gd name="connsiteY6" fmla="*/ 57360 h 185628"/>
                <a:gd name="connsiteX7" fmla="*/ 81 w 92544"/>
                <a:gd name="connsiteY7" fmla="*/ 63884 h 185628"/>
                <a:gd name="connsiteX8" fmla="*/ 25213 w 92544"/>
                <a:gd name="connsiteY8" fmla="*/ 63884 h 185628"/>
                <a:gd name="connsiteX9" fmla="*/ 25213 w 92544"/>
                <a:gd name="connsiteY9" fmla="*/ 145726 h 185628"/>
                <a:gd name="connsiteX10" fmla="*/ 63354 w 92544"/>
                <a:gd name="connsiteY10" fmla="*/ 185758 h 185628"/>
                <a:gd name="connsiteX11" fmla="*/ 92626 w 92544"/>
                <a:gd name="connsiteY11" fmla="*/ 145726 h 185628"/>
                <a:gd name="connsiteX12" fmla="*/ 92626 w 92544"/>
                <a:gd name="connsiteY12" fmla="*/ 128824 h 185628"/>
                <a:gd name="connsiteX13" fmla="*/ 85234 w 92544"/>
                <a:gd name="connsiteY13" fmla="*/ 128824 h 185628"/>
                <a:gd name="connsiteX14" fmla="*/ 85234 w 92544"/>
                <a:gd name="connsiteY14" fmla="*/ 145133 h 185628"/>
                <a:gd name="connsiteX15" fmla="*/ 65424 w 92544"/>
                <a:gd name="connsiteY15" fmla="*/ 178345 h 185628"/>
                <a:gd name="connsiteX16" fmla="*/ 45614 w 92544"/>
                <a:gd name="connsiteY16" fmla="*/ 146319 h 185628"/>
                <a:gd name="connsiteX17" fmla="*/ 45614 w 92544"/>
                <a:gd name="connsiteY17" fmla="*/ 63884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614" y="63884"/>
                  </a:moveTo>
                  <a:lnTo>
                    <a:pt x="87895" y="63884"/>
                  </a:lnTo>
                  <a:lnTo>
                    <a:pt x="87895" y="54691"/>
                  </a:lnTo>
                  <a:lnTo>
                    <a:pt x="45614" y="54691"/>
                  </a:lnTo>
                  <a:lnTo>
                    <a:pt x="45614" y="129"/>
                  </a:lnTo>
                  <a:lnTo>
                    <a:pt x="38223" y="129"/>
                  </a:lnTo>
                  <a:cubicBezTo>
                    <a:pt x="37927" y="24445"/>
                    <a:pt x="29057" y="56174"/>
                    <a:pt x="81" y="57360"/>
                  </a:cubicBezTo>
                  <a:lnTo>
                    <a:pt x="81" y="63884"/>
                  </a:lnTo>
                  <a:lnTo>
                    <a:pt x="25213" y="63884"/>
                  </a:lnTo>
                  <a:lnTo>
                    <a:pt x="25213" y="145726"/>
                  </a:lnTo>
                  <a:cubicBezTo>
                    <a:pt x="25213" y="182200"/>
                    <a:pt x="52710" y="185758"/>
                    <a:pt x="63354" y="185758"/>
                  </a:cubicBezTo>
                  <a:cubicBezTo>
                    <a:pt x="84347" y="185758"/>
                    <a:pt x="92626" y="164704"/>
                    <a:pt x="92626" y="145726"/>
                  </a:cubicBezTo>
                  <a:lnTo>
                    <a:pt x="92626" y="128824"/>
                  </a:lnTo>
                  <a:lnTo>
                    <a:pt x="85234" y="128824"/>
                  </a:lnTo>
                  <a:lnTo>
                    <a:pt x="85234" y="145133"/>
                  </a:lnTo>
                  <a:cubicBezTo>
                    <a:pt x="85234" y="167077"/>
                    <a:pt x="76364" y="178345"/>
                    <a:pt x="65424" y="178345"/>
                  </a:cubicBezTo>
                  <a:cubicBezTo>
                    <a:pt x="45614" y="178345"/>
                    <a:pt x="45614" y="151360"/>
                    <a:pt x="45614" y="146319"/>
                  </a:cubicBezTo>
                  <a:lnTo>
                    <a:pt x="45614" y="6388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6" name="Freeform 11355">
              <a:extLst>
                <a:ext uri="{FF2B5EF4-FFF2-40B4-BE49-F238E27FC236}">
                  <a16:creationId xmlns:a16="http://schemas.microsoft.com/office/drawing/2014/main" id="{45229CD4-5C22-C32B-29F2-67009419A49C}"/>
                </a:ext>
              </a:extLst>
            </p:cNvPr>
            <p:cNvSpPr/>
            <p:nvPr>
              <p:custDataLst>
                <p:tags r:id="rId325"/>
              </p:custDataLst>
            </p:nvPr>
          </p:nvSpPr>
          <p:spPr>
            <a:xfrm>
              <a:off x="3222374" y="4755827"/>
              <a:ext cx="68595" cy="296531"/>
            </a:xfrm>
            <a:custGeom>
              <a:avLst/>
              <a:gdLst>
                <a:gd name="connsiteX0" fmla="*/ 68684 w 68595"/>
                <a:gd name="connsiteY0" fmla="*/ 293696 h 296531"/>
                <a:gd name="connsiteX1" fmla="*/ 63657 w 68595"/>
                <a:gd name="connsiteY1" fmla="*/ 287172 h 296531"/>
                <a:gd name="connsiteX2" fmla="*/ 17237 w 68595"/>
                <a:gd name="connsiteY2" fmla="*/ 148395 h 296531"/>
                <a:gd name="connsiteX3" fmla="*/ 64840 w 68595"/>
                <a:gd name="connsiteY3" fmla="*/ 8136 h 296531"/>
                <a:gd name="connsiteX4" fmla="*/ 68684 w 68595"/>
                <a:gd name="connsiteY4" fmla="*/ 3095 h 296531"/>
                <a:gd name="connsiteX5" fmla="*/ 65727 w 68595"/>
                <a:gd name="connsiteY5" fmla="*/ 129 h 296531"/>
                <a:gd name="connsiteX6" fmla="*/ 18716 w 68595"/>
                <a:gd name="connsiteY6" fmla="*/ 57953 h 296531"/>
                <a:gd name="connsiteX7" fmla="*/ 88 w 68595"/>
                <a:gd name="connsiteY7" fmla="*/ 148395 h 296531"/>
                <a:gd name="connsiteX8" fmla="*/ 19603 w 68595"/>
                <a:gd name="connsiteY8" fmla="*/ 240913 h 296531"/>
                <a:gd name="connsiteX9" fmla="*/ 65727 w 68595"/>
                <a:gd name="connsiteY9" fmla="*/ 296661 h 296531"/>
                <a:gd name="connsiteX10" fmla="*/ 68684 w 68595"/>
                <a:gd name="connsiteY10" fmla="*/ 293696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95" h="296531">
                  <a:moveTo>
                    <a:pt x="68684" y="293696"/>
                  </a:moveTo>
                  <a:cubicBezTo>
                    <a:pt x="68684" y="292806"/>
                    <a:pt x="68684" y="292213"/>
                    <a:pt x="63657" y="287172"/>
                  </a:cubicBezTo>
                  <a:cubicBezTo>
                    <a:pt x="26699" y="249809"/>
                    <a:pt x="17237" y="193764"/>
                    <a:pt x="17237" y="148395"/>
                  </a:cubicBezTo>
                  <a:cubicBezTo>
                    <a:pt x="17237" y="96799"/>
                    <a:pt x="28473" y="45202"/>
                    <a:pt x="64840" y="8136"/>
                  </a:cubicBezTo>
                  <a:cubicBezTo>
                    <a:pt x="68684" y="4577"/>
                    <a:pt x="68684" y="3984"/>
                    <a:pt x="68684" y="3095"/>
                  </a:cubicBezTo>
                  <a:cubicBezTo>
                    <a:pt x="68684" y="1019"/>
                    <a:pt x="67501" y="129"/>
                    <a:pt x="65727" y="129"/>
                  </a:cubicBezTo>
                  <a:cubicBezTo>
                    <a:pt x="62770" y="129"/>
                    <a:pt x="36160" y="20293"/>
                    <a:pt x="18716" y="57953"/>
                  </a:cubicBezTo>
                  <a:cubicBezTo>
                    <a:pt x="3636" y="90571"/>
                    <a:pt x="88" y="123486"/>
                    <a:pt x="88" y="148395"/>
                  </a:cubicBezTo>
                  <a:cubicBezTo>
                    <a:pt x="88" y="171525"/>
                    <a:pt x="3341" y="207405"/>
                    <a:pt x="19603" y="240913"/>
                  </a:cubicBezTo>
                  <a:cubicBezTo>
                    <a:pt x="37343" y="277386"/>
                    <a:pt x="62770" y="296661"/>
                    <a:pt x="65727" y="296661"/>
                  </a:cubicBezTo>
                  <a:cubicBezTo>
                    <a:pt x="67501" y="296661"/>
                    <a:pt x="68684" y="295771"/>
                    <a:pt x="68684" y="29369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7" name="Freeform 11356">
              <a:extLst>
                <a:ext uri="{FF2B5EF4-FFF2-40B4-BE49-F238E27FC236}">
                  <a16:creationId xmlns:a16="http://schemas.microsoft.com/office/drawing/2014/main" id="{13F71BDB-D01D-6DE1-0650-D6E1E31EF897}"/>
                </a:ext>
              </a:extLst>
            </p:cNvPr>
            <p:cNvSpPr/>
            <p:nvPr>
              <p:custDataLst>
                <p:tags r:id="rId326"/>
              </p:custDataLst>
            </p:nvPr>
          </p:nvSpPr>
          <p:spPr>
            <a:xfrm>
              <a:off x="3320504" y="4845380"/>
              <a:ext cx="133346" cy="136108"/>
            </a:xfrm>
            <a:custGeom>
              <a:avLst/>
              <a:gdLst>
                <a:gd name="connsiteX0" fmla="*/ 86132 w 133346"/>
                <a:gd name="connsiteY0" fmla="*/ 110439 h 136108"/>
                <a:gd name="connsiteX1" fmla="*/ 109194 w 133346"/>
                <a:gd name="connsiteY1" fmla="*/ 134755 h 136108"/>
                <a:gd name="connsiteX2" fmla="*/ 133439 w 133346"/>
                <a:gd name="connsiteY2" fmla="*/ 106584 h 136108"/>
                <a:gd name="connsiteX3" fmla="*/ 133439 w 133346"/>
                <a:gd name="connsiteY3" fmla="*/ 89978 h 136108"/>
                <a:gd name="connsiteX4" fmla="*/ 126047 w 133346"/>
                <a:gd name="connsiteY4" fmla="*/ 89978 h 136108"/>
                <a:gd name="connsiteX5" fmla="*/ 126047 w 133346"/>
                <a:gd name="connsiteY5" fmla="*/ 106584 h 136108"/>
                <a:gd name="connsiteX6" fmla="*/ 115403 w 133346"/>
                <a:gd name="connsiteY6" fmla="*/ 125562 h 136108"/>
                <a:gd name="connsiteX7" fmla="*/ 104463 w 133346"/>
                <a:gd name="connsiteY7" fmla="*/ 110736 h 136108"/>
                <a:gd name="connsiteX8" fmla="*/ 104463 w 133346"/>
                <a:gd name="connsiteY8" fmla="*/ 51429 h 136108"/>
                <a:gd name="connsiteX9" fmla="*/ 93819 w 133346"/>
                <a:gd name="connsiteY9" fmla="*/ 16439 h 136108"/>
                <a:gd name="connsiteX10" fmla="*/ 53313 w 133346"/>
                <a:gd name="connsiteY10" fmla="*/ 129 h 136108"/>
                <a:gd name="connsiteX11" fmla="*/ 8667 w 133346"/>
                <a:gd name="connsiteY11" fmla="*/ 33637 h 136108"/>
                <a:gd name="connsiteX12" fmla="*/ 22267 w 133346"/>
                <a:gd name="connsiteY12" fmla="*/ 47574 h 136108"/>
                <a:gd name="connsiteX13" fmla="*/ 35868 w 133346"/>
                <a:gd name="connsiteY13" fmla="*/ 33934 h 136108"/>
                <a:gd name="connsiteX14" fmla="*/ 20789 w 133346"/>
                <a:gd name="connsiteY14" fmla="*/ 20293 h 136108"/>
                <a:gd name="connsiteX15" fmla="*/ 52721 w 133346"/>
                <a:gd name="connsiteY15" fmla="*/ 6653 h 136108"/>
                <a:gd name="connsiteX16" fmla="*/ 84062 w 133346"/>
                <a:gd name="connsiteY16" fmla="*/ 44609 h 136108"/>
                <a:gd name="connsiteX17" fmla="*/ 84062 w 133346"/>
                <a:gd name="connsiteY17" fmla="*/ 55581 h 136108"/>
                <a:gd name="connsiteX18" fmla="*/ 29659 w 133346"/>
                <a:gd name="connsiteY18" fmla="*/ 66256 h 136108"/>
                <a:gd name="connsiteX19" fmla="*/ 92 w 133346"/>
                <a:gd name="connsiteY19" fmla="*/ 104805 h 136108"/>
                <a:gd name="connsiteX20" fmla="*/ 47399 w 133346"/>
                <a:gd name="connsiteY20" fmla="*/ 136237 h 136108"/>
                <a:gd name="connsiteX21" fmla="*/ 86132 w 133346"/>
                <a:gd name="connsiteY21" fmla="*/ 110439 h 136108"/>
                <a:gd name="connsiteX22" fmla="*/ 84062 w 133346"/>
                <a:gd name="connsiteY22" fmla="*/ 61808 h 136108"/>
                <a:gd name="connsiteX23" fmla="*/ 84062 w 133346"/>
                <a:gd name="connsiteY23" fmla="*/ 91461 h 136108"/>
                <a:gd name="connsiteX24" fmla="*/ 49469 w 133346"/>
                <a:gd name="connsiteY24" fmla="*/ 129714 h 136108"/>
                <a:gd name="connsiteX25" fmla="*/ 22859 w 133346"/>
                <a:gd name="connsiteY25" fmla="*/ 104508 h 136108"/>
                <a:gd name="connsiteX26" fmla="*/ 84062 w 133346"/>
                <a:gd name="connsiteY26" fmla="*/ 6180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132" y="110439"/>
                  </a:moveTo>
                  <a:cubicBezTo>
                    <a:pt x="87315" y="122300"/>
                    <a:pt x="95298" y="134755"/>
                    <a:pt x="109194" y="134755"/>
                  </a:cubicBezTo>
                  <a:cubicBezTo>
                    <a:pt x="115403" y="134755"/>
                    <a:pt x="133439" y="130603"/>
                    <a:pt x="133439" y="106584"/>
                  </a:cubicBezTo>
                  <a:lnTo>
                    <a:pt x="133439" y="89978"/>
                  </a:lnTo>
                  <a:lnTo>
                    <a:pt x="126047" y="89978"/>
                  </a:lnTo>
                  <a:lnTo>
                    <a:pt x="126047" y="106584"/>
                  </a:lnTo>
                  <a:cubicBezTo>
                    <a:pt x="126047" y="123783"/>
                    <a:pt x="118656" y="125562"/>
                    <a:pt x="115403" y="125562"/>
                  </a:cubicBezTo>
                  <a:cubicBezTo>
                    <a:pt x="105646" y="125562"/>
                    <a:pt x="104463" y="112218"/>
                    <a:pt x="104463" y="110736"/>
                  </a:cubicBezTo>
                  <a:lnTo>
                    <a:pt x="104463" y="51429"/>
                  </a:lnTo>
                  <a:cubicBezTo>
                    <a:pt x="104463" y="38975"/>
                    <a:pt x="104463" y="27410"/>
                    <a:pt x="93819" y="16439"/>
                  </a:cubicBezTo>
                  <a:cubicBezTo>
                    <a:pt x="82288" y="4874"/>
                    <a:pt x="67505" y="129"/>
                    <a:pt x="53313" y="129"/>
                  </a:cubicBezTo>
                  <a:cubicBezTo>
                    <a:pt x="29068" y="129"/>
                    <a:pt x="8667" y="14066"/>
                    <a:pt x="8667" y="33637"/>
                  </a:cubicBezTo>
                  <a:cubicBezTo>
                    <a:pt x="8667" y="42533"/>
                    <a:pt x="14580" y="47574"/>
                    <a:pt x="22267" y="47574"/>
                  </a:cubicBezTo>
                  <a:cubicBezTo>
                    <a:pt x="30546" y="47574"/>
                    <a:pt x="35868" y="41644"/>
                    <a:pt x="35868" y="33934"/>
                  </a:cubicBezTo>
                  <a:cubicBezTo>
                    <a:pt x="35868" y="30376"/>
                    <a:pt x="34390" y="20590"/>
                    <a:pt x="20789" y="20293"/>
                  </a:cubicBezTo>
                  <a:cubicBezTo>
                    <a:pt x="28772" y="9915"/>
                    <a:pt x="43260" y="6653"/>
                    <a:pt x="52721" y="6653"/>
                  </a:cubicBezTo>
                  <a:cubicBezTo>
                    <a:pt x="67209" y="6653"/>
                    <a:pt x="84062" y="18218"/>
                    <a:pt x="84062" y="44609"/>
                  </a:cubicBezTo>
                  <a:lnTo>
                    <a:pt x="84062" y="55581"/>
                  </a:lnTo>
                  <a:cubicBezTo>
                    <a:pt x="68983" y="56470"/>
                    <a:pt x="48286" y="57360"/>
                    <a:pt x="29659" y="66256"/>
                  </a:cubicBezTo>
                  <a:cubicBezTo>
                    <a:pt x="7484" y="76338"/>
                    <a:pt x="92" y="91758"/>
                    <a:pt x="92" y="104805"/>
                  </a:cubicBezTo>
                  <a:cubicBezTo>
                    <a:pt x="92" y="128824"/>
                    <a:pt x="28772" y="136237"/>
                    <a:pt x="47399" y="136237"/>
                  </a:cubicBezTo>
                  <a:cubicBezTo>
                    <a:pt x="66913" y="136237"/>
                    <a:pt x="80514" y="124376"/>
                    <a:pt x="86132" y="110439"/>
                  </a:cubicBezTo>
                  <a:close/>
                  <a:moveTo>
                    <a:pt x="84062" y="61808"/>
                  </a:moveTo>
                  <a:lnTo>
                    <a:pt x="84062" y="91461"/>
                  </a:lnTo>
                  <a:cubicBezTo>
                    <a:pt x="84062" y="119632"/>
                    <a:pt x="62774" y="129714"/>
                    <a:pt x="49469" y="129714"/>
                  </a:cubicBezTo>
                  <a:cubicBezTo>
                    <a:pt x="34981" y="129714"/>
                    <a:pt x="22859" y="119335"/>
                    <a:pt x="22859" y="104508"/>
                  </a:cubicBezTo>
                  <a:cubicBezTo>
                    <a:pt x="22859" y="88199"/>
                    <a:pt x="35277" y="63587"/>
                    <a:pt x="84062" y="6180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8" name="Freeform 11357">
              <a:extLst>
                <a:ext uri="{FF2B5EF4-FFF2-40B4-BE49-F238E27FC236}">
                  <a16:creationId xmlns:a16="http://schemas.microsoft.com/office/drawing/2014/main" id="{A522F641-8C86-9492-7E54-17DA42CB1815}"/>
                </a:ext>
              </a:extLst>
            </p:cNvPr>
            <p:cNvSpPr/>
            <p:nvPr>
              <p:custDataLst>
                <p:tags r:id="rId327"/>
              </p:custDataLst>
            </p:nvPr>
          </p:nvSpPr>
          <p:spPr>
            <a:xfrm>
              <a:off x="3465974" y="4845380"/>
              <a:ext cx="112650" cy="136108"/>
            </a:xfrm>
            <a:custGeom>
              <a:avLst/>
              <a:gdLst>
                <a:gd name="connsiteX0" fmla="*/ 24638 w 112650"/>
                <a:gd name="connsiteY0" fmla="*/ 68332 h 136108"/>
                <a:gd name="connsiteX1" fmla="*/ 64553 w 112650"/>
                <a:gd name="connsiteY1" fmla="*/ 7543 h 136108"/>
                <a:gd name="connsiteX2" fmla="*/ 96190 w 112650"/>
                <a:gd name="connsiteY2" fmla="*/ 18514 h 136108"/>
                <a:gd name="connsiteX3" fmla="*/ 82293 w 112650"/>
                <a:gd name="connsiteY3" fmla="*/ 32155 h 136108"/>
                <a:gd name="connsiteX4" fmla="*/ 95894 w 112650"/>
                <a:gd name="connsiteY4" fmla="*/ 45795 h 136108"/>
                <a:gd name="connsiteX5" fmla="*/ 109495 w 112650"/>
                <a:gd name="connsiteY5" fmla="*/ 31858 h 136108"/>
                <a:gd name="connsiteX6" fmla="*/ 64257 w 112650"/>
                <a:gd name="connsiteY6" fmla="*/ 129 h 136108"/>
                <a:gd name="connsiteX7" fmla="*/ 97 w 112650"/>
                <a:gd name="connsiteY7" fmla="*/ 68925 h 136108"/>
                <a:gd name="connsiteX8" fmla="*/ 63666 w 112650"/>
                <a:gd name="connsiteY8" fmla="*/ 136237 h 136108"/>
                <a:gd name="connsiteX9" fmla="*/ 112747 w 112650"/>
                <a:gd name="connsiteY9" fmla="*/ 97688 h 136108"/>
                <a:gd name="connsiteX10" fmla="*/ 108904 w 112650"/>
                <a:gd name="connsiteY10" fmla="*/ 94723 h 136108"/>
                <a:gd name="connsiteX11" fmla="*/ 105060 w 112650"/>
                <a:gd name="connsiteY11" fmla="*/ 97688 h 136108"/>
                <a:gd name="connsiteX12" fmla="*/ 66327 w 112650"/>
                <a:gd name="connsiteY12" fmla="*/ 128824 h 136108"/>
                <a:gd name="connsiteX13" fmla="*/ 24638 w 112650"/>
                <a:gd name="connsiteY13" fmla="*/ 6833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50" h="136108">
                  <a:moveTo>
                    <a:pt x="24638" y="68332"/>
                  </a:moveTo>
                  <a:cubicBezTo>
                    <a:pt x="24638" y="19997"/>
                    <a:pt x="48883" y="7543"/>
                    <a:pt x="64553" y="7543"/>
                  </a:cubicBezTo>
                  <a:cubicBezTo>
                    <a:pt x="67214" y="7543"/>
                    <a:pt x="85841" y="7839"/>
                    <a:pt x="96190" y="18514"/>
                  </a:cubicBezTo>
                  <a:cubicBezTo>
                    <a:pt x="84067" y="19404"/>
                    <a:pt x="82293" y="28300"/>
                    <a:pt x="82293" y="32155"/>
                  </a:cubicBezTo>
                  <a:cubicBezTo>
                    <a:pt x="82293" y="39865"/>
                    <a:pt x="87615" y="45795"/>
                    <a:pt x="95894" y="45795"/>
                  </a:cubicBezTo>
                  <a:cubicBezTo>
                    <a:pt x="103581" y="45795"/>
                    <a:pt x="109495" y="40754"/>
                    <a:pt x="109495" y="31858"/>
                  </a:cubicBezTo>
                  <a:cubicBezTo>
                    <a:pt x="109495" y="11694"/>
                    <a:pt x="87024" y="129"/>
                    <a:pt x="64257" y="129"/>
                  </a:cubicBezTo>
                  <a:cubicBezTo>
                    <a:pt x="27299" y="129"/>
                    <a:pt x="97" y="32155"/>
                    <a:pt x="97" y="68925"/>
                  </a:cubicBezTo>
                  <a:cubicBezTo>
                    <a:pt x="97" y="106881"/>
                    <a:pt x="29368" y="136237"/>
                    <a:pt x="63666" y="136237"/>
                  </a:cubicBezTo>
                  <a:cubicBezTo>
                    <a:pt x="103286" y="136237"/>
                    <a:pt x="112747" y="100654"/>
                    <a:pt x="112747" y="97688"/>
                  </a:cubicBezTo>
                  <a:cubicBezTo>
                    <a:pt x="112747" y="94723"/>
                    <a:pt x="109791" y="94723"/>
                    <a:pt x="108904" y="94723"/>
                  </a:cubicBezTo>
                  <a:cubicBezTo>
                    <a:pt x="106242" y="94723"/>
                    <a:pt x="105651" y="95909"/>
                    <a:pt x="105060" y="97688"/>
                  </a:cubicBezTo>
                  <a:cubicBezTo>
                    <a:pt x="96485" y="125266"/>
                    <a:pt x="77267" y="128824"/>
                    <a:pt x="66327" y="128824"/>
                  </a:cubicBezTo>
                  <a:cubicBezTo>
                    <a:pt x="50657" y="128824"/>
                    <a:pt x="24638" y="116073"/>
                    <a:pt x="24638" y="6833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59" name="Freeform 11358">
              <a:extLst>
                <a:ext uri="{FF2B5EF4-FFF2-40B4-BE49-F238E27FC236}">
                  <a16:creationId xmlns:a16="http://schemas.microsoft.com/office/drawing/2014/main" id="{E8A9E0FC-A2EA-1654-B917-C8E2F525136E}"/>
                </a:ext>
              </a:extLst>
            </p:cNvPr>
            <p:cNvSpPr/>
            <p:nvPr>
              <p:custDataLst>
                <p:tags r:id="rId328"/>
              </p:custDataLst>
            </p:nvPr>
          </p:nvSpPr>
          <p:spPr>
            <a:xfrm>
              <a:off x="3597383" y="4845380"/>
              <a:ext cx="112650" cy="136108"/>
            </a:xfrm>
            <a:custGeom>
              <a:avLst/>
              <a:gdLst>
                <a:gd name="connsiteX0" fmla="*/ 24642 w 112650"/>
                <a:gd name="connsiteY0" fmla="*/ 68332 h 136108"/>
                <a:gd name="connsiteX1" fmla="*/ 64558 w 112650"/>
                <a:gd name="connsiteY1" fmla="*/ 7543 h 136108"/>
                <a:gd name="connsiteX2" fmla="*/ 96194 w 112650"/>
                <a:gd name="connsiteY2" fmla="*/ 18514 h 136108"/>
                <a:gd name="connsiteX3" fmla="*/ 82298 w 112650"/>
                <a:gd name="connsiteY3" fmla="*/ 32155 h 136108"/>
                <a:gd name="connsiteX4" fmla="*/ 95898 w 112650"/>
                <a:gd name="connsiteY4" fmla="*/ 45795 h 136108"/>
                <a:gd name="connsiteX5" fmla="*/ 109499 w 112650"/>
                <a:gd name="connsiteY5" fmla="*/ 31858 h 136108"/>
                <a:gd name="connsiteX6" fmla="*/ 64262 w 112650"/>
                <a:gd name="connsiteY6" fmla="*/ 129 h 136108"/>
                <a:gd name="connsiteX7" fmla="*/ 102 w 112650"/>
                <a:gd name="connsiteY7" fmla="*/ 68925 h 136108"/>
                <a:gd name="connsiteX8" fmla="*/ 63671 w 112650"/>
                <a:gd name="connsiteY8" fmla="*/ 136237 h 136108"/>
                <a:gd name="connsiteX9" fmla="*/ 112752 w 112650"/>
                <a:gd name="connsiteY9" fmla="*/ 97688 h 136108"/>
                <a:gd name="connsiteX10" fmla="*/ 108908 w 112650"/>
                <a:gd name="connsiteY10" fmla="*/ 94723 h 136108"/>
                <a:gd name="connsiteX11" fmla="*/ 105064 w 112650"/>
                <a:gd name="connsiteY11" fmla="*/ 97688 h 136108"/>
                <a:gd name="connsiteX12" fmla="*/ 66332 w 112650"/>
                <a:gd name="connsiteY12" fmla="*/ 128824 h 136108"/>
                <a:gd name="connsiteX13" fmla="*/ 24642 w 112650"/>
                <a:gd name="connsiteY13" fmla="*/ 68332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650" h="136108">
                  <a:moveTo>
                    <a:pt x="24642" y="68332"/>
                  </a:moveTo>
                  <a:cubicBezTo>
                    <a:pt x="24642" y="19997"/>
                    <a:pt x="48887" y="7543"/>
                    <a:pt x="64558" y="7543"/>
                  </a:cubicBezTo>
                  <a:cubicBezTo>
                    <a:pt x="67219" y="7543"/>
                    <a:pt x="85846" y="7839"/>
                    <a:pt x="96194" y="18514"/>
                  </a:cubicBezTo>
                  <a:cubicBezTo>
                    <a:pt x="84072" y="19404"/>
                    <a:pt x="82298" y="28300"/>
                    <a:pt x="82298" y="32155"/>
                  </a:cubicBezTo>
                  <a:cubicBezTo>
                    <a:pt x="82298" y="39865"/>
                    <a:pt x="87620" y="45795"/>
                    <a:pt x="95898" y="45795"/>
                  </a:cubicBezTo>
                  <a:cubicBezTo>
                    <a:pt x="103586" y="45795"/>
                    <a:pt x="109499" y="40754"/>
                    <a:pt x="109499" y="31858"/>
                  </a:cubicBezTo>
                  <a:cubicBezTo>
                    <a:pt x="109499" y="11694"/>
                    <a:pt x="87028" y="129"/>
                    <a:pt x="64262" y="129"/>
                  </a:cubicBezTo>
                  <a:cubicBezTo>
                    <a:pt x="27303" y="129"/>
                    <a:pt x="102" y="32155"/>
                    <a:pt x="102" y="68925"/>
                  </a:cubicBezTo>
                  <a:cubicBezTo>
                    <a:pt x="102" y="106881"/>
                    <a:pt x="29373" y="136237"/>
                    <a:pt x="63671" y="136237"/>
                  </a:cubicBezTo>
                  <a:cubicBezTo>
                    <a:pt x="103290" y="136237"/>
                    <a:pt x="112752" y="100654"/>
                    <a:pt x="112752" y="97688"/>
                  </a:cubicBezTo>
                  <a:cubicBezTo>
                    <a:pt x="112752" y="94723"/>
                    <a:pt x="109795" y="94723"/>
                    <a:pt x="108908" y="94723"/>
                  </a:cubicBezTo>
                  <a:cubicBezTo>
                    <a:pt x="106247" y="94723"/>
                    <a:pt x="105656" y="95909"/>
                    <a:pt x="105064" y="97688"/>
                  </a:cubicBezTo>
                  <a:cubicBezTo>
                    <a:pt x="96490" y="125266"/>
                    <a:pt x="77271" y="128824"/>
                    <a:pt x="66332" y="128824"/>
                  </a:cubicBezTo>
                  <a:cubicBezTo>
                    <a:pt x="50661" y="128824"/>
                    <a:pt x="24642" y="116073"/>
                    <a:pt x="24642" y="6833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0" name="Freeform 11359">
              <a:extLst>
                <a:ext uri="{FF2B5EF4-FFF2-40B4-BE49-F238E27FC236}">
                  <a16:creationId xmlns:a16="http://schemas.microsoft.com/office/drawing/2014/main" id="{792134BE-BB81-066B-519A-D35DE8FE2388}"/>
                </a:ext>
              </a:extLst>
            </p:cNvPr>
            <p:cNvSpPr/>
            <p:nvPr>
              <p:custDataLst>
                <p:tags r:id="rId329"/>
              </p:custDataLst>
            </p:nvPr>
          </p:nvSpPr>
          <p:spPr>
            <a:xfrm>
              <a:off x="3727018" y="4845380"/>
              <a:ext cx="114424" cy="136108"/>
            </a:xfrm>
            <a:custGeom>
              <a:avLst/>
              <a:gdLst>
                <a:gd name="connsiteX0" fmla="*/ 24942 w 114424"/>
                <a:gd name="connsiteY0" fmla="*/ 58249 h 136108"/>
                <a:gd name="connsiteX1" fmla="*/ 61605 w 114424"/>
                <a:gd name="connsiteY1" fmla="*/ 6653 h 136108"/>
                <a:gd name="connsiteX2" fmla="*/ 95016 w 114424"/>
                <a:gd name="connsiteY2" fmla="*/ 58249 h 136108"/>
                <a:gd name="connsiteX3" fmla="*/ 24942 w 114424"/>
                <a:gd name="connsiteY3" fmla="*/ 58249 h 136108"/>
                <a:gd name="connsiteX4" fmla="*/ 24647 w 114424"/>
                <a:gd name="connsiteY4" fmla="*/ 64477 h 136108"/>
                <a:gd name="connsiteX5" fmla="*/ 107138 w 114424"/>
                <a:gd name="connsiteY5" fmla="*/ 64477 h 136108"/>
                <a:gd name="connsiteX6" fmla="*/ 114530 w 114424"/>
                <a:gd name="connsiteY6" fmla="*/ 58249 h 136108"/>
                <a:gd name="connsiteX7" fmla="*/ 61605 w 114424"/>
                <a:gd name="connsiteY7" fmla="*/ 129 h 136108"/>
                <a:gd name="connsiteX8" fmla="*/ 106 w 114424"/>
                <a:gd name="connsiteY8" fmla="*/ 67738 h 136108"/>
                <a:gd name="connsiteX9" fmla="*/ 65153 w 114424"/>
                <a:gd name="connsiteY9" fmla="*/ 136237 h 136108"/>
                <a:gd name="connsiteX10" fmla="*/ 114530 w 114424"/>
                <a:gd name="connsiteY10" fmla="*/ 97688 h 136108"/>
                <a:gd name="connsiteX11" fmla="*/ 110686 w 114424"/>
                <a:gd name="connsiteY11" fmla="*/ 94130 h 136108"/>
                <a:gd name="connsiteX12" fmla="*/ 106843 w 114424"/>
                <a:gd name="connsiteY12" fmla="*/ 98281 h 136108"/>
                <a:gd name="connsiteX13" fmla="*/ 66927 w 114424"/>
                <a:gd name="connsiteY13" fmla="*/ 128824 h 136108"/>
                <a:gd name="connsiteX14" fmla="*/ 33517 w 114424"/>
                <a:gd name="connsiteY14" fmla="*/ 108956 h 136108"/>
                <a:gd name="connsiteX15" fmla="*/ 24647 w 114424"/>
                <a:gd name="connsiteY15" fmla="*/ 64477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42" y="58249"/>
                  </a:moveTo>
                  <a:cubicBezTo>
                    <a:pt x="26716" y="14066"/>
                    <a:pt x="51553" y="6653"/>
                    <a:pt x="61605" y="6653"/>
                  </a:cubicBezTo>
                  <a:cubicBezTo>
                    <a:pt x="92059" y="6653"/>
                    <a:pt x="95016" y="46685"/>
                    <a:pt x="95016" y="58249"/>
                  </a:cubicBezTo>
                  <a:lnTo>
                    <a:pt x="24942" y="58249"/>
                  </a:lnTo>
                  <a:close/>
                  <a:moveTo>
                    <a:pt x="24647" y="64477"/>
                  </a:moveTo>
                  <a:lnTo>
                    <a:pt x="107138" y="64477"/>
                  </a:lnTo>
                  <a:cubicBezTo>
                    <a:pt x="113643" y="64477"/>
                    <a:pt x="114530" y="64477"/>
                    <a:pt x="114530" y="58249"/>
                  </a:cubicBezTo>
                  <a:cubicBezTo>
                    <a:pt x="114530" y="28893"/>
                    <a:pt x="98564" y="129"/>
                    <a:pt x="61605" y="129"/>
                  </a:cubicBezTo>
                  <a:cubicBezTo>
                    <a:pt x="27308" y="129"/>
                    <a:pt x="106" y="30672"/>
                    <a:pt x="106" y="67738"/>
                  </a:cubicBezTo>
                  <a:cubicBezTo>
                    <a:pt x="106" y="107474"/>
                    <a:pt x="31151" y="136237"/>
                    <a:pt x="65153" y="136237"/>
                  </a:cubicBezTo>
                  <a:cubicBezTo>
                    <a:pt x="101225" y="136237"/>
                    <a:pt x="114530" y="103322"/>
                    <a:pt x="114530" y="97688"/>
                  </a:cubicBezTo>
                  <a:cubicBezTo>
                    <a:pt x="114530" y="94723"/>
                    <a:pt x="112165" y="94130"/>
                    <a:pt x="110686" y="94130"/>
                  </a:cubicBezTo>
                  <a:cubicBezTo>
                    <a:pt x="108025" y="94130"/>
                    <a:pt x="107434" y="95909"/>
                    <a:pt x="106843" y="98281"/>
                  </a:cubicBezTo>
                  <a:cubicBezTo>
                    <a:pt x="96494" y="128824"/>
                    <a:pt x="69884" y="128824"/>
                    <a:pt x="66927" y="128824"/>
                  </a:cubicBezTo>
                  <a:cubicBezTo>
                    <a:pt x="52144" y="128824"/>
                    <a:pt x="40317" y="119928"/>
                    <a:pt x="33517" y="108956"/>
                  </a:cubicBezTo>
                  <a:cubicBezTo>
                    <a:pt x="24647" y="94723"/>
                    <a:pt x="24647" y="75152"/>
                    <a:pt x="24647" y="6447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1" name="Freeform 11360">
              <a:extLst>
                <a:ext uri="{FF2B5EF4-FFF2-40B4-BE49-F238E27FC236}">
                  <a16:creationId xmlns:a16="http://schemas.microsoft.com/office/drawing/2014/main" id="{FE92902A-086E-6C7B-2801-6D797A4DB6E7}"/>
                </a:ext>
              </a:extLst>
            </p:cNvPr>
            <p:cNvSpPr/>
            <p:nvPr>
              <p:custDataLst>
                <p:tags r:id="rId330"/>
              </p:custDataLst>
            </p:nvPr>
          </p:nvSpPr>
          <p:spPr>
            <a:xfrm>
              <a:off x="3859905" y="4772433"/>
              <a:ext cx="65638" cy="205792"/>
            </a:xfrm>
            <a:custGeom>
              <a:avLst/>
              <a:gdLst>
                <a:gd name="connsiteX0" fmla="*/ 42687 w 65638"/>
                <a:gd name="connsiteY0" fmla="*/ 129 h 205792"/>
                <a:gd name="connsiteX1" fmla="*/ 110 w 65638"/>
                <a:gd name="connsiteY1" fmla="*/ 3391 h 205792"/>
                <a:gd name="connsiteX2" fmla="*/ 110 w 65638"/>
                <a:gd name="connsiteY2" fmla="*/ 12584 h 205792"/>
                <a:gd name="connsiteX3" fmla="*/ 23173 w 65638"/>
                <a:gd name="connsiteY3" fmla="*/ 29189 h 205792"/>
                <a:gd name="connsiteX4" fmla="*/ 23173 w 65638"/>
                <a:gd name="connsiteY4" fmla="*/ 183386 h 205792"/>
                <a:gd name="connsiteX5" fmla="*/ 110 w 65638"/>
                <a:gd name="connsiteY5" fmla="*/ 196730 h 205792"/>
                <a:gd name="connsiteX6" fmla="*/ 110 w 65638"/>
                <a:gd name="connsiteY6" fmla="*/ 205922 h 205792"/>
                <a:gd name="connsiteX7" fmla="*/ 32930 w 65638"/>
                <a:gd name="connsiteY7" fmla="*/ 205033 h 205792"/>
                <a:gd name="connsiteX8" fmla="*/ 65749 w 65638"/>
                <a:gd name="connsiteY8" fmla="*/ 205922 h 205792"/>
                <a:gd name="connsiteX9" fmla="*/ 65749 w 65638"/>
                <a:gd name="connsiteY9" fmla="*/ 196730 h 205792"/>
                <a:gd name="connsiteX10" fmla="*/ 42687 w 65638"/>
                <a:gd name="connsiteY10" fmla="*/ 183386 h 205792"/>
                <a:gd name="connsiteX11" fmla="*/ 42687 w 65638"/>
                <a:gd name="connsiteY11" fmla="*/ 129 h 20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38" h="205792">
                  <a:moveTo>
                    <a:pt x="42687" y="129"/>
                  </a:moveTo>
                  <a:lnTo>
                    <a:pt x="110" y="3391"/>
                  </a:lnTo>
                  <a:lnTo>
                    <a:pt x="110" y="12584"/>
                  </a:lnTo>
                  <a:cubicBezTo>
                    <a:pt x="20807" y="12584"/>
                    <a:pt x="23173" y="14659"/>
                    <a:pt x="23173" y="29189"/>
                  </a:cubicBezTo>
                  <a:lnTo>
                    <a:pt x="23173" y="183386"/>
                  </a:lnTo>
                  <a:cubicBezTo>
                    <a:pt x="23173" y="196730"/>
                    <a:pt x="19920" y="196730"/>
                    <a:pt x="110" y="196730"/>
                  </a:cubicBezTo>
                  <a:lnTo>
                    <a:pt x="110" y="205922"/>
                  </a:lnTo>
                  <a:cubicBezTo>
                    <a:pt x="9868" y="205626"/>
                    <a:pt x="25538" y="205033"/>
                    <a:pt x="32930" y="205033"/>
                  </a:cubicBezTo>
                  <a:cubicBezTo>
                    <a:pt x="40322" y="205033"/>
                    <a:pt x="54809" y="205626"/>
                    <a:pt x="65749" y="205922"/>
                  </a:cubicBezTo>
                  <a:lnTo>
                    <a:pt x="65749" y="196730"/>
                  </a:lnTo>
                  <a:cubicBezTo>
                    <a:pt x="45939" y="196730"/>
                    <a:pt x="42687" y="196730"/>
                    <a:pt x="42687" y="183386"/>
                  </a:cubicBezTo>
                  <a:lnTo>
                    <a:pt x="42687" y="12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2" name="Freeform 11361">
              <a:extLst>
                <a:ext uri="{FF2B5EF4-FFF2-40B4-BE49-F238E27FC236}">
                  <a16:creationId xmlns:a16="http://schemas.microsoft.com/office/drawing/2014/main" id="{5F4217FB-5855-C1C3-26B0-0950C51F539D}"/>
                </a:ext>
              </a:extLst>
            </p:cNvPr>
            <p:cNvSpPr/>
            <p:nvPr>
              <p:custDataLst>
                <p:tags r:id="rId331"/>
              </p:custDataLst>
            </p:nvPr>
          </p:nvSpPr>
          <p:spPr>
            <a:xfrm>
              <a:off x="3940557" y="4845380"/>
              <a:ext cx="114424" cy="136108"/>
            </a:xfrm>
            <a:custGeom>
              <a:avLst/>
              <a:gdLst>
                <a:gd name="connsiteX0" fmla="*/ 24949 w 114424"/>
                <a:gd name="connsiteY0" fmla="*/ 58249 h 136108"/>
                <a:gd name="connsiteX1" fmla="*/ 61612 w 114424"/>
                <a:gd name="connsiteY1" fmla="*/ 6653 h 136108"/>
                <a:gd name="connsiteX2" fmla="*/ 95023 w 114424"/>
                <a:gd name="connsiteY2" fmla="*/ 58249 h 136108"/>
                <a:gd name="connsiteX3" fmla="*/ 24949 w 114424"/>
                <a:gd name="connsiteY3" fmla="*/ 58249 h 136108"/>
                <a:gd name="connsiteX4" fmla="*/ 24654 w 114424"/>
                <a:gd name="connsiteY4" fmla="*/ 64477 h 136108"/>
                <a:gd name="connsiteX5" fmla="*/ 107146 w 114424"/>
                <a:gd name="connsiteY5" fmla="*/ 64477 h 136108"/>
                <a:gd name="connsiteX6" fmla="*/ 114537 w 114424"/>
                <a:gd name="connsiteY6" fmla="*/ 58249 h 136108"/>
                <a:gd name="connsiteX7" fmla="*/ 61612 w 114424"/>
                <a:gd name="connsiteY7" fmla="*/ 129 h 136108"/>
                <a:gd name="connsiteX8" fmla="*/ 113 w 114424"/>
                <a:gd name="connsiteY8" fmla="*/ 67738 h 136108"/>
                <a:gd name="connsiteX9" fmla="*/ 65161 w 114424"/>
                <a:gd name="connsiteY9" fmla="*/ 136237 h 136108"/>
                <a:gd name="connsiteX10" fmla="*/ 114537 w 114424"/>
                <a:gd name="connsiteY10" fmla="*/ 97688 h 136108"/>
                <a:gd name="connsiteX11" fmla="*/ 110694 w 114424"/>
                <a:gd name="connsiteY11" fmla="*/ 94130 h 136108"/>
                <a:gd name="connsiteX12" fmla="*/ 106850 w 114424"/>
                <a:gd name="connsiteY12" fmla="*/ 98281 h 136108"/>
                <a:gd name="connsiteX13" fmla="*/ 66935 w 114424"/>
                <a:gd name="connsiteY13" fmla="*/ 128824 h 136108"/>
                <a:gd name="connsiteX14" fmla="*/ 33524 w 114424"/>
                <a:gd name="connsiteY14" fmla="*/ 108956 h 136108"/>
                <a:gd name="connsiteX15" fmla="*/ 24654 w 114424"/>
                <a:gd name="connsiteY15" fmla="*/ 64477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24" h="136108">
                  <a:moveTo>
                    <a:pt x="24949" y="58249"/>
                  </a:moveTo>
                  <a:cubicBezTo>
                    <a:pt x="26723" y="14066"/>
                    <a:pt x="51560" y="6653"/>
                    <a:pt x="61612" y="6653"/>
                  </a:cubicBezTo>
                  <a:cubicBezTo>
                    <a:pt x="92066" y="6653"/>
                    <a:pt x="95023" y="46685"/>
                    <a:pt x="95023" y="58249"/>
                  </a:cubicBezTo>
                  <a:lnTo>
                    <a:pt x="24949" y="58249"/>
                  </a:lnTo>
                  <a:close/>
                  <a:moveTo>
                    <a:pt x="24654" y="64477"/>
                  </a:moveTo>
                  <a:lnTo>
                    <a:pt x="107146" y="64477"/>
                  </a:lnTo>
                  <a:cubicBezTo>
                    <a:pt x="113650" y="64477"/>
                    <a:pt x="114537" y="64477"/>
                    <a:pt x="114537" y="58249"/>
                  </a:cubicBezTo>
                  <a:cubicBezTo>
                    <a:pt x="114537" y="28893"/>
                    <a:pt x="98571" y="129"/>
                    <a:pt x="61612" y="129"/>
                  </a:cubicBezTo>
                  <a:cubicBezTo>
                    <a:pt x="27315" y="129"/>
                    <a:pt x="113" y="30672"/>
                    <a:pt x="113" y="67738"/>
                  </a:cubicBezTo>
                  <a:cubicBezTo>
                    <a:pt x="113" y="107474"/>
                    <a:pt x="31159" y="136237"/>
                    <a:pt x="65161" y="136237"/>
                  </a:cubicBezTo>
                  <a:cubicBezTo>
                    <a:pt x="101232" y="136237"/>
                    <a:pt x="114537" y="103322"/>
                    <a:pt x="114537" y="97688"/>
                  </a:cubicBezTo>
                  <a:cubicBezTo>
                    <a:pt x="114537" y="94723"/>
                    <a:pt x="112172" y="94130"/>
                    <a:pt x="110694" y="94130"/>
                  </a:cubicBezTo>
                  <a:cubicBezTo>
                    <a:pt x="108033" y="94130"/>
                    <a:pt x="107441" y="95909"/>
                    <a:pt x="106850" y="98281"/>
                  </a:cubicBezTo>
                  <a:cubicBezTo>
                    <a:pt x="96501" y="128824"/>
                    <a:pt x="69891" y="128824"/>
                    <a:pt x="66935" y="128824"/>
                  </a:cubicBezTo>
                  <a:cubicBezTo>
                    <a:pt x="52151" y="128824"/>
                    <a:pt x="40324" y="119928"/>
                    <a:pt x="33524" y="108956"/>
                  </a:cubicBezTo>
                  <a:cubicBezTo>
                    <a:pt x="24654" y="94723"/>
                    <a:pt x="24654" y="75152"/>
                    <a:pt x="24654" y="6447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3" name="Freeform 11362">
              <a:extLst>
                <a:ext uri="{FF2B5EF4-FFF2-40B4-BE49-F238E27FC236}">
                  <a16:creationId xmlns:a16="http://schemas.microsoft.com/office/drawing/2014/main" id="{503F48B8-FA04-C92E-D2DE-65365C0A5A0B}"/>
                </a:ext>
              </a:extLst>
            </p:cNvPr>
            <p:cNvSpPr/>
            <p:nvPr>
              <p:custDataLst>
                <p:tags r:id="rId332"/>
              </p:custDataLst>
            </p:nvPr>
          </p:nvSpPr>
          <p:spPr>
            <a:xfrm>
              <a:off x="4071966" y="4847159"/>
              <a:ext cx="99344" cy="131066"/>
            </a:xfrm>
            <a:custGeom>
              <a:avLst/>
              <a:gdLst>
                <a:gd name="connsiteX0" fmla="*/ 41216 w 99344"/>
                <a:gd name="connsiteY0" fmla="*/ 32748 h 131066"/>
                <a:gd name="connsiteX1" fmla="*/ 41216 w 99344"/>
                <a:gd name="connsiteY1" fmla="*/ 129 h 131066"/>
                <a:gd name="connsiteX2" fmla="*/ 118 w 99344"/>
                <a:gd name="connsiteY2" fmla="*/ 3391 h 131066"/>
                <a:gd name="connsiteX3" fmla="*/ 118 w 99344"/>
                <a:gd name="connsiteY3" fmla="*/ 12584 h 131066"/>
                <a:gd name="connsiteX4" fmla="*/ 23180 w 99344"/>
                <a:gd name="connsiteY4" fmla="*/ 29189 h 131066"/>
                <a:gd name="connsiteX5" fmla="*/ 23180 w 99344"/>
                <a:gd name="connsiteY5" fmla="*/ 108660 h 131066"/>
                <a:gd name="connsiteX6" fmla="*/ 118 w 99344"/>
                <a:gd name="connsiteY6" fmla="*/ 122004 h 131066"/>
                <a:gd name="connsiteX7" fmla="*/ 118 w 99344"/>
                <a:gd name="connsiteY7" fmla="*/ 131196 h 131066"/>
                <a:gd name="connsiteX8" fmla="*/ 33824 w 99344"/>
                <a:gd name="connsiteY8" fmla="*/ 130307 h 131066"/>
                <a:gd name="connsiteX9" fmla="*/ 71374 w 99344"/>
                <a:gd name="connsiteY9" fmla="*/ 131196 h 131066"/>
                <a:gd name="connsiteX10" fmla="*/ 71374 w 99344"/>
                <a:gd name="connsiteY10" fmla="*/ 122004 h 131066"/>
                <a:gd name="connsiteX11" fmla="*/ 65165 w 99344"/>
                <a:gd name="connsiteY11" fmla="*/ 122004 h 131066"/>
                <a:gd name="connsiteX12" fmla="*/ 42694 w 99344"/>
                <a:gd name="connsiteY12" fmla="*/ 108067 h 131066"/>
                <a:gd name="connsiteX13" fmla="*/ 42694 w 99344"/>
                <a:gd name="connsiteY13" fmla="*/ 62401 h 131066"/>
                <a:gd name="connsiteX14" fmla="*/ 77583 w 99344"/>
                <a:gd name="connsiteY14" fmla="*/ 6653 h 131066"/>
                <a:gd name="connsiteX15" fmla="*/ 80835 w 99344"/>
                <a:gd name="connsiteY15" fmla="*/ 6950 h 131066"/>
                <a:gd name="connsiteX16" fmla="*/ 74035 w 99344"/>
                <a:gd name="connsiteY16" fmla="*/ 18514 h 131066"/>
                <a:gd name="connsiteX17" fmla="*/ 86749 w 99344"/>
                <a:gd name="connsiteY17" fmla="*/ 31265 h 131066"/>
                <a:gd name="connsiteX18" fmla="*/ 99463 w 99344"/>
                <a:gd name="connsiteY18" fmla="*/ 18218 h 131066"/>
                <a:gd name="connsiteX19" fmla="*/ 77583 w 99344"/>
                <a:gd name="connsiteY19" fmla="*/ 129 h 131066"/>
                <a:gd name="connsiteX20" fmla="*/ 41216 w 99344"/>
                <a:gd name="connsiteY20" fmla="*/ 32748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344" h="131066">
                  <a:moveTo>
                    <a:pt x="41216" y="32748"/>
                  </a:moveTo>
                  <a:lnTo>
                    <a:pt x="41216" y="129"/>
                  </a:lnTo>
                  <a:lnTo>
                    <a:pt x="118" y="3391"/>
                  </a:lnTo>
                  <a:lnTo>
                    <a:pt x="118" y="12584"/>
                  </a:lnTo>
                  <a:cubicBezTo>
                    <a:pt x="20815" y="12584"/>
                    <a:pt x="23180" y="14659"/>
                    <a:pt x="23180" y="29189"/>
                  </a:cubicBezTo>
                  <a:lnTo>
                    <a:pt x="23180" y="108660"/>
                  </a:lnTo>
                  <a:cubicBezTo>
                    <a:pt x="23180" y="122004"/>
                    <a:pt x="19928" y="122004"/>
                    <a:pt x="118" y="122004"/>
                  </a:cubicBezTo>
                  <a:lnTo>
                    <a:pt x="118" y="131196"/>
                  </a:lnTo>
                  <a:cubicBezTo>
                    <a:pt x="11649" y="130900"/>
                    <a:pt x="25545" y="130307"/>
                    <a:pt x="33824" y="130307"/>
                  </a:cubicBezTo>
                  <a:cubicBezTo>
                    <a:pt x="45651" y="130307"/>
                    <a:pt x="59547" y="130307"/>
                    <a:pt x="71374" y="131196"/>
                  </a:cubicBezTo>
                  <a:lnTo>
                    <a:pt x="71374" y="122004"/>
                  </a:lnTo>
                  <a:lnTo>
                    <a:pt x="65165" y="122004"/>
                  </a:lnTo>
                  <a:cubicBezTo>
                    <a:pt x="43285" y="122004"/>
                    <a:pt x="42694" y="118742"/>
                    <a:pt x="42694" y="108067"/>
                  </a:cubicBezTo>
                  <a:lnTo>
                    <a:pt x="42694" y="62401"/>
                  </a:lnTo>
                  <a:cubicBezTo>
                    <a:pt x="42694" y="33044"/>
                    <a:pt x="55112" y="6653"/>
                    <a:pt x="77583" y="6653"/>
                  </a:cubicBezTo>
                  <a:cubicBezTo>
                    <a:pt x="79653" y="6653"/>
                    <a:pt x="80244" y="6653"/>
                    <a:pt x="80835" y="6950"/>
                  </a:cubicBezTo>
                  <a:cubicBezTo>
                    <a:pt x="79948" y="7246"/>
                    <a:pt x="74035" y="10804"/>
                    <a:pt x="74035" y="18514"/>
                  </a:cubicBezTo>
                  <a:cubicBezTo>
                    <a:pt x="74035" y="26817"/>
                    <a:pt x="80244" y="31265"/>
                    <a:pt x="86749" y="31265"/>
                  </a:cubicBezTo>
                  <a:cubicBezTo>
                    <a:pt x="92071" y="31265"/>
                    <a:pt x="99463" y="27707"/>
                    <a:pt x="99463" y="18218"/>
                  </a:cubicBezTo>
                  <a:cubicBezTo>
                    <a:pt x="99463" y="8729"/>
                    <a:pt x="90297" y="129"/>
                    <a:pt x="77583" y="129"/>
                  </a:cubicBezTo>
                  <a:cubicBezTo>
                    <a:pt x="55999" y="129"/>
                    <a:pt x="45355" y="19997"/>
                    <a:pt x="41216" y="327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4" name="Freeform 11363">
              <a:extLst>
                <a:ext uri="{FF2B5EF4-FFF2-40B4-BE49-F238E27FC236}">
                  <a16:creationId xmlns:a16="http://schemas.microsoft.com/office/drawing/2014/main" id="{6A932564-0EEB-20FE-DC55-6E40E150CFAB}"/>
                </a:ext>
              </a:extLst>
            </p:cNvPr>
            <p:cNvSpPr/>
            <p:nvPr>
              <p:custDataLst>
                <p:tags r:id="rId333"/>
              </p:custDataLst>
            </p:nvPr>
          </p:nvSpPr>
          <p:spPr>
            <a:xfrm>
              <a:off x="4191910" y="4845380"/>
              <a:ext cx="133346" cy="136108"/>
            </a:xfrm>
            <a:custGeom>
              <a:avLst/>
              <a:gdLst>
                <a:gd name="connsiteX0" fmla="*/ 86161 w 133346"/>
                <a:gd name="connsiteY0" fmla="*/ 110439 h 136108"/>
                <a:gd name="connsiteX1" fmla="*/ 109224 w 133346"/>
                <a:gd name="connsiteY1" fmla="*/ 134755 h 136108"/>
                <a:gd name="connsiteX2" fmla="*/ 133468 w 133346"/>
                <a:gd name="connsiteY2" fmla="*/ 106584 h 136108"/>
                <a:gd name="connsiteX3" fmla="*/ 133468 w 133346"/>
                <a:gd name="connsiteY3" fmla="*/ 89978 h 136108"/>
                <a:gd name="connsiteX4" fmla="*/ 126077 w 133346"/>
                <a:gd name="connsiteY4" fmla="*/ 89978 h 136108"/>
                <a:gd name="connsiteX5" fmla="*/ 126077 w 133346"/>
                <a:gd name="connsiteY5" fmla="*/ 106584 h 136108"/>
                <a:gd name="connsiteX6" fmla="*/ 115433 w 133346"/>
                <a:gd name="connsiteY6" fmla="*/ 125562 h 136108"/>
                <a:gd name="connsiteX7" fmla="*/ 104493 w 133346"/>
                <a:gd name="connsiteY7" fmla="*/ 110736 h 136108"/>
                <a:gd name="connsiteX8" fmla="*/ 104493 w 133346"/>
                <a:gd name="connsiteY8" fmla="*/ 51429 h 136108"/>
                <a:gd name="connsiteX9" fmla="*/ 93849 w 133346"/>
                <a:gd name="connsiteY9" fmla="*/ 16439 h 136108"/>
                <a:gd name="connsiteX10" fmla="*/ 53342 w 133346"/>
                <a:gd name="connsiteY10" fmla="*/ 129 h 136108"/>
                <a:gd name="connsiteX11" fmla="*/ 8696 w 133346"/>
                <a:gd name="connsiteY11" fmla="*/ 33637 h 136108"/>
                <a:gd name="connsiteX12" fmla="*/ 22297 w 133346"/>
                <a:gd name="connsiteY12" fmla="*/ 47574 h 136108"/>
                <a:gd name="connsiteX13" fmla="*/ 35898 w 133346"/>
                <a:gd name="connsiteY13" fmla="*/ 33934 h 136108"/>
                <a:gd name="connsiteX14" fmla="*/ 20818 w 133346"/>
                <a:gd name="connsiteY14" fmla="*/ 20293 h 136108"/>
                <a:gd name="connsiteX15" fmla="*/ 52751 w 133346"/>
                <a:gd name="connsiteY15" fmla="*/ 6653 h 136108"/>
                <a:gd name="connsiteX16" fmla="*/ 84092 w 133346"/>
                <a:gd name="connsiteY16" fmla="*/ 44609 h 136108"/>
                <a:gd name="connsiteX17" fmla="*/ 84092 w 133346"/>
                <a:gd name="connsiteY17" fmla="*/ 55581 h 136108"/>
                <a:gd name="connsiteX18" fmla="*/ 29689 w 133346"/>
                <a:gd name="connsiteY18" fmla="*/ 66256 h 136108"/>
                <a:gd name="connsiteX19" fmla="*/ 122 w 133346"/>
                <a:gd name="connsiteY19" fmla="*/ 104805 h 136108"/>
                <a:gd name="connsiteX20" fmla="*/ 47429 w 133346"/>
                <a:gd name="connsiteY20" fmla="*/ 136237 h 136108"/>
                <a:gd name="connsiteX21" fmla="*/ 86161 w 133346"/>
                <a:gd name="connsiteY21" fmla="*/ 110439 h 136108"/>
                <a:gd name="connsiteX22" fmla="*/ 84092 w 133346"/>
                <a:gd name="connsiteY22" fmla="*/ 61808 h 136108"/>
                <a:gd name="connsiteX23" fmla="*/ 84092 w 133346"/>
                <a:gd name="connsiteY23" fmla="*/ 91461 h 136108"/>
                <a:gd name="connsiteX24" fmla="*/ 49498 w 133346"/>
                <a:gd name="connsiteY24" fmla="*/ 129714 h 136108"/>
                <a:gd name="connsiteX25" fmla="*/ 22888 w 133346"/>
                <a:gd name="connsiteY25" fmla="*/ 104508 h 136108"/>
                <a:gd name="connsiteX26" fmla="*/ 84092 w 133346"/>
                <a:gd name="connsiteY26" fmla="*/ 61808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3346" h="136108">
                  <a:moveTo>
                    <a:pt x="86161" y="110439"/>
                  </a:moveTo>
                  <a:cubicBezTo>
                    <a:pt x="87344" y="122300"/>
                    <a:pt x="95327" y="134755"/>
                    <a:pt x="109224" y="134755"/>
                  </a:cubicBezTo>
                  <a:cubicBezTo>
                    <a:pt x="115433" y="134755"/>
                    <a:pt x="133468" y="130603"/>
                    <a:pt x="133468" y="106584"/>
                  </a:cubicBezTo>
                  <a:lnTo>
                    <a:pt x="133468" y="89978"/>
                  </a:lnTo>
                  <a:lnTo>
                    <a:pt x="126077" y="89978"/>
                  </a:lnTo>
                  <a:lnTo>
                    <a:pt x="126077" y="106584"/>
                  </a:lnTo>
                  <a:cubicBezTo>
                    <a:pt x="126077" y="123783"/>
                    <a:pt x="118685" y="125562"/>
                    <a:pt x="115433" y="125562"/>
                  </a:cubicBezTo>
                  <a:cubicBezTo>
                    <a:pt x="105676" y="125562"/>
                    <a:pt x="104493" y="112218"/>
                    <a:pt x="104493" y="110736"/>
                  </a:cubicBezTo>
                  <a:lnTo>
                    <a:pt x="104493" y="51429"/>
                  </a:lnTo>
                  <a:cubicBezTo>
                    <a:pt x="104493" y="38975"/>
                    <a:pt x="104493" y="27410"/>
                    <a:pt x="93849" y="16439"/>
                  </a:cubicBezTo>
                  <a:cubicBezTo>
                    <a:pt x="82318" y="4874"/>
                    <a:pt x="67534" y="129"/>
                    <a:pt x="53342" y="129"/>
                  </a:cubicBezTo>
                  <a:cubicBezTo>
                    <a:pt x="29097" y="129"/>
                    <a:pt x="8696" y="14066"/>
                    <a:pt x="8696" y="33637"/>
                  </a:cubicBezTo>
                  <a:cubicBezTo>
                    <a:pt x="8696" y="42533"/>
                    <a:pt x="14609" y="47574"/>
                    <a:pt x="22297" y="47574"/>
                  </a:cubicBezTo>
                  <a:cubicBezTo>
                    <a:pt x="30576" y="47574"/>
                    <a:pt x="35898" y="41644"/>
                    <a:pt x="35898" y="33934"/>
                  </a:cubicBezTo>
                  <a:cubicBezTo>
                    <a:pt x="35898" y="30376"/>
                    <a:pt x="34419" y="20590"/>
                    <a:pt x="20818" y="20293"/>
                  </a:cubicBezTo>
                  <a:cubicBezTo>
                    <a:pt x="28801" y="9915"/>
                    <a:pt x="43289" y="6653"/>
                    <a:pt x="52751" y="6653"/>
                  </a:cubicBezTo>
                  <a:cubicBezTo>
                    <a:pt x="67239" y="6653"/>
                    <a:pt x="84092" y="18218"/>
                    <a:pt x="84092" y="44609"/>
                  </a:cubicBezTo>
                  <a:lnTo>
                    <a:pt x="84092" y="55581"/>
                  </a:lnTo>
                  <a:cubicBezTo>
                    <a:pt x="69013" y="56470"/>
                    <a:pt x="48316" y="57360"/>
                    <a:pt x="29689" y="66256"/>
                  </a:cubicBezTo>
                  <a:cubicBezTo>
                    <a:pt x="7513" y="76338"/>
                    <a:pt x="122" y="91758"/>
                    <a:pt x="122" y="104805"/>
                  </a:cubicBezTo>
                  <a:cubicBezTo>
                    <a:pt x="122" y="128824"/>
                    <a:pt x="28801" y="136237"/>
                    <a:pt x="47429" y="136237"/>
                  </a:cubicBezTo>
                  <a:cubicBezTo>
                    <a:pt x="66943" y="136237"/>
                    <a:pt x="80544" y="124376"/>
                    <a:pt x="86161" y="110439"/>
                  </a:cubicBezTo>
                  <a:close/>
                  <a:moveTo>
                    <a:pt x="84092" y="61808"/>
                  </a:moveTo>
                  <a:lnTo>
                    <a:pt x="84092" y="91461"/>
                  </a:lnTo>
                  <a:cubicBezTo>
                    <a:pt x="84092" y="119632"/>
                    <a:pt x="62803" y="129714"/>
                    <a:pt x="49498" y="129714"/>
                  </a:cubicBezTo>
                  <a:cubicBezTo>
                    <a:pt x="35011" y="129714"/>
                    <a:pt x="22888" y="119335"/>
                    <a:pt x="22888" y="104508"/>
                  </a:cubicBezTo>
                  <a:cubicBezTo>
                    <a:pt x="22888" y="88199"/>
                    <a:pt x="35306" y="63587"/>
                    <a:pt x="84092" y="6180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5" name="Freeform 11364">
              <a:extLst>
                <a:ext uri="{FF2B5EF4-FFF2-40B4-BE49-F238E27FC236}">
                  <a16:creationId xmlns:a16="http://schemas.microsoft.com/office/drawing/2014/main" id="{8631720E-84FB-4B51-57A9-7E6336054C8B}"/>
                </a:ext>
              </a:extLst>
            </p:cNvPr>
            <p:cNvSpPr/>
            <p:nvPr>
              <p:custDataLst>
                <p:tags r:id="rId334"/>
              </p:custDataLst>
            </p:nvPr>
          </p:nvSpPr>
          <p:spPr>
            <a:xfrm>
              <a:off x="4332945" y="4795859"/>
              <a:ext cx="92544" cy="185628"/>
            </a:xfrm>
            <a:custGeom>
              <a:avLst/>
              <a:gdLst>
                <a:gd name="connsiteX0" fmla="*/ 45660 w 92544"/>
                <a:gd name="connsiteY0" fmla="*/ 63884 h 185628"/>
                <a:gd name="connsiteX1" fmla="*/ 87940 w 92544"/>
                <a:gd name="connsiteY1" fmla="*/ 63884 h 185628"/>
                <a:gd name="connsiteX2" fmla="*/ 87940 w 92544"/>
                <a:gd name="connsiteY2" fmla="*/ 54691 h 185628"/>
                <a:gd name="connsiteX3" fmla="*/ 45660 w 92544"/>
                <a:gd name="connsiteY3" fmla="*/ 54691 h 185628"/>
                <a:gd name="connsiteX4" fmla="*/ 45660 w 92544"/>
                <a:gd name="connsiteY4" fmla="*/ 129 h 185628"/>
                <a:gd name="connsiteX5" fmla="*/ 38268 w 92544"/>
                <a:gd name="connsiteY5" fmla="*/ 129 h 185628"/>
                <a:gd name="connsiteX6" fmla="*/ 127 w 92544"/>
                <a:gd name="connsiteY6" fmla="*/ 57360 h 185628"/>
                <a:gd name="connsiteX7" fmla="*/ 127 w 92544"/>
                <a:gd name="connsiteY7" fmla="*/ 63884 h 185628"/>
                <a:gd name="connsiteX8" fmla="*/ 25258 w 92544"/>
                <a:gd name="connsiteY8" fmla="*/ 63884 h 185628"/>
                <a:gd name="connsiteX9" fmla="*/ 25258 w 92544"/>
                <a:gd name="connsiteY9" fmla="*/ 145726 h 185628"/>
                <a:gd name="connsiteX10" fmla="*/ 63400 w 92544"/>
                <a:gd name="connsiteY10" fmla="*/ 185758 h 185628"/>
                <a:gd name="connsiteX11" fmla="*/ 92671 w 92544"/>
                <a:gd name="connsiteY11" fmla="*/ 145726 h 185628"/>
                <a:gd name="connsiteX12" fmla="*/ 92671 w 92544"/>
                <a:gd name="connsiteY12" fmla="*/ 128824 h 185628"/>
                <a:gd name="connsiteX13" fmla="*/ 85279 w 92544"/>
                <a:gd name="connsiteY13" fmla="*/ 128824 h 185628"/>
                <a:gd name="connsiteX14" fmla="*/ 85279 w 92544"/>
                <a:gd name="connsiteY14" fmla="*/ 145133 h 185628"/>
                <a:gd name="connsiteX15" fmla="*/ 65469 w 92544"/>
                <a:gd name="connsiteY15" fmla="*/ 178345 h 185628"/>
                <a:gd name="connsiteX16" fmla="*/ 45660 w 92544"/>
                <a:gd name="connsiteY16" fmla="*/ 146319 h 185628"/>
                <a:gd name="connsiteX17" fmla="*/ 45660 w 92544"/>
                <a:gd name="connsiteY17" fmla="*/ 63884 h 18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544" h="185628">
                  <a:moveTo>
                    <a:pt x="45660" y="63884"/>
                  </a:moveTo>
                  <a:lnTo>
                    <a:pt x="87940" y="63884"/>
                  </a:lnTo>
                  <a:lnTo>
                    <a:pt x="87940" y="54691"/>
                  </a:lnTo>
                  <a:lnTo>
                    <a:pt x="45660" y="54691"/>
                  </a:lnTo>
                  <a:lnTo>
                    <a:pt x="45660" y="129"/>
                  </a:lnTo>
                  <a:lnTo>
                    <a:pt x="38268" y="129"/>
                  </a:lnTo>
                  <a:cubicBezTo>
                    <a:pt x="37972" y="24445"/>
                    <a:pt x="29102" y="56174"/>
                    <a:pt x="127" y="57360"/>
                  </a:cubicBezTo>
                  <a:lnTo>
                    <a:pt x="127" y="63884"/>
                  </a:lnTo>
                  <a:lnTo>
                    <a:pt x="25258" y="63884"/>
                  </a:lnTo>
                  <a:lnTo>
                    <a:pt x="25258" y="145726"/>
                  </a:lnTo>
                  <a:cubicBezTo>
                    <a:pt x="25258" y="182200"/>
                    <a:pt x="52756" y="185758"/>
                    <a:pt x="63400" y="185758"/>
                  </a:cubicBezTo>
                  <a:cubicBezTo>
                    <a:pt x="84392" y="185758"/>
                    <a:pt x="92671" y="164704"/>
                    <a:pt x="92671" y="145726"/>
                  </a:cubicBezTo>
                  <a:lnTo>
                    <a:pt x="92671" y="128824"/>
                  </a:lnTo>
                  <a:lnTo>
                    <a:pt x="85279" y="128824"/>
                  </a:lnTo>
                  <a:lnTo>
                    <a:pt x="85279" y="145133"/>
                  </a:lnTo>
                  <a:cubicBezTo>
                    <a:pt x="85279" y="167077"/>
                    <a:pt x="76409" y="178345"/>
                    <a:pt x="65469" y="178345"/>
                  </a:cubicBezTo>
                  <a:cubicBezTo>
                    <a:pt x="45660" y="178345"/>
                    <a:pt x="45660" y="151360"/>
                    <a:pt x="45660" y="146319"/>
                  </a:cubicBezTo>
                  <a:lnTo>
                    <a:pt x="45660" y="6388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6" name="Freeform 11365">
              <a:extLst>
                <a:ext uri="{FF2B5EF4-FFF2-40B4-BE49-F238E27FC236}">
                  <a16:creationId xmlns:a16="http://schemas.microsoft.com/office/drawing/2014/main" id="{D2A032E8-B792-3A2D-DBAD-E4DCC488FE31}"/>
                </a:ext>
              </a:extLst>
            </p:cNvPr>
            <p:cNvSpPr/>
            <p:nvPr>
              <p:custDataLst>
                <p:tags r:id="rId335"/>
              </p:custDataLst>
            </p:nvPr>
          </p:nvSpPr>
          <p:spPr>
            <a:xfrm>
              <a:off x="4452067" y="4779846"/>
              <a:ext cx="63273" cy="198379"/>
            </a:xfrm>
            <a:custGeom>
              <a:avLst/>
              <a:gdLst>
                <a:gd name="connsiteX0" fmla="*/ 42707 w 63273"/>
                <a:gd name="connsiteY0" fmla="*/ 67442 h 198379"/>
                <a:gd name="connsiteX1" fmla="*/ 1313 w 63273"/>
                <a:gd name="connsiteY1" fmla="*/ 70704 h 198379"/>
                <a:gd name="connsiteX2" fmla="*/ 1313 w 63273"/>
                <a:gd name="connsiteY2" fmla="*/ 79896 h 198379"/>
                <a:gd name="connsiteX3" fmla="*/ 23193 w 63273"/>
                <a:gd name="connsiteY3" fmla="*/ 96206 h 198379"/>
                <a:gd name="connsiteX4" fmla="*/ 23193 w 63273"/>
                <a:gd name="connsiteY4" fmla="*/ 175973 h 198379"/>
                <a:gd name="connsiteX5" fmla="*/ 130 w 63273"/>
                <a:gd name="connsiteY5" fmla="*/ 189316 h 198379"/>
                <a:gd name="connsiteX6" fmla="*/ 130 w 63273"/>
                <a:gd name="connsiteY6" fmla="*/ 198509 h 198379"/>
                <a:gd name="connsiteX7" fmla="*/ 32654 w 63273"/>
                <a:gd name="connsiteY7" fmla="*/ 197619 h 198379"/>
                <a:gd name="connsiteX8" fmla="*/ 63404 w 63273"/>
                <a:gd name="connsiteY8" fmla="*/ 198509 h 198379"/>
                <a:gd name="connsiteX9" fmla="*/ 63404 w 63273"/>
                <a:gd name="connsiteY9" fmla="*/ 189316 h 198379"/>
                <a:gd name="connsiteX10" fmla="*/ 42707 w 63273"/>
                <a:gd name="connsiteY10" fmla="*/ 176269 h 198379"/>
                <a:gd name="connsiteX11" fmla="*/ 42707 w 63273"/>
                <a:gd name="connsiteY11" fmla="*/ 67442 h 198379"/>
                <a:gd name="connsiteX12" fmla="*/ 43890 w 63273"/>
                <a:gd name="connsiteY12" fmla="*/ 15845 h 198379"/>
                <a:gd name="connsiteX13" fmla="*/ 28219 w 63273"/>
                <a:gd name="connsiteY13" fmla="*/ 129 h 198379"/>
                <a:gd name="connsiteX14" fmla="*/ 12549 w 63273"/>
                <a:gd name="connsiteY14" fmla="*/ 15845 h 198379"/>
                <a:gd name="connsiteX15" fmla="*/ 28219 w 63273"/>
                <a:gd name="connsiteY15" fmla="*/ 31562 h 198379"/>
                <a:gd name="connsiteX16" fmla="*/ 43890 w 63273"/>
                <a:gd name="connsiteY16" fmla="*/ 15845 h 1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273" h="198379">
                  <a:moveTo>
                    <a:pt x="42707" y="67442"/>
                  </a:moveTo>
                  <a:lnTo>
                    <a:pt x="1313" y="70704"/>
                  </a:lnTo>
                  <a:lnTo>
                    <a:pt x="1313" y="79896"/>
                  </a:lnTo>
                  <a:cubicBezTo>
                    <a:pt x="20532" y="79896"/>
                    <a:pt x="23193" y="81675"/>
                    <a:pt x="23193" y="96206"/>
                  </a:cubicBezTo>
                  <a:lnTo>
                    <a:pt x="23193" y="175973"/>
                  </a:lnTo>
                  <a:cubicBezTo>
                    <a:pt x="23193" y="189316"/>
                    <a:pt x="19940" y="189316"/>
                    <a:pt x="130" y="189316"/>
                  </a:cubicBezTo>
                  <a:lnTo>
                    <a:pt x="130" y="198509"/>
                  </a:lnTo>
                  <a:cubicBezTo>
                    <a:pt x="9592" y="198212"/>
                    <a:pt x="25558" y="197619"/>
                    <a:pt x="32654" y="197619"/>
                  </a:cubicBezTo>
                  <a:cubicBezTo>
                    <a:pt x="43002" y="197619"/>
                    <a:pt x="53351" y="198212"/>
                    <a:pt x="63404" y="198509"/>
                  </a:cubicBezTo>
                  <a:lnTo>
                    <a:pt x="63404" y="189316"/>
                  </a:lnTo>
                  <a:cubicBezTo>
                    <a:pt x="43890" y="189316"/>
                    <a:pt x="42707" y="187834"/>
                    <a:pt x="42707" y="176269"/>
                  </a:cubicBezTo>
                  <a:lnTo>
                    <a:pt x="42707" y="67442"/>
                  </a:lnTo>
                  <a:close/>
                  <a:moveTo>
                    <a:pt x="43890" y="15845"/>
                  </a:moveTo>
                  <a:cubicBezTo>
                    <a:pt x="43890" y="6356"/>
                    <a:pt x="36498" y="129"/>
                    <a:pt x="28219" y="129"/>
                  </a:cubicBezTo>
                  <a:cubicBezTo>
                    <a:pt x="19053" y="129"/>
                    <a:pt x="12549" y="8136"/>
                    <a:pt x="12549" y="15845"/>
                  </a:cubicBezTo>
                  <a:cubicBezTo>
                    <a:pt x="12549" y="23852"/>
                    <a:pt x="19053" y="31562"/>
                    <a:pt x="28219" y="31562"/>
                  </a:cubicBezTo>
                  <a:cubicBezTo>
                    <a:pt x="36498" y="31562"/>
                    <a:pt x="43890" y="25334"/>
                    <a:pt x="43890" y="1584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7" name="Freeform 11366">
              <a:extLst>
                <a:ext uri="{FF2B5EF4-FFF2-40B4-BE49-F238E27FC236}">
                  <a16:creationId xmlns:a16="http://schemas.microsoft.com/office/drawing/2014/main" id="{E41C7C3D-5211-4C15-1FA3-2E2F49E79766}"/>
                </a:ext>
              </a:extLst>
            </p:cNvPr>
            <p:cNvSpPr/>
            <p:nvPr>
              <p:custDataLst>
                <p:tags r:id="rId336"/>
              </p:custDataLst>
            </p:nvPr>
          </p:nvSpPr>
          <p:spPr>
            <a:xfrm>
              <a:off x="4532720" y="4845380"/>
              <a:ext cx="130981" cy="136108"/>
            </a:xfrm>
            <a:custGeom>
              <a:avLst/>
              <a:gdLst>
                <a:gd name="connsiteX0" fmla="*/ 131115 w 130981"/>
                <a:gd name="connsiteY0" fmla="*/ 69518 h 136108"/>
                <a:gd name="connsiteX1" fmla="*/ 65772 w 130981"/>
                <a:gd name="connsiteY1" fmla="*/ 129 h 136108"/>
                <a:gd name="connsiteX2" fmla="*/ 133 w 130981"/>
                <a:gd name="connsiteY2" fmla="*/ 69518 h 136108"/>
                <a:gd name="connsiteX3" fmla="*/ 65476 w 130981"/>
                <a:gd name="connsiteY3" fmla="*/ 136237 h 136108"/>
                <a:gd name="connsiteX4" fmla="*/ 131115 w 130981"/>
                <a:gd name="connsiteY4" fmla="*/ 69518 h 136108"/>
                <a:gd name="connsiteX5" fmla="*/ 65772 w 130981"/>
                <a:gd name="connsiteY5" fmla="*/ 128824 h 136108"/>
                <a:gd name="connsiteX6" fmla="*/ 32065 w 130981"/>
                <a:gd name="connsiteY6" fmla="*/ 108956 h 136108"/>
                <a:gd name="connsiteX7" fmla="*/ 24674 w 130981"/>
                <a:gd name="connsiteY7" fmla="*/ 67145 h 136108"/>
                <a:gd name="connsiteX8" fmla="*/ 31770 w 130981"/>
                <a:gd name="connsiteY8" fmla="*/ 26521 h 136108"/>
                <a:gd name="connsiteX9" fmla="*/ 65476 w 130981"/>
                <a:gd name="connsiteY9" fmla="*/ 6653 h 136108"/>
                <a:gd name="connsiteX10" fmla="*/ 98887 w 130981"/>
                <a:gd name="connsiteY10" fmla="*/ 25928 h 136108"/>
                <a:gd name="connsiteX11" fmla="*/ 106574 w 130981"/>
                <a:gd name="connsiteY11" fmla="*/ 67145 h 136108"/>
                <a:gd name="connsiteX12" fmla="*/ 100069 w 130981"/>
                <a:gd name="connsiteY12" fmla="*/ 106881 h 136108"/>
                <a:gd name="connsiteX13" fmla="*/ 65772 w 130981"/>
                <a:gd name="connsiteY13" fmla="*/ 128824 h 13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81" h="136108">
                  <a:moveTo>
                    <a:pt x="131115" y="69518"/>
                  </a:moveTo>
                  <a:cubicBezTo>
                    <a:pt x="131115" y="31562"/>
                    <a:pt x="101548" y="129"/>
                    <a:pt x="65772" y="129"/>
                  </a:cubicBezTo>
                  <a:cubicBezTo>
                    <a:pt x="28813" y="129"/>
                    <a:pt x="133" y="32451"/>
                    <a:pt x="133" y="69518"/>
                  </a:cubicBezTo>
                  <a:cubicBezTo>
                    <a:pt x="133" y="107770"/>
                    <a:pt x="30883" y="136237"/>
                    <a:pt x="65476" y="136237"/>
                  </a:cubicBezTo>
                  <a:cubicBezTo>
                    <a:pt x="101252" y="136237"/>
                    <a:pt x="131115" y="107177"/>
                    <a:pt x="131115" y="69518"/>
                  </a:cubicBezTo>
                  <a:close/>
                  <a:moveTo>
                    <a:pt x="65772" y="128824"/>
                  </a:moveTo>
                  <a:cubicBezTo>
                    <a:pt x="53058" y="128824"/>
                    <a:pt x="40049" y="122597"/>
                    <a:pt x="32065" y="108956"/>
                  </a:cubicBezTo>
                  <a:cubicBezTo>
                    <a:pt x="24674" y="95909"/>
                    <a:pt x="24674" y="77821"/>
                    <a:pt x="24674" y="67145"/>
                  </a:cubicBezTo>
                  <a:cubicBezTo>
                    <a:pt x="24674" y="55581"/>
                    <a:pt x="24674" y="39568"/>
                    <a:pt x="31770" y="26521"/>
                  </a:cubicBezTo>
                  <a:cubicBezTo>
                    <a:pt x="39753" y="12880"/>
                    <a:pt x="53649" y="6653"/>
                    <a:pt x="65476" y="6653"/>
                  </a:cubicBezTo>
                  <a:cubicBezTo>
                    <a:pt x="78486" y="6653"/>
                    <a:pt x="91199" y="13177"/>
                    <a:pt x="98887" y="25928"/>
                  </a:cubicBezTo>
                  <a:cubicBezTo>
                    <a:pt x="106574" y="38678"/>
                    <a:pt x="106574" y="55877"/>
                    <a:pt x="106574" y="67145"/>
                  </a:cubicBezTo>
                  <a:cubicBezTo>
                    <a:pt x="106574" y="77821"/>
                    <a:pt x="106574" y="93833"/>
                    <a:pt x="100069" y="106881"/>
                  </a:cubicBezTo>
                  <a:cubicBezTo>
                    <a:pt x="93565" y="120225"/>
                    <a:pt x="80555" y="128824"/>
                    <a:pt x="65772" y="12882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8" name="Freeform 11367">
              <a:extLst>
                <a:ext uri="{FF2B5EF4-FFF2-40B4-BE49-F238E27FC236}">
                  <a16:creationId xmlns:a16="http://schemas.microsoft.com/office/drawing/2014/main" id="{06AF43B3-7BEF-8C04-A336-88FEC90820EC}"/>
                </a:ext>
              </a:extLst>
            </p:cNvPr>
            <p:cNvSpPr/>
            <p:nvPr>
              <p:custDataLst>
                <p:tags r:id="rId337"/>
              </p:custDataLst>
            </p:nvPr>
          </p:nvSpPr>
          <p:spPr>
            <a:xfrm>
              <a:off x="4681737" y="4847159"/>
              <a:ext cx="148721" cy="131066"/>
            </a:xfrm>
            <a:custGeom>
              <a:avLst/>
              <a:gdLst>
                <a:gd name="connsiteX0" fmla="*/ 23200 w 148721"/>
                <a:gd name="connsiteY0" fmla="*/ 29189 h 131066"/>
                <a:gd name="connsiteX1" fmla="*/ 23200 w 148721"/>
                <a:gd name="connsiteY1" fmla="*/ 108660 h 131066"/>
                <a:gd name="connsiteX2" fmla="*/ 138 w 148721"/>
                <a:gd name="connsiteY2" fmla="*/ 122004 h 131066"/>
                <a:gd name="connsiteX3" fmla="*/ 138 w 148721"/>
                <a:gd name="connsiteY3" fmla="*/ 131196 h 131066"/>
                <a:gd name="connsiteX4" fmla="*/ 33549 w 148721"/>
                <a:gd name="connsiteY4" fmla="*/ 130307 h 131066"/>
                <a:gd name="connsiteX5" fmla="*/ 66664 w 148721"/>
                <a:gd name="connsiteY5" fmla="*/ 131196 h 131066"/>
                <a:gd name="connsiteX6" fmla="*/ 66664 w 148721"/>
                <a:gd name="connsiteY6" fmla="*/ 122004 h 131066"/>
                <a:gd name="connsiteX7" fmla="*/ 43602 w 148721"/>
                <a:gd name="connsiteY7" fmla="*/ 108660 h 131066"/>
                <a:gd name="connsiteX8" fmla="*/ 43602 w 148721"/>
                <a:gd name="connsiteY8" fmla="*/ 54098 h 131066"/>
                <a:gd name="connsiteX9" fmla="*/ 83517 w 148721"/>
                <a:gd name="connsiteY9" fmla="*/ 6653 h 131066"/>
                <a:gd name="connsiteX10" fmla="*/ 105396 w 148721"/>
                <a:gd name="connsiteY10" fmla="*/ 39568 h 131066"/>
                <a:gd name="connsiteX11" fmla="*/ 105396 w 148721"/>
                <a:gd name="connsiteY11" fmla="*/ 108660 h 131066"/>
                <a:gd name="connsiteX12" fmla="*/ 82334 w 148721"/>
                <a:gd name="connsiteY12" fmla="*/ 122004 h 131066"/>
                <a:gd name="connsiteX13" fmla="*/ 82334 w 148721"/>
                <a:gd name="connsiteY13" fmla="*/ 131196 h 131066"/>
                <a:gd name="connsiteX14" fmla="*/ 115745 w 148721"/>
                <a:gd name="connsiteY14" fmla="*/ 130307 h 131066"/>
                <a:gd name="connsiteX15" fmla="*/ 148860 w 148721"/>
                <a:gd name="connsiteY15" fmla="*/ 131196 h 131066"/>
                <a:gd name="connsiteX16" fmla="*/ 148860 w 148721"/>
                <a:gd name="connsiteY16" fmla="*/ 122004 h 131066"/>
                <a:gd name="connsiteX17" fmla="*/ 125798 w 148721"/>
                <a:gd name="connsiteY17" fmla="*/ 113108 h 131066"/>
                <a:gd name="connsiteX18" fmla="*/ 125798 w 148721"/>
                <a:gd name="connsiteY18" fmla="*/ 56470 h 131066"/>
                <a:gd name="connsiteX19" fmla="*/ 116632 w 148721"/>
                <a:gd name="connsiteY19" fmla="*/ 11101 h 131066"/>
                <a:gd name="connsiteX20" fmla="*/ 85587 w 148721"/>
                <a:gd name="connsiteY20" fmla="*/ 129 h 131066"/>
                <a:gd name="connsiteX21" fmla="*/ 41828 w 148721"/>
                <a:gd name="connsiteY21" fmla="*/ 31265 h 131066"/>
                <a:gd name="connsiteX22" fmla="*/ 41828 w 148721"/>
                <a:gd name="connsiteY22" fmla="*/ 129 h 131066"/>
                <a:gd name="connsiteX23" fmla="*/ 138 w 148721"/>
                <a:gd name="connsiteY23" fmla="*/ 3391 h 131066"/>
                <a:gd name="connsiteX24" fmla="*/ 138 w 148721"/>
                <a:gd name="connsiteY24" fmla="*/ 12584 h 131066"/>
                <a:gd name="connsiteX25" fmla="*/ 23200 w 148721"/>
                <a:gd name="connsiteY25" fmla="*/ 29189 h 1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8721" h="131066">
                  <a:moveTo>
                    <a:pt x="23200" y="29189"/>
                  </a:moveTo>
                  <a:lnTo>
                    <a:pt x="23200" y="108660"/>
                  </a:lnTo>
                  <a:cubicBezTo>
                    <a:pt x="23200" y="122004"/>
                    <a:pt x="19948" y="122004"/>
                    <a:pt x="138" y="122004"/>
                  </a:cubicBezTo>
                  <a:lnTo>
                    <a:pt x="138" y="131196"/>
                  </a:lnTo>
                  <a:cubicBezTo>
                    <a:pt x="10487" y="130900"/>
                    <a:pt x="25566" y="130307"/>
                    <a:pt x="33549" y="130307"/>
                  </a:cubicBezTo>
                  <a:cubicBezTo>
                    <a:pt x="41236" y="130307"/>
                    <a:pt x="56611" y="130900"/>
                    <a:pt x="66664" y="131196"/>
                  </a:cubicBezTo>
                  <a:lnTo>
                    <a:pt x="66664" y="122004"/>
                  </a:lnTo>
                  <a:cubicBezTo>
                    <a:pt x="46854" y="122004"/>
                    <a:pt x="43602" y="122004"/>
                    <a:pt x="43602" y="108660"/>
                  </a:cubicBezTo>
                  <a:lnTo>
                    <a:pt x="43602" y="54098"/>
                  </a:lnTo>
                  <a:cubicBezTo>
                    <a:pt x="43602" y="23259"/>
                    <a:pt x="64594" y="6653"/>
                    <a:pt x="83517" y="6653"/>
                  </a:cubicBezTo>
                  <a:cubicBezTo>
                    <a:pt x="102144" y="6653"/>
                    <a:pt x="105396" y="22666"/>
                    <a:pt x="105396" y="39568"/>
                  </a:cubicBezTo>
                  <a:lnTo>
                    <a:pt x="105396" y="108660"/>
                  </a:lnTo>
                  <a:cubicBezTo>
                    <a:pt x="105396" y="122004"/>
                    <a:pt x="102144" y="122004"/>
                    <a:pt x="82334" y="122004"/>
                  </a:cubicBezTo>
                  <a:lnTo>
                    <a:pt x="82334" y="131196"/>
                  </a:lnTo>
                  <a:cubicBezTo>
                    <a:pt x="92683" y="130900"/>
                    <a:pt x="107762" y="130307"/>
                    <a:pt x="115745" y="130307"/>
                  </a:cubicBezTo>
                  <a:cubicBezTo>
                    <a:pt x="123432" y="130307"/>
                    <a:pt x="138807" y="130900"/>
                    <a:pt x="148860" y="131196"/>
                  </a:cubicBezTo>
                  <a:lnTo>
                    <a:pt x="148860" y="122004"/>
                  </a:lnTo>
                  <a:cubicBezTo>
                    <a:pt x="133485" y="122004"/>
                    <a:pt x="126093" y="122004"/>
                    <a:pt x="125798" y="113108"/>
                  </a:cubicBezTo>
                  <a:lnTo>
                    <a:pt x="125798" y="56470"/>
                  </a:lnTo>
                  <a:cubicBezTo>
                    <a:pt x="125798" y="30969"/>
                    <a:pt x="125798" y="21776"/>
                    <a:pt x="116632" y="11101"/>
                  </a:cubicBezTo>
                  <a:cubicBezTo>
                    <a:pt x="112493" y="6060"/>
                    <a:pt x="102735" y="129"/>
                    <a:pt x="85587" y="129"/>
                  </a:cubicBezTo>
                  <a:cubicBezTo>
                    <a:pt x="64003" y="129"/>
                    <a:pt x="50106" y="12880"/>
                    <a:pt x="41828" y="31265"/>
                  </a:cubicBezTo>
                  <a:lnTo>
                    <a:pt x="41828" y="129"/>
                  </a:lnTo>
                  <a:lnTo>
                    <a:pt x="138" y="3391"/>
                  </a:lnTo>
                  <a:lnTo>
                    <a:pt x="138" y="12584"/>
                  </a:lnTo>
                  <a:cubicBezTo>
                    <a:pt x="20835" y="12584"/>
                    <a:pt x="23200" y="14659"/>
                    <a:pt x="23200" y="291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69" name="Freeform 11368">
              <a:extLst>
                <a:ext uri="{FF2B5EF4-FFF2-40B4-BE49-F238E27FC236}">
                  <a16:creationId xmlns:a16="http://schemas.microsoft.com/office/drawing/2014/main" id="{82E45916-EFE6-8762-705E-74F87657A510}"/>
                </a:ext>
              </a:extLst>
            </p:cNvPr>
            <p:cNvSpPr/>
            <p:nvPr>
              <p:custDataLst>
                <p:tags r:id="rId338"/>
              </p:custDataLst>
            </p:nvPr>
          </p:nvSpPr>
          <p:spPr>
            <a:xfrm>
              <a:off x="4853390" y="4755827"/>
              <a:ext cx="68595" cy="296531"/>
            </a:xfrm>
            <a:custGeom>
              <a:avLst/>
              <a:gdLst>
                <a:gd name="connsiteX0" fmla="*/ 68739 w 68595"/>
                <a:gd name="connsiteY0" fmla="*/ 148395 h 296531"/>
                <a:gd name="connsiteX1" fmla="*/ 49225 w 68595"/>
                <a:gd name="connsiteY1" fmla="*/ 55877 h 296531"/>
                <a:gd name="connsiteX2" fmla="*/ 3100 w 68595"/>
                <a:gd name="connsiteY2" fmla="*/ 129 h 296531"/>
                <a:gd name="connsiteX3" fmla="*/ 144 w 68595"/>
                <a:gd name="connsiteY3" fmla="*/ 3095 h 296531"/>
                <a:gd name="connsiteX4" fmla="*/ 5761 w 68595"/>
                <a:gd name="connsiteY4" fmla="*/ 9915 h 296531"/>
                <a:gd name="connsiteX5" fmla="*/ 51590 w 68595"/>
                <a:gd name="connsiteY5" fmla="*/ 148395 h 296531"/>
                <a:gd name="connsiteX6" fmla="*/ 3987 w 68595"/>
                <a:gd name="connsiteY6" fmla="*/ 288655 h 296531"/>
                <a:gd name="connsiteX7" fmla="*/ 144 w 68595"/>
                <a:gd name="connsiteY7" fmla="*/ 293696 h 296531"/>
                <a:gd name="connsiteX8" fmla="*/ 3100 w 68595"/>
                <a:gd name="connsiteY8" fmla="*/ 296661 h 296531"/>
                <a:gd name="connsiteX9" fmla="*/ 50112 w 68595"/>
                <a:gd name="connsiteY9" fmla="*/ 238837 h 296531"/>
                <a:gd name="connsiteX10" fmla="*/ 68739 w 68595"/>
                <a:gd name="connsiteY10" fmla="*/ 148395 h 29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595" h="296531">
                  <a:moveTo>
                    <a:pt x="68739" y="148395"/>
                  </a:moveTo>
                  <a:cubicBezTo>
                    <a:pt x="68739" y="125266"/>
                    <a:pt x="65487" y="89385"/>
                    <a:pt x="49225" y="55877"/>
                  </a:cubicBezTo>
                  <a:cubicBezTo>
                    <a:pt x="31485" y="19404"/>
                    <a:pt x="6057" y="129"/>
                    <a:pt x="3100" y="129"/>
                  </a:cubicBezTo>
                  <a:cubicBezTo>
                    <a:pt x="1326" y="129"/>
                    <a:pt x="144" y="1315"/>
                    <a:pt x="144" y="3095"/>
                  </a:cubicBezTo>
                  <a:cubicBezTo>
                    <a:pt x="144" y="3984"/>
                    <a:pt x="144" y="4577"/>
                    <a:pt x="5761" y="9915"/>
                  </a:cubicBezTo>
                  <a:cubicBezTo>
                    <a:pt x="34737" y="39271"/>
                    <a:pt x="51590" y="86420"/>
                    <a:pt x="51590" y="148395"/>
                  </a:cubicBezTo>
                  <a:cubicBezTo>
                    <a:pt x="51590" y="199102"/>
                    <a:pt x="40650" y="251292"/>
                    <a:pt x="3987" y="288655"/>
                  </a:cubicBezTo>
                  <a:cubicBezTo>
                    <a:pt x="144" y="292213"/>
                    <a:pt x="144" y="292806"/>
                    <a:pt x="144" y="293696"/>
                  </a:cubicBezTo>
                  <a:cubicBezTo>
                    <a:pt x="144" y="295475"/>
                    <a:pt x="1326" y="296661"/>
                    <a:pt x="3100" y="296661"/>
                  </a:cubicBezTo>
                  <a:cubicBezTo>
                    <a:pt x="6057" y="296661"/>
                    <a:pt x="32667" y="276497"/>
                    <a:pt x="50112" y="238837"/>
                  </a:cubicBezTo>
                  <a:cubicBezTo>
                    <a:pt x="65191" y="206219"/>
                    <a:pt x="68739" y="173304"/>
                    <a:pt x="68739" y="14839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370" name="Freeform 11369">
              <a:extLst>
                <a:ext uri="{FF2B5EF4-FFF2-40B4-BE49-F238E27FC236}">
                  <a16:creationId xmlns:a16="http://schemas.microsoft.com/office/drawing/2014/main" id="{D0C6E8CA-37CF-D18B-5CF6-8BF7143F4A8D}"/>
                </a:ext>
              </a:extLst>
            </p:cNvPr>
            <p:cNvSpPr/>
            <p:nvPr>
              <p:custDataLst>
                <p:tags r:id="rId339"/>
              </p:custDataLst>
            </p:nvPr>
          </p:nvSpPr>
          <p:spPr>
            <a:xfrm>
              <a:off x="4976948" y="4946794"/>
              <a:ext cx="31340" cy="31432"/>
            </a:xfrm>
            <a:custGeom>
              <a:avLst/>
              <a:gdLst>
                <a:gd name="connsiteX0" fmla="*/ 31489 w 31340"/>
                <a:gd name="connsiteY0" fmla="*/ 15845 h 31432"/>
                <a:gd name="connsiteX1" fmla="*/ 15818 w 31340"/>
                <a:gd name="connsiteY1" fmla="*/ 129 h 31432"/>
                <a:gd name="connsiteX2" fmla="*/ 148 w 31340"/>
                <a:gd name="connsiteY2" fmla="*/ 15845 h 31432"/>
                <a:gd name="connsiteX3" fmla="*/ 15818 w 31340"/>
                <a:gd name="connsiteY3" fmla="*/ 31562 h 31432"/>
                <a:gd name="connsiteX4" fmla="*/ 31489 w 31340"/>
                <a:gd name="connsiteY4" fmla="*/ 15845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0" h="31432">
                  <a:moveTo>
                    <a:pt x="31489" y="15845"/>
                  </a:moveTo>
                  <a:cubicBezTo>
                    <a:pt x="31489" y="7246"/>
                    <a:pt x="24392" y="129"/>
                    <a:pt x="15818" y="129"/>
                  </a:cubicBezTo>
                  <a:cubicBezTo>
                    <a:pt x="7244" y="129"/>
                    <a:pt x="148" y="7246"/>
                    <a:pt x="148" y="15845"/>
                  </a:cubicBezTo>
                  <a:cubicBezTo>
                    <a:pt x="148" y="24445"/>
                    <a:pt x="7244" y="31562"/>
                    <a:pt x="15818" y="31562"/>
                  </a:cubicBezTo>
                  <a:cubicBezTo>
                    <a:pt x="24392" y="31562"/>
                    <a:pt x="31489" y="24445"/>
                    <a:pt x="31489" y="1584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0906" name="Group 10905" descr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 title="IguanaTex Vector Display">
            <a:extLst>
              <a:ext uri="{FF2B5EF4-FFF2-40B4-BE49-F238E27FC236}">
                <a16:creationId xmlns:a16="http://schemas.microsoft.com/office/drawing/2014/main" id="{6FC6A1E0-8AE4-0ADB-F447-3258F836238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20824" y="3593190"/>
            <a:ext cx="10603343" cy="1025725"/>
            <a:chOff x="4266064" y="4018638"/>
            <a:chExt cx="9554313" cy="924246"/>
          </a:xfrm>
        </p:grpSpPr>
        <p:sp>
          <p:nvSpPr>
            <p:cNvPr id="10751" name="Freeform 10750">
              <a:extLst>
                <a:ext uri="{FF2B5EF4-FFF2-40B4-BE49-F238E27FC236}">
                  <a16:creationId xmlns:a16="http://schemas.microsoft.com/office/drawing/2014/main" id="{4F943812-B2CE-8012-E8E3-065A5C31300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687103" y="4059161"/>
              <a:ext cx="180127" cy="182904"/>
            </a:xfrm>
            <a:custGeom>
              <a:avLst/>
              <a:gdLst>
                <a:gd name="connsiteX0" fmla="*/ 174931 w 180127"/>
                <a:gd name="connsiteY0" fmla="*/ 63 h 182904"/>
                <a:gd name="connsiteX1" fmla="*/ 5350 w 180127"/>
                <a:gd name="connsiteY1" fmla="*/ 63 h 182904"/>
                <a:gd name="connsiteX2" fmla="*/ 77 w 180127"/>
                <a:gd name="connsiteY2" fmla="*/ 60851 h 182904"/>
                <a:gd name="connsiteX3" fmla="*/ 7015 w 180127"/>
                <a:gd name="connsiteY3" fmla="*/ 60851 h 182904"/>
                <a:gd name="connsiteX4" fmla="*/ 56974 w 180127"/>
                <a:gd name="connsiteY4" fmla="*/ 8438 h 182904"/>
                <a:gd name="connsiteX5" fmla="*/ 71961 w 180127"/>
                <a:gd name="connsiteY5" fmla="*/ 8978 h 182904"/>
                <a:gd name="connsiteX6" fmla="*/ 77790 w 180127"/>
                <a:gd name="connsiteY6" fmla="*/ 19245 h 182904"/>
                <a:gd name="connsiteX7" fmla="*/ 77790 w 180127"/>
                <a:gd name="connsiteY7" fmla="*/ 161624 h 182904"/>
                <a:gd name="connsiteX8" fmla="*/ 48647 w 180127"/>
                <a:gd name="connsiteY8" fmla="*/ 174592 h 182904"/>
                <a:gd name="connsiteX9" fmla="*/ 37546 w 180127"/>
                <a:gd name="connsiteY9" fmla="*/ 174592 h 182904"/>
                <a:gd name="connsiteX10" fmla="*/ 37546 w 180127"/>
                <a:gd name="connsiteY10" fmla="*/ 182967 h 182904"/>
                <a:gd name="connsiteX11" fmla="*/ 90002 w 180127"/>
                <a:gd name="connsiteY11" fmla="*/ 182157 h 182904"/>
                <a:gd name="connsiteX12" fmla="*/ 142736 w 180127"/>
                <a:gd name="connsiteY12" fmla="*/ 182967 h 182904"/>
                <a:gd name="connsiteX13" fmla="*/ 142736 w 180127"/>
                <a:gd name="connsiteY13" fmla="*/ 174592 h 182904"/>
                <a:gd name="connsiteX14" fmla="*/ 131634 w 180127"/>
                <a:gd name="connsiteY14" fmla="*/ 174592 h 182904"/>
                <a:gd name="connsiteX15" fmla="*/ 102492 w 180127"/>
                <a:gd name="connsiteY15" fmla="*/ 161624 h 182904"/>
                <a:gd name="connsiteX16" fmla="*/ 102492 w 180127"/>
                <a:gd name="connsiteY16" fmla="*/ 19245 h 182904"/>
                <a:gd name="connsiteX17" fmla="*/ 107487 w 180127"/>
                <a:gd name="connsiteY17" fmla="*/ 8978 h 182904"/>
                <a:gd name="connsiteX18" fmla="*/ 123308 w 180127"/>
                <a:gd name="connsiteY18" fmla="*/ 8438 h 182904"/>
                <a:gd name="connsiteX19" fmla="*/ 173266 w 180127"/>
                <a:gd name="connsiteY19" fmla="*/ 60851 h 182904"/>
                <a:gd name="connsiteX20" fmla="*/ 180205 w 180127"/>
                <a:gd name="connsiteY20" fmla="*/ 60851 h 182904"/>
                <a:gd name="connsiteX21" fmla="*/ 174931 w 180127"/>
                <a:gd name="connsiteY21" fmla="*/ 63 h 1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0127" h="182904">
                  <a:moveTo>
                    <a:pt x="174931" y="63"/>
                  </a:moveTo>
                  <a:lnTo>
                    <a:pt x="5350" y="63"/>
                  </a:lnTo>
                  <a:lnTo>
                    <a:pt x="77" y="60851"/>
                  </a:lnTo>
                  <a:lnTo>
                    <a:pt x="7015" y="60851"/>
                  </a:lnTo>
                  <a:cubicBezTo>
                    <a:pt x="10901" y="17354"/>
                    <a:pt x="15064" y="8438"/>
                    <a:pt x="56974" y="8438"/>
                  </a:cubicBezTo>
                  <a:cubicBezTo>
                    <a:pt x="61970" y="8438"/>
                    <a:pt x="69186" y="8438"/>
                    <a:pt x="71961" y="8978"/>
                  </a:cubicBezTo>
                  <a:cubicBezTo>
                    <a:pt x="77790" y="10059"/>
                    <a:pt x="77790" y="13031"/>
                    <a:pt x="77790" y="19245"/>
                  </a:cubicBezTo>
                  <a:lnTo>
                    <a:pt x="77790" y="161624"/>
                  </a:lnTo>
                  <a:cubicBezTo>
                    <a:pt x="77790" y="170810"/>
                    <a:pt x="77790" y="174592"/>
                    <a:pt x="48647" y="174592"/>
                  </a:cubicBezTo>
                  <a:lnTo>
                    <a:pt x="37546" y="174592"/>
                  </a:lnTo>
                  <a:lnTo>
                    <a:pt x="37546" y="182967"/>
                  </a:lnTo>
                  <a:cubicBezTo>
                    <a:pt x="48925" y="182157"/>
                    <a:pt x="77235" y="182157"/>
                    <a:pt x="90002" y="182157"/>
                  </a:cubicBezTo>
                  <a:cubicBezTo>
                    <a:pt x="102769" y="182157"/>
                    <a:pt x="131356" y="182157"/>
                    <a:pt x="142736" y="182967"/>
                  </a:cubicBezTo>
                  <a:lnTo>
                    <a:pt x="142736" y="174592"/>
                  </a:lnTo>
                  <a:lnTo>
                    <a:pt x="131634" y="174592"/>
                  </a:lnTo>
                  <a:cubicBezTo>
                    <a:pt x="102492" y="174592"/>
                    <a:pt x="102492" y="170810"/>
                    <a:pt x="102492" y="161624"/>
                  </a:cubicBezTo>
                  <a:lnTo>
                    <a:pt x="102492" y="19245"/>
                  </a:lnTo>
                  <a:cubicBezTo>
                    <a:pt x="102492" y="13841"/>
                    <a:pt x="102492" y="10059"/>
                    <a:pt x="107487" y="8978"/>
                  </a:cubicBezTo>
                  <a:cubicBezTo>
                    <a:pt x="110540" y="8438"/>
                    <a:pt x="118034" y="8438"/>
                    <a:pt x="123308" y="8438"/>
                  </a:cubicBezTo>
                  <a:cubicBezTo>
                    <a:pt x="165217" y="8438"/>
                    <a:pt x="169380" y="17354"/>
                    <a:pt x="173266" y="60851"/>
                  </a:cubicBezTo>
                  <a:lnTo>
                    <a:pt x="180205" y="60851"/>
                  </a:lnTo>
                  <a:lnTo>
                    <a:pt x="174931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2" name="Freeform 10751">
              <a:extLst>
                <a:ext uri="{FF2B5EF4-FFF2-40B4-BE49-F238E27FC236}">
                  <a16:creationId xmlns:a16="http://schemas.microsoft.com/office/drawing/2014/main" id="{21E281FF-2E54-4726-AC13-09366BAE6E3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886444" y="4054568"/>
              <a:ext cx="139606" cy="187497"/>
            </a:xfrm>
            <a:custGeom>
              <a:avLst/>
              <a:gdLst>
                <a:gd name="connsiteX0" fmla="*/ 21733 w 139606"/>
                <a:gd name="connsiteY0" fmla="*/ 167027 h 187497"/>
                <a:gd name="connsiteX1" fmla="*/ 84 w 139606"/>
                <a:gd name="connsiteY1" fmla="*/ 179185 h 187497"/>
                <a:gd name="connsiteX2" fmla="*/ 84 w 139606"/>
                <a:gd name="connsiteY2" fmla="*/ 187560 h 187497"/>
                <a:gd name="connsiteX3" fmla="*/ 31447 w 139606"/>
                <a:gd name="connsiteY3" fmla="*/ 186750 h 187497"/>
                <a:gd name="connsiteX4" fmla="*/ 62532 w 139606"/>
                <a:gd name="connsiteY4" fmla="*/ 187560 h 187497"/>
                <a:gd name="connsiteX5" fmla="*/ 62532 w 139606"/>
                <a:gd name="connsiteY5" fmla="*/ 179185 h 187497"/>
                <a:gd name="connsiteX6" fmla="*/ 40883 w 139606"/>
                <a:gd name="connsiteY6" fmla="*/ 167027 h 187497"/>
                <a:gd name="connsiteX7" fmla="*/ 40883 w 139606"/>
                <a:gd name="connsiteY7" fmla="*/ 117316 h 187497"/>
                <a:gd name="connsiteX8" fmla="*/ 78352 w 139606"/>
                <a:gd name="connsiteY8" fmla="*/ 74089 h 187497"/>
                <a:gd name="connsiteX9" fmla="*/ 98891 w 139606"/>
                <a:gd name="connsiteY9" fmla="*/ 104078 h 187497"/>
                <a:gd name="connsiteX10" fmla="*/ 98891 w 139606"/>
                <a:gd name="connsiteY10" fmla="*/ 167027 h 187497"/>
                <a:gd name="connsiteX11" fmla="*/ 77242 w 139606"/>
                <a:gd name="connsiteY11" fmla="*/ 179185 h 187497"/>
                <a:gd name="connsiteX12" fmla="*/ 77242 w 139606"/>
                <a:gd name="connsiteY12" fmla="*/ 187560 h 187497"/>
                <a:gd name="connsiteX13" fmla="*/ 108605 w 139606"/>
                <a:gd name="connsiteY13" fmla="*/ 186750 h 187497"/>
                <a:gd name="connsiteX14" fmla="*/ 139690 w 139606"/>
                <a:gd name="connsiteY14" fmla="*/ 187560 h 187497"/>
                <a:gd name="connsiteX15" fmla="*/ 139690 w 139606"/>
                <a:gd name="connsiteY15" fmla="*/ 179185 h 187497"/>
                <a:gd name="connsiteX16" fmla="*/ 118041 w 139606"/>
                <a:gd name="connsiteY16" fmla="*/ 171080 h 187497"/>
                <a:gd name="connsiteX17" fmla="*/ 118041 w 139606"/>
                <a:gd name="connsiteY17" fmla="*/ 119478 h 187497"/>
                <a:gd name="connsiteX18" fmla="*/ 109437 w 139606"/>
                <a:gd name="connsiteY18" fmla="*/ 78142 h 187497"/>
                <a:gd name="connsiteX19" fmla="*/ 80295 w 139606"/>
                <a:gd name="connsiteY19" fmla="*/ 68145 h 187497"/>
                <a:gd name="connsiteX20" fmla="*/ 40051 w 139606"/>
                <a:gd name="connsiteY20" fmla="*/ 94622 h 187497"/>
                <a:gd name="connsiteX21" fmla="*/ 40051 w 139606"/>
                <a:gd name="connsiteY21" fmla="*/ 63 h 187497"/>
                <a:gd name="connsiteX22" fmla="*/ 84 w 139606"/>
                <a:gd name="connsiteY22" fmla="*/ 3035 h 187497"/>
                <a:gd name="connsiteX23" fmla="*/ 84 w 139606"/>
                <a:gd name="connsiteY23" fmla="*/ 11410 h 187497"/>
                <a:gd name="connsiteX24" fmla="*/ 21733 w 139606"/>
                <a:gd name="connsiteY24" fmla="*/ 26539 h 187497"/>
                <a:gd name="connsiteX25" fmla="*/ 21733 w 139606"/>
                <a:gd name="connsiteY25" fmla="*/ 16702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733" y="167027"/>
                  </a:moveTo>
                  <a:cubicBezTo>
                    <a:pt x="21733" y="179185"/>
                    <a:pt x="18680" y="179185"/>
                    <a:pt x="84" y="179185"/>
                  </a:cubicBezTo>
                  <a:lnTo>
                    <a:pt x="84" y="187560"/>
                  </a:lnTo>
                  <a:cubicBezTo>
                    <a:pt x="9798" y="187290"/>
                    <a:pt x="23953" y="186750"/>
                    <a:pt x="31447" y="186750"/>
                  </a:cubicBezTo>
                  <a:cubicBezTo>
                    <a:pt x="38663" y="186750"/>
                    <a:pt x="53095" y="187290"/>
                    <a:pt x="62532" y="187560"/>
                  </a:cubicBezTo>
                  <a:lnTo>
                    <a:pt x="62532" y="179185"/>
                  </a:lnTo>
                  <a:cubicBezTo>
                    <a:pt x="43936" y="179185"/>
                    <a:pt x="40883" y="179185"/>
                    <a:pt x="40883" y="167027"/>
                  </a:cubicBezTo>
                  <a:lnTo>
                    <a:pt x="40883" y="117316"/>
                  </a:lnTo>
                  <a:cubicBezTo>
                    <a:pt x="40883" y="89219"/>
                    <a:pt x="60589" y="74089"/>
                    <a:pt x="78352" y="74089"/>
                  </a:cubicBezTo>
                  <a:cubicBezTo>
                    <a:pt x="95838" y="74089"/>
                    <a:pt x="98891" y="88678"/>
                    <a:pt x="98891" y="104078"/>
                  </a:cubicBezTo>
                  <a:lnTo>
                    <a:pt x="98891" y="167027"/>
                  </a:lnTo>
                  <a:cubicBezTo>
                    <a:pt x="98891" y="179185"/>
                    <a:pt x="95838" y="179185"/>
                    <a:pt x="77242" y="179185"/>
                  </a:cubicBezTo>
                  <a:lnTo>
                    <a:pt x="77242" y="187560"/>
                  </a:lnTo>
                  <a:cubicBezTo>
                    <a:pt x="86956" y="187290"/>
                    <a:pt x="101111" y="186750"/>
                    <a:pt x="108605" y="186750"/>
                  </a:cubicBezTo>
                  <a:cubicBezTo>
                    <a:pt x="115821" y="186750"/>
                    <a:pt x="130253" y="187290"/>
                    <a:pt x="139690" y="187560"/>
                  </a:cubicBezTo>
                  <a:lnTo>
                    <a:pt x="139690" y="179185"/>
                  </a:lnTo>
                  <a:cubicBezTo>
                    <a:pt x="125258" y="179185"/>
                    <a:pt x="118319" y="179185"/>
                    <a:pt x="118041" y="171080"/>
                  </a:cubicBezTo>
                  <a:lnTo>
                    <a:pt x="118041" y="119478"/>
                  </a:lnTo>
                  <a:cubicBezTo>
                    <a:pt x="118041" y="96243"/>
                    <a:pt x="118041" y="87868"/>
                    <a:pt x="109437" y="78142"/>
                  </a:cubicBezTo>
                  <a:cubicBezTo>
                    <a:pt x="105552" y="73549"/>
                    <a:pt x="96393" y="68145"/>
                    <a:pt x="80295" y="68145"/>
                  </a:cubicBezTo>
                  <a:cubicBezTo>
                    <a:pt x="56981" y="68145"/>
                    <a:pt x="44769" y="84356"/>
                    <a:pt x="40051" y="94622"/>
                  </a:cubicBezTo>
                  <a:lnTo>
                    <a:pt x="40051" y="63"/>
                  </a:lnTo>
                  <a:lnTo>
                    <a:pt x="84" y="3035"/>
                  </a:lnTo>
                  <a:lnTo>
                    <a:pt x="84" y="11410"/>
                  </a:lnTo>
                  <a:cubicBezTo>
                    <a:pt x="19512" y="11410"/>
                    <a:pt x="21733" y="13301"/>
                    <a:pt x="21733" y="26539"/>
                  </a:cubicBezTo>
                  <a:lnTo>
                    <a:pt x="21733" y="16702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3" name="Freeform 10752">
              <a:extLst>
                <a:ext uri="{FF2B5EF4-FFF2-40B4-BE49-F238E27FC236}">
                  <a16:creationId xmlns:a16="http://schemas.microsoft.com/office/drawing/2014/main" id="{7E769314-D950-CABA-4E58-DB1B059C9D9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039527" y="4121030"/>
              <a:ext cx="107410" cy="124007"/>
            </a:xfrm>
            <a:custGeom>
              <a:avLst/>
              <a:gdLst>
                <a:gd name="connsiteX0" fmla="*/ 23403 w 107410"/>
                <a:gd name="connsiteY0" fmla="*/ 53016 h 124007"/>
                <a:gd name="connsiteX1" fmla="*/ 57819 w 107410"/>
                <a:gd name="connsiteY1" fmla="*/ 6006 h 124007"/>
                <a:gd name="connsiteX2" fmla="*/ 89182 w 107410"/>
                <a:gd name="connsiteY2" fmla="*/ 53016 h 124007"/>
                <a:gd name="connsiteX3" fmla="*/ 23403 w 107410"/>
                <a:gd name="connsiteY3" fmla="*/ 53016 h 124007"/>
                <a:gd name="connsiteX4" fmla="*/ 23126 w 107410"/>
                <a:gd name="connsiteY4" fmla="*/ 58689 h 124007"/>
                <a:gd name="connsiteX5" fmla="*/ 100561 w 107410"/>
                <a:gd name="connsiteY5" fmla="*/ 58689 h 124007"/>
                <a:gd name="connsiteX6" fmla="*/ 107500 w 107410"/>
                <a:gd name="connsiteY6" fmla="*/ 53016 h 124007"/>
                <a:gd name="connsiteX7" fmla="*/ 57819 w 107410"/>
                <a:gd name="connsiteY7" fmla="*/ 63 h 124007"/>
                <a:gd name="connsiteX8" fmla="*/ 89 w 107410"/>
                <a:gd name="connsiteY8" fmla="*/ 61661 h 124007"/>
                <a:gd name="connsiteX9" fmla="*/ 61150 w 107410"/>
                <a:gd name="connsiteY9" fmla="*/ 124070 h 124007"/>
                <a:gd name="connsiteX10" fmla="*/ 107500 w 107410"/>
                <a:gd name="connsiteY10" fmla="*/ 88948 h 124007"/>
                <a:gd name="connsiteX11" fmla="*/ 103892 w 107410"/>
                <a:gd name="connsiteY11" fmla="*/ 85706 h 124007"/>
                <a:gd name="connsiteX12" fmla="*/ 100284 w 107410"/>
                <a:gd name="connsiteY12" fmla="*/ 89489 h 124007"/>
                <a:gd name="connsiteX13" fmla="*/ 62815 w 107410"/>
                <a:gd name="connsiteY13" fmla="*/ 117316 h 124007"/>
                <a:gd name="connsiteX14" fmla="*/ 31452 w 107410"/>
                <a:gd name="connsiteY14" fmla="*/ 99215 h 124007"/>
                <a:gd name="connsiteX15" fmla="*/ 23126 w 107410"/>
                <a:gd name="connsiteY15" fmla="*/ 58689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3" y="53016"/>
                  </a:moveTo>
                  <a:cubicBezTo>
                    <a:pt x="25069" y="12761"/>
                    <a:pt x="48383" y="6006"/>
                    <a:pt x="57819" y="6006"/>
                  </a:cubicBezTo>
                  <a:cubicBezTo>
                    <a:pt x="86407" y="6006"/>
                    <a:pt x="89182" y="42479"/>
                    <a:pt x="89182" y="53016"/>
                  </a:cubicBezTo>
                  <a:lnTo>
                    <a:pt x="23403" y="53016"/>
                  </a:lnTo>
                  <a:close/>
                  <a:moveTo>
                    <a:pt x="23126" y="58689"/>
                  </a:moveTo>
                  <a:lnTo>
                    <a:pt x="100561" y="58689"/>
                  </a:lnTo>
                  <a:cubicBezTo>
                    <a:pt x="106667" y="58689"/>
                    <a:pt x="107500" y="58689"/>
                    <a:pt x="107500" y="53016"/>
                  </a:cubicBezTo>
                  <a:cubicBezTo>
                    <a:pt x="107500" y="26269"/>
                    <a:pt x="92513" y="63"/>
                    <a:pt x="57819" y="63"/>
                  </a:cubicBezTo>
                  <a:cubicBezTo>
                    <a:pt x="25624" y="63"/>
                    <a:pt x="89" y="27890"/>
                    <a:pt x="89" y="61661"/>
                  </a:cubicBezTo>
                  <a:cubicBezTo>
                    <a:pt x="89" y="97864"/>
                    <a:pt x="29232" y="124070"/>
                    <a:pt x="61150" y="124070"/>
                  </a:cubicBezTo>
                  <a:cubicBezTo>
                    <a:pt x="95011" y="124070"/>
                    <a:pt x="107500" y="94082"/>
                    <a:pt x="107500" y="88948"/>
                  </a:cubicBezTo>
                  <a:cubicBezTo>
                    <a:pt x="107500" y="86247"/>
                    <a:pt x="105280" y="85706"/>
                    <a:pt x="103892" y="85706"/>
                  </a:cubicBezTo>
                  <a:cubicBezTo>
                    <a:pt x="101394" y="85706"/>
                    <a:pt x="100839" y="87327"/>
                    <a:pt x="100284" y="89489"/>
                  </a:cubicBezTo>
                  <a:cubicBezTo>
                    <a:pt x="90570" y="117316"/>
                    <a:pt x="65591" y="117316"/>
                    <a:pt x="62815" y="117316"/>
                  </a:cubicBezTo>
                  <a:cubicBezTo>
                    <a:pt x="48938" y="117316"/>
                    <a:pt x="37836" y="109211"/>
                    <a:pt x="31452" y="99215"/>
                  </a:cubicBezTo>
                  <a:cubicBezTo>
                    <a:pt x="23126" y="86247"/>
                    <a:pt x="23126" y="68416"/>
                    <a:pt x="23126" y="586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4" name="Freeform 10753">
              <a:extLst>
                <a:ext uri="{FF2B5EF4-FFF2-40B4-BE49-F238E27FC236}">
                  <a16:creationId xmlns:a16="http://schemas.microsoft.com/office/drawing/2014/main" id="{2AEFD8CA-8F56-F45F-A096-D67908091C7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07682" y="4121030"/>
              <a:ext cx="122953" cy="124007"/>
            </a:xfrm>
            <a:custGeom>
              <a:avLst/>
              <a:gdLst>
                <a:gd name="connsiteX0" fmla="*/ 123052 w 122953"/>
                <a:gd name="connsiteY0" fmla="*/ 63282 h 124007"/>
                <a:gd name="connsiteX1" fmla="*/ 61714 w 122953"/>
                <a:gd name="connsiteY1" fmla="*/ 63 h 124007"/>
                <a:gd name="connsiteX2" fmla="*/ 99 w 122953"/>
                <a:gd name="connsiteY2" fmla="*/ 63282 h 124007"/>
                <a:gd name="connsiteX3" fmla="*/ 61437 w 122953"/>
                <a:gd name="connsiteY3" fmla="*/ 124070 h 124007"/>
                <a:gd name="connsiteX4" fmla="*/ 123052 w 122953"/>
                <a:gd name="connsiteY4" fmla="*/ 63282 h 124007"/>
                <a:gd name="connsiteX5" fmla="*/ 61714 w 122953"/>
                <a:gd name="connsiteY5" fmla="*/ 117316 h 124007"/>
                <a:gd name="connsiteX6" fmla="*/ 30074 w 122953"/>
                <a:gd name="connsiteY6" fmla="*/ 99215 h 124007"/>
                <a:gd name="connsiteX7" fmla="*/ 23135 w 122953"/>
                <a:gd name="connsiteY7" fmla="*/ 61121 h 124007"/>
                <a:gd name="connsiteX8" fmla="*/ 29797 w 122953"/>
                <a:gd name="connsiteY8" fmla="*/ 24108 h 124007"/>
                <a:gd name="connsiteX9" fmla="*/ 61437 w 122953"/>
                <a:gd name="connsiteY9" fmla="*/ 6006 h 124007"/>
                <a:gd name="connsiteX10" fmla="*/ 92800 w 122953"/>
                <a:gd name="connsiteY10" fmla="*/ 23567 h 124007"/>
                <a:gd name="connsiteX11" fmla="*/ 100016 w 122953"/>
                <a:gd name="connsiteY11" fmla="*/ 61121 h 124007"/>
                <a:gd name="connsiteX12" fmla="*/ 93910 w 122953"/>
                <a:gd name="connsiteY12" fmla="*/ 97324 h 124007"/>
                <a:gd name="connsiteX13" fmla="*/ 61714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52" y="63282"/>
                  </a:moveTo>
                  <a:cubicBezTo>
                    <a:pt x="123052" y="28701"/>
                    <a:pt x="95298" y="63"/>
                    <a:pt x="61714" y="63"/>
                  </a:cubicBezTo>
                  <a:cubicBezTo>
                    <a:pt x="27021" y="63"/>
                    <a:pt x="99" y="29511"/>
                    <a:pt x="99" y="63282"/>
                  </a:cubicBezTo>
                  <a:cubicBezTo>
                    <a:pt x="99" y="98134"/>
                    <a:pt x="28964" y="124070"/>
                    <a:pt x="61437" y="124070"/>
                  </a:cubicBezTo>
                  <a:cubicBezTo>
                    <a:pt x="95020" y="124070"/>
                    <a:pt x="123052" y="97594"/>
                    <a:pt x="123052" y="63282"/>
                  </a:cubicBezTo>
                  <a:close/>
                  <a:moveTo>
                    <a:pt x="61714" y="117316"/>
                  </a:moveTo>
                  <a:cubicBezTo>
                    <a:pt x="49780" y="117316"/>
                    <a:pt x="37568" y="111643"/>
                    <a:pt x="30074" y="99215"/>
                  </a:cubicBezTo>
                  <a:cubicBezTo>
                    <a:pt x="23135" y="87327"/>
                    <a:pt x="23135" y="70847"/>
                    <a:pt x="23135" y="61121"/>
                  </a:cubicBezTo>
                  <a:cubicBezTo>
                    <a:pt x="23135" y="50584"/>
                    <a:pt x="23135" y="35995"/>
                    <a:pt x="29797" y="24108"/>
                  </a:cubicBezTo>
                  <a:cubicBezTo>
                    <a:pt x="37290" y="11680"/>
                    <a:pt x="50335" y="6006"/>
                    <a:pt x="61437" y="6006"/>
                  </a:cubicBezTo>
                  <a:cubicBezTo>
                    <a:pt x="73649" y="6006"/>
                    <a:pt x="85584" y="11950"/>
                    <a:pt x="92800" y="23567"/>
                  </a:cubicBezTo>
                  <a:cubicBezTo>
                    <a:pt x="100016" y="35185"/>
                    <a:pt x="100016" y="50855"/>
                    <a:pt x="100016" y="61121"/>
                  </a:cubicBezTo>
                  <a:cubicBezTo>
                    <a:pt x="100016" y="70847"/>
                    <a:pt x="100016" y="85436"/>
                    <a:pt x="93910" y="97324"/>
                  </a:cubicBezTo>
                  <a:cubicBezTo>
                    <a:pt x="87804" y="109481"/>
                    <a:pt x="75592" y="117316"/>
                    <a:pt x="61714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5" name="Freeform 10754">
              <a:extLst>
                <a:ext uri="{FF2B5EF4-FFF2-40B4-BE49-F238E27FC236}">
                  <a16:creationId xmlns:a16="http://schemas.microsoft.com/office/drawing/2014/main" id="{6AC9BF72-BDE2-7EDE-265E-F6C58127A51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46456" y="4122651"/>
              <a:ext cx="136830" cy="171827"/>
            </a:xfrm>
            <a:custGeom>
              <a:avLst/>
              <a:gdLst>
                <a:gd name="connsiteX0" fmla="*/ 40071 w 136830"/>
                <a:gd name="connsiteY0" fmla="*/ 17894 h 171827"/>
                <a:gd name="connsiteX1" fmla="*/ 40071 w 136830"/>
                <a:gd name="connsiteY1" fmla="*/ 63 h 171827"/>
                <a:gd name="connsiteX2" fmla="*/ 104 w 136830"/>
                <a:gd name="connsiteY2" fmla="*/ 3035 h 171827"/>
                <a:gd name="connsiteX3" fmla="*/ 104 w 136830"/>
                <a:gd name="connsiteY3" fmla="*/ 11410 h 171827"/>
                <a:gd name="connsiteX4" fmla="*/ 21753 w 136830"/>
                <a:gd name="connsiteY4" fmla="*/ 24918 h 171827"/>
                <a:gd name="connsiteX5" fmla="*/ 21753 w 136830"/>
                <a:gd name="connsiteY5" fmla="*/ 151358 h 171827"/>
                <a:gd name="connsiteX6" fmla="*/ 104 w 136830"/>
                <a:gd name="connsiteY6" fmla="*/ 163515 h 171827"/>
                <a:gd name="connsiteX7" fmla="*/ 104 w 136830"/>
                <a:gd name="connsiteY7" fmla="*/ 171890 h 171827"/>
                <a:gd name="connsiteX8" fmla="*/ 31189 w 136830"/>
                <a:gd name="connsiteY8" fmla="*/ 171080 h 171827"/>
                <a:gd name="connsiteX9" fmla="*/ 62552 w 136830"/>
                <a:gd name="connsiteY9" fmla="*/ 171890 h 171827"/>
                <a:gd name="connsiteX10" fmla="*/ 62552 w 136830"/>
                <a:gd name="connsiteY10" fmla="*/ 163515 h 171827"/>
                <a:gd name="connsiteX11" fmla="*/ 40903 w 136830"/>
                <a:gd name="connsiteY11" fmla="*/ 151358 h 171827"/>
                <a:gd name="connsiteX12" fmla="*/ 40903 w 136830"/>
                <a:gd name="connsiteY12" fmla="*/ 105969 h 171827"/>
                <a:gd name="connsiteX13" fmla="*/ 40903 w 136830"/>
                <a:gd name="connsiteY13" fmla="*/ 103538 h 171827"/>
                <a:gd name="connsiteX14" fmla="*/ 75042 w 136830"/>
                <a:gd name="connsiteY14" fmla="*/ 122449 h 171827"/>
                <a:gd name="connsiteX15" fmla="*/ 136935 w 136830"/>
                <a:gd name="connsiteY15" fmla="*/ 61121 h 171827"/>
                <a:gd name="connsiteX16" fmla="*/ 78927 w 136830"/>
                <a:gd name="connsiteY16" fmla="*/ 63 h 171827"/>
                <a:gd name="connsiteX17" fmla="*/ 40071 w 136830"/>
                <a:gd name="connsiteY17" fmla="*/ 17894 h 171827"/>
                <a:gd name="connsiteX18" fmla="*/ 40903 w 136830"/>
                <a:gd name="connsiteY18" fmla="*/ 88678 h 171827"/>
                <a:gd name="connsiteX19" fmla="*/ 40903 w 136830"/>
                <a:gd name="connsiteY19" fmla="*/ 28431 h 171827"/>
                <a:gd name="connsiteX20" fmla="*/ 76707 w 136830"/>
                <a:gd name="connsiteY20" fmla="*/ 6817 h 171827"/>
                <a:gd name="connsiteX21" fmla="*/ 113898 w 136830"/>
                <a:gd name="connsiteY21" fmla="*/ 61121 h 171827"/>
                <a:gd name="connsiteX22" fmla="*/ 73932 w 136830"/>
                <a:gd name="connsiteY22" fmla="*/ 116506 h 171827"/>
                <a:gd name="connsiteX23" fmla="*/ 44789 w 136830"/>
                <a:gd name="connsiteY23" fmla="*/ 100025 h 171827"/>
                <a:gd name="connsiteX24" fmla="*/ 40903 w 136830"/>
                <a:gd name="connsiteY24" fmla="*/ 88678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71" y="17894"/>
                  </a:moveTo>
                  <a:lnTo>
                    <a:pt x="40071" y="63"/>
                  </a:lnTo>
                  <a:lnTo>
                    <a:pt x="104" y="3035"/>
                  </a:lnTo>
                  <a:lnTo>
                    <a:pt x="104" y="11410"/>
                  </a:lnTo>
                  <a:cubicBezTo>
                    <a:pt x="19810" y="11410"/>
                    <a:pt x="21753" y="13031"/>
                    <a:pt x="21753" y="24918"/>
                  </a:cubicBezTo>
                  <a:lnTo>
                    <a:pt x="21753" y="151358"/>
                  </a:lnTo>
                  <a:cubicBezTo>
                    <a:pt x="21753" y="163515"/>
                    <a:pt x="18700" y="163515"/>
                    <a:pt x="104" y="163515"/>
                  </a:cubicBezTo>
                  <a:lnTo>
                    <a:pt x="104" y="171890"/>
                  </a:lnTo>
                  <a:cubicBezTo>
                    <a:pt x="9541" y="171620"/>
                    <a:pt x="23973" y="171080"/>
                    <a:pt x="31189" y="171080"/>
                  </a:cubicBezTo>
                  <a:cubicBezTo>
                    <a:pt x="38683" y="171080"/>
                    <a:pt x="52838" y="171620"/>
                    <a:pt x="62552" y="171890"/>
                  </a:cubicBezTo>
                  <a:lnTo>
                    <a:pt x="62552" y="163515"/>
                  </a:lnTo>
                  <a:cubicBezTo>
                    <a:pt x="43956" y="163515"/>
                    <a:pt x="40903" y="163515"/>
                    <a:pt x="40903" y="151358"/>
                  </a:cubicBezTo>
                  <a:lnTo>
                    <a:pt x="40903" y="105969"/>
                  </a:lnTo>
                  <a:lnTo>
                    <a:pt x="40903" y="103538"/>
                  </a:lnTo>
                  <a:cubicBezTo>
                    <a:pt x="42291" y="107860"/>
                    <a:pt x="53948" y="122449"/>
                    <a:pt x="75042" y="122449"/>
                  </a:cubicBezTo>
                  <a:cubicBezTo>
                    <a:pt x="108070" y="122449"/>
                    <a:pt x="136935" y="95973"/>
                    <a:pt x="136935" y="61121"/>
                  </a:cubicBezTo>
                  <a:cubicBezTo>
                    <a:pt x="136935" y="26810"/>
                    <a:pt x="110013" y="63"/>
                    <a:pt x="78927" y="63"/>
                  </a:cubicBezTo>
                  <a:cubicBezTo>
                    <a:pt x="57279" y="63"/>
                    <a:pt x="45622" y="11950"/>
                    <a:pt x="40071" y="17894"/>
                  </a:cubicBezTo>
                  <a:close/>
                  <a:moveTo>
                    <a:pt x="40903" y="88678"/>
                  </a:moveTo>
                  <a:lnTo>
                    <a:pt x="40903" y="28431"/>
                  </a:lnTo>
                  <a:cubicBezTo>
                    <a:pt x="48952" y="14652"/>
                    <a:pt x="62552" y="6817"/>
                    <a:pt x="76707" y="6817"/>
                  </a:cubicBezTo>
                  <a:cubicBezTo>
                    <a:pt x="96968" y="6817"/>
                    <a:pt x="113898" y="30592"/>
                    <a:pt x="113898" y="61121"/>
                  </a:cubicBezTo>
                  <a:cubicBezTo>
                    <a:pt x="113898" y="93811"/>
                    <a:pt x="94470" y="116506"/>
                    <a:pt x="73932" y="116506"/>
                  </a:cubicBezTo>
                  <a:cubicBezTo>
                    <a:pt x="62830" y="116506"/>
                    <a:pt x="52283" y="111102"/>
                    <a:pt x="44789" y="100025"/>
                  </a:cubicBezTo>
                  <a:cubicBezTo>
                    <a:pt x="40903" y="94352"/>
                    <a:pt x="40903" y="94082"/>
                    <a:pt x="40903" y="8867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6" name="Freeform 10755">
              <a:extLst>
                <a:ext uri="{FF2B5EF4-FFF2-40B4-BE49-F238E27FC236}">
                  <a16:creationId xmlns:a16="http://schemas.microsoft.com/office/drawing/2014/main" id="{513E15EE-5755-470C-5A8D-2AEDCA7575B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598151" y="4075912"/>
              <a:ext cx="86872" cy="169125"/>
            </a:xfrm>
            <a:custGeom>
              <a:avLst/>
              <a:gdLst>
                <a:gd name="connsiteX0" fmla="*/ 42852 w 86872"/>
                <a:gd name="connsiteY0" fmla="*/ 58149 h 169125"/>
                <a:gd name="connsiteX1" fmla="*/ 82541 w 86872"/>
                <a:gd name="connsiteY1" fmla="*/ 58149 h 169125"/>
                <a:gd name="connsiteX2" fmla="*/ 82541 w 86872"/>
                <a:gd name="connsiteY2" fmla="*/ 49774 h 169125"/>
                <a:gd name="connsiteX3" fmla="*/ 42852 w 86872"/>
                <a:gd name="connsiteY3" fmla="*/ 49774 h 169125"/>
                <a:gd name="connsiteX4" fmla="*/ 42852 w 86872"/>
                <a:gd name="connsiteY4" fmla="*/ 63 h 169125"/>
                <a:gd name="connsiteX5" fmla="*/ 35913 w 86872"/>
                <a:gd name="connsiteY5" fmla="*/ 63 h 169125"/>
                <a:gd name="connsiteX6" fmla="*/ 110 w 86872"/>
                <a:gd name="connsiteY6" fmla="*/ 52205 h 169125"/>
                <a:gd name="connsiteX7" fmla="*/ 110 w 86872"/>
                <a:gd name="connsiteY7" fmla="*/ 58149 h 169125"/>
                <a:gd name="connsiteX8" fmla="*/ 23701 w 86872"/>
                <a:gd name="connsiteY8" fmla="*/ 58149 h 169125"/>
                <a:gd name="connsiteX9" fmla="*/ 23701 w 86872"/>
                <a:gd name="connsiteY9" fmla="*/ 132716 h 169125"/>
                <a:gd name="connsiteX10" fmla="*/ 59505 w 86872"/>
                <a:gd name="connsiteY10" fmla="*/ 169189 h 169125"/>
                <a:gd name="connsiteX11" fmla="*/ 86982 w 86872"/>
                <a:gd name="connsiteY11" fmla="*/ 132716 h 169125"/>
                <a:gd name="connsiteX12" fmla="*/ 86982 w 86872"/>
                <a:gd name="connsiteY12" fmla="*/ 117316 h 169125"/>
                <a:gd name="connsiteX13" fmla="*/ 80043 w 86872"/>
                <a:gd name="connsiteY13" fmla="*/ 117316 h 169125"/>
                <a:gd name="connsiteX14" fmla="*/ 80043 w 86872"/>
                <a:gd name="connsiteY14" fmla="*/ 132176 h 169125"/>
                <a:gd name="connsiteX15" fmla="*/ 61447 w 86872"/>
                <a:gd name="connsiteY15" fmla="*/ 162434 h 169125"/>
                <a:gd name="connsiteX16" fmla="*/ 42852 w 86872"/>
                <a:gd name="connsiteY16" fmla="*/ 133256 h 169125"/>
                <a:gd name="connsiteX17" fmla="*/ 42852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52" y="58149"/>
                  </a:moveTo>
                  <a:lnTo>
                    <a:pt x="82541" y="58149"/>
                  </a:lnTo>
                  <a:lnTo>
                    <a:pt x="82541" y="49774"/>
                  </a:lnTo>
                  <a:lnTo>
                    <a:pt x="42852" y="49774"/>
                  </a:lnTo>
                  <a:lnTo>
                    <a:pt x="42852" y="63"/>
                  </a:lnTo>
                  <a:lnTo>
                    <a:pt x="35913" y="63"/>
                  </a:lnTo>
                  <a:cubicBezTo>
                    <a:pt x="35636" y="22217"/>
                    <a:pt x="27309" y="51125"/>
                    <a:pt x="110" y="52205"/>
                  </a:cubicBezTo>
                  <a:lnTo>
                    <a:pt x="110" y="58149"/>
                  </a:lnTo>
                  <a:lnTo>
                    <a:pt x="23701" y="58149"/>
                  </a:lnTo>
                  <a:lnTo>
                    <a:pt x="23701" y="132716"/>
                  </a:lnTo>
                  <a:cubicBezTo>
                    <a:pt x="23701" y="165947"/>
                    <a:pt x="49513" y="169189"/>
                    <a:pt x="59505" y="169189"/>
                  </a:cubicBezTo>
                  <a:cubicBezTo>
                    <a:pt x="79210" y="169189"/>
                    <a:pt x="86982" y="150007"/>
                    <a:pt x="86982" y="132716"/>
                  </a:cubicBezTo>
                  <a:lnTo>
                    <a:pt x="86982" y="117316"/>
                  </a:lnTo>
                  <a:lnTo>
                    <a:pt x="80043" y="117316"/>
                  </a:lnTo>
                  <a:lnTo>
                    <a:pt x="80043" y="132176"/>
                  </a:lnTo>
                  <a:cubicBezTo>
                    <a:pt x="80043" y="152168"/>
                    <a:pt x="71717" y="162434"/>
                    <a:pt x="61447" y="162434"/>
                  </a:cubicBezTo>
                  <a:cubicBezTo>
                    <a:pt x="42852" y="162434"/>
                    <a:pt x="42852" y="137849"/>
                    <a:pt x="42852" y="133256"/>
                  </a:cubicBezTo>
                  <a:lnTo>
                    <a:pt x="42852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7" name="Freeform 10756">
              <a:extLst>
                <a:ext uri="{FF2B5EF4-FFF2-40B4-BE49-F238E27FC236}">
                  <a16:creationId xmlns:a16="http://schemas.microsoft.com/office/drawing/2014/main" id="{30A49C63-5689-9B89-BFA2-4767983C890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09972" y="4061322"/>
              <a:ext cx="59395" cy="180743"/>
            </a:xfrm>
            <a:custGeom>
              <a:avLst/>
              <a:gdLst>
                <a:gd name="connsiteX0" fmla="*/ 40080 w 59395"/>
                <a:gd name="connsiteY0" fmla="*/ 61391 h 180743"/>
                <a:gd name="connsiteX1" fmla="*/ 1224 w 59395"/>
                <a:gd name="connsiteY1" fmla="*/ 64363 h 180743"/>
                <a:gd name="connsiteX2" fmla="*/ 1224 w 59395"/>
                <a:gd name="connsiteY2" fmla="*/ 72738 h 180743"/>
                <a:gd name="connsiteX3" fmla="*/ 21762 w 59395"/>
                <a:gd name="connsiteY3" fmla="*/ 87598 h 180743"/>
                <a:gd name="connsiteX4" fmla="*/ 21762 w 59395"/>
                <a:gd name="connsiteY4" fmla="*/ 160273 h 180743"/>
                <a:gd name="connsiteX5" fmla="*/ 113 w 59395"/>
                <a:gd name="connsiteY5" fmla="*/ 172431 h 180743"/>
                <a:gd name="connsiteX6" fmla="*/ 113 w 59395"/>
                <a:gd name="connsiteY6" fmla="*/ 180806 h 180743"/>
                <a:gd name="connsiteX7" fmla="*/ 30644 w 59395"/>
                <a:gd name="connsiteY7" fmla="*/ 179995 h 180743"/>
                <a:gd name="connsiteX8" fmla="*/ 59509 w 59395"/>
                <a:gd name="connsiteY8" fmla="*/ 180806 h 180743"/>
                <a:gd name="connsiteX9" fmla="*/ 59509 w 59395"/>
                <a:gd name="connsiteY9" fmla="*/ 172431 h 180743"/>
                <a:gd name="connsiteX10" fmla="*/ 40080 w 59395"/>
                <a:gd name="connsiteY10" fmla="*/ 160543 h 180743"/>
                <a:gd name="connsiteX11" fmla="*/ 40080 w 59395"/>
                <a:gd name="connsiteY11" fmla="*/ 61391 h 180743"/>
                <a:gd name="connsiteX12" fmla="*/ 41190 w 59395"/>
                <a:gd name="connsiteY12" fmla="*/ 14382 h 180743"/>
                <a:gd name="connsiteX13" fmla="*/ 26480 w 59395"/>
                <a:gd name="connsiteY13" fmla="*/ 63 h 180743"/>
                <a:gd name="connsiteX14" fmla="*/ 11770 w 59395"/>
                <a:gd name="connsiteY14" fmla="*/ 14382 h 180743"/>
                <a:gd name="connsiteX15" fmla="*/ 26480 w 59395"/>
                <a:gd name="connsiteY15" fmla="*/ 28701 h 180743"/>
                <a:gd name="connsiteX16" fmla="*/ 41190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80" y="61391"/>
                  </a:moveTo>
                  <a:lnTo>
                    <a:pt x="1224" y="64363"/>
                  </a:lnTo>
                  <a:lnTo>
                    <a:pt x="1224" y="72738"/>
                  </a:lnTo>
                  <a:cubicBezTo>
                    <a:pt x="19264" y="72738"/>
                    <a:pt x="21762" y="74359"/>
                    <a:pt x="21762" y="87598"/>
                  </a:cubicBezTo>
                  <a:lnTo>
                    <a:pt x="21762" y="160273"/>
                  </a:lnTo>
                  <a:cubicBezTo>
                    <a:pt x="21762" y="172431"/>
                    <a:pt x="18709" y="172431"/>
                    <a:pt x="113" y="172431"/>
                  </a:cubicBezTo>
                  <a:lnTo>
                    <a:pt x="113" y="180806"/>
                  </a:lnTo>
                  <a:cubicBezTo>
                    <a:pt x="8995" y="180536"/>
                    <a:pt x="23982" y="179995"/>
                    <a:pt x="30644" y="179995"/>
                  </a:cubicBezTo>
                  <a:cubicBezTo>
                    <a:pt x="40358" y="179995"/>
                    <a:pt x="50072" y="180536"/>
                    <a:pt x="59509" y="180806"/>
                  </a:cubicBezTo>
                  <a:lnTo>
                    <a:pt x="59509" y="172431"/>
                  </a:lnTo>
                  <a:cubicBezTo>
                    <a:pt x="41190" y="172431"/>
                    <a:pt x="40080" y="171080"/>
                    <a:pt x="40080" y="160543"/>
                  </a:cubicBezTo>
                  <a:lnTo>
                    <a:pt x="40080" y="61391"/>
                  </a:lnTo>
                  <a:close/>
                  <a:moveTo>
                    <a:pt x="41190" y="14382"/>
                  </a:moveTo>
                  <a:cubicBezTo>
                    <a:pt x="41190" y="5736"/>
                    <a:pt x="34252" y="63"/>
                    <a:pt x="26480" y="63"/>
                  </a:cubicBezTo>
                  <a:cubicBezTo>
                    <a:pt x="17876" y="63"/>
                    <a:pt x="11770" y="7357"/>
                    <a:pt x="11770" y="14382"/>
                  </a:cubicBezTo>
                  <a:cubicBezTo>
                    <a:pt x="11770" y="21676"/>
                    <a:pt x="17876" y="28701"/>
                    <a:pt x="26480" y="28701"/>
                  </a:cubicBezTo>
                  <a:cubicBezTo>
                    <a:pt x="34252" y="28701"/>
                    <a:pt x="41190" y="23027"/>
                    <a:pt x="41190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8" name="Freeform 10757">
              <a:extLst>
                <a:ext uri="{FF2B5EF4-FFF2-40B4-BE49-F238E27FC236}">
                  <a16:creationId xmlns:a16="http://schemas.microsoft.com/office/drawing/2014/main" id="{63793A2C-EC51-A681-8BAD-9796752B5F6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86791" y="4122651"/>
              <a:ext cx="216764" cy="119414"/>
            </a:xfrm>
            <a:custGeom>
              <a:avLst/>
              <a:gdLst>
                <a:gd name="connsiteX0" fmla="*/ 21765 w 216764"/>
                <a:gd name="connsiteY0" fmla="*/ 26539 h 119414"/>
                <a:gd name="connsiteX1" fmla="*/ 21765 w 216764"/>
                <a:gd name="connsiteY1" fmla="*/ 98945 h 119414"/>
                <a:gd name="connsiteX2" fmla="*/ 116 w 216764"/>
                <a:gd name="connsiteY2" fmla="*/ 111102 h 119414"/>
                <a:gd name="connsiteX3" fmla="*/ 116 w 216764"/>
                <a:gd name="connsiteY3" fmla="*/ 119478 h 119414"/>
                <a:gd name="connsiteX4" fmla="*/ 31479 w 216764"/>
                <a:gd name="connsiteY4" fmla="*/ 118667 h 119414"/>
                <a:gd name="connsiteX5" fmla="*/ 62564 w 216764"/>
                <a:gd name="connsiteY5" fmla="*/ 119478 h 119414"/>
                <a:gd name="connsiteX6" fmla="*/ 62564 w 216764"/>
                <a:gd name="connsiteY6" fmla="*/ 111102 h 119414"/>
                <a:gd name="connsiteX7" fmla="*/ 40916 w 216764"/>
                <a:gd name="connsiteY7" fmla="*/ 98945 h 119414"/>
                <a:gd name="connsiteX8" fmla="*/ 40916 w 216764"/>
                <a:gd name="connsiteY8" fmla="*/ 49234 h 119414"/>
                <a:gd name="connsiteX9" fmla="*/ 78384 w 216764"/>
                <a:gd name="connsiteY9" fmla="*/ 6006 h 119414"/>
                <a:gd name="connsiteX10" fmla="*/ 98923 w 216764"/>
                <a:gd name="connsiteY10" fmla="*/ 35995 h 119414"/>
                <a:gd name="connsiteX11" fmla="*/ 98923 w 216764"/>
                <a:gd name="connsiteY11" fmla="*/ 98945 h 119414"/>
                <a:gd name="connsiteX12" fmla="*/ 77274 w 216764"/>
                <a:gd name="connsiteY12" fmla="*/ 111102 h 119414"/>
                <a:gd name="connsiteX13" fmla="*/ 77274 w 216764"/>
                <a:gd name="connsiteY13" fmla="*/ 119478 h 119414"/>
                <a:gd name="connsiteX14" fmla="*/ 108637 w 216764"/>
                <a:gd name="connsiteY14" fmla="*/ 118667 h 119414"/>
                <a:gd name="connsiteX15" fmla="*/ 139722 w 216764"/>
                <a:gd name="connsiteY15" fmla="*/ 119478 h 119414"/>
                <a:gd name="connsiteX16" fmla="*/ 139722 w 216764"/>
                <a:gd name="connsiteY16" fmla="*/ 111102 h 119414"/>
                <a:gd name="connsiteX17" fmla="*/ 118074 w 216764"/>
                <a:gd name="connsiteY17" fmla="*/ 98945 h 119414"/>
                <a:gd name="connsiteX18" fmla="*/ 118074 w 216764"/>
                <a:gd name="connsiteY18" fmla="*/ 49234 h 119414"/>
                <a:gd name="connsiteX19" fmla="*/ 155543 w 216764"/>
                <a:gd name="connsiteY19" fmla="*/ 6006 h 119414"/>
                <a:gd name="connsiteX20" fmla="*/ 176081 w 216764"/>
                <a:gd name="connsiteY20" fmla="*/ 35995 h 119414"/>
                <a:gd name="connsiteX21" fmla="*/ 176081 w 216764"/>
                <a:gd name="connsiteY21" fmla="*/ 98945 h 119414"/>
                <a:gd name="connsiteX22" fmla="*/ 154432 w 216764"/>
                <a:gd name="connsiteY22" fmla="*/ 111102 h 119414"/>
                <a:gd name="connsiteX23" fmla="*/ 154432 w 216764"/>
                <a:gd name="connsiteY23" fmla="*/ 119478 h 119414"/>
                <a:gd name="connsiteX24" fmla="*/ 185795 w 216764"/>
                <a:gd name="connsiteY24" fmla="*/ 118667 h 119414"/>
                <a:gd name="connsiteX25" fmla="*/ 216880 w 216764"/>
                <a:gd name="connsiteY25" fmla="*/ 119478 h 119414"/>
                <a:gd name="connsiteX26" fmla="*/ 216880 w 216764"/>
                <a:gd name="connsiteY26" fmla="*/ 111102 h 119414"/>
                <a:gd name="connsiteX27" fmla="*/ 195232 w 216764"/>
                <a:gd name="connsiteY27" fmla="*/ 102997 h 119414"/>
                <a:gd name="connsiteX28" fmla="*/ 195232 w 216764"/>
                <a:gd name="connsiteY28" fmla="*/ 51395 h 119414"/>
                <a:gd name="connsiteX29" fmla="*/ 186628 w 216764"/>
                <a:gd name="connsiteY29" fmla="*/ 10059 h 119414"/>
                <a:gd name="connsiteX30" fmla="*/ 157485 w 216764"/>
                <a:gd name="connsiteY30" fmla="*/ 63 h 119414"/>
                <a:gd name="connsiteX31" fmla="*/ 117241 w 216764"/>
                <a:gd name="connsiteY31" fmla="*/ 26539 h 119414"/>
                <a:gd name="connsiteX32" fmla="*/ 80327 w 216764"/>
                <a:gd name="connsiteY32" fmla="*/ 63 h 119414"/>
                <a:gd name="connsiteX33" fmla="*/ 39250 w 216764"/>
                <a:gd name="connsiteY33" fmla="*/ 28431 h 119414"/>
                <a:gd name="connsiteX34" fmla="*/ 39250 w 216764"/>
                <a:gd name="connsiteY34" fmla="*/ 63 h 119414"/>
                <a:gd name="connsiteX35" fmla="*/ 116 w 216764"/>
                <a:gd name="connsiteY35" fmla="*/ 3035 h 119414"/>
                <a:gd name="connsiteX36" fmla="*/ 116 w 216764"/>
                <a:gd name="connsiteY36" fmla="*/ 11410 h 119414"/>
                <a:gd name="connsiteX37" fmla="*/ 21765 w 216764"/>
                <a:gd name="connsiteY37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65" y="26539"/>
                  </a:moveTo>
                  <a:lnTo>
                    <a:pt x="21765" y="98945"/>
                  </a:lnTo>
                  <a:cubicBezTo>
                    <a:pt x="21765" y="111102"/>
                    <a:pt x="18712" y="111102"/>
                    <a:pt x="116" y="111102"/>
                  </a:cubicBezTo>
                  <a:lnTo>
                    <a:pt x="116" y="119478"/>
                  </a:lnTo>
                  <a:cubicBezTo>
                    <a:pt x="9830" y="119207"/>
                    <a:pt x="23985" y="118667"/>
                    <a:pt x="31479" y="118667"/>
                  </a:cubicBezTo>
                  <a:cubicBezTo>
                    <a:pt x="38695" y="118667"/>
                    <a:pt x="53128" y="119207"/>
                    <a:pt x="62564" y="119478"/>
                  </a:cubicBezTo>
                  <a:lnTo>
                    <a:pt x="62564" y="111102"/>
                  </a:lnTo>
                  <a:cubicBezTo>
                    <a:pt x="43969" y="111102"/>
                    <a:pt x="40916" y="111102"/>
                    <a:pt x="40916" y="98945"/>
                  </a:cubicBezTo>
                  <a:lnTo>
                    <a:pt x="40916" y="49234"/>
                  </a:lnTo>
                  <a:cubicBezTo>
                    <a:pt x="40916" y="21136"/>
                    <a:pt x="60621" y="6006"/>
                    <a:pt x="78384" y="6006"/>
                  </a:cubicBezTo>
                  <a:cubicBezTo>
                    <a:pt x="95870" y="6006"/>
                    <a:pt x="98923" y="20596"/>
                    <a:pt x="98923" y="35995"/>
                  </a:cubicBezTo>
                  <a:lnTo>
                    <a:pt x="98923" y="98945"/>
                  </a:lnTo>
                  <a:cubicBezTo>
                    <a:pt x="98923" y="111102"/>
                    <a:pt x="95870" y="111102"/>
                    <a:pt x="77274" y="111102"/>
                  </a:cubicBezTo>
                  <a:lnTo>
                    <a:pt x="77274" y="119478"/>
                  </a:lnTo>
                  <a:cubicBezTo>
                    <a:pt x="86988" y="119207"/>
                    <a:pt x="101143" y="118667"/>
                    <a:pt x="108637" y="118667"/>
                  </a:cubicBezTo>
                  <a:cubicBezTo>
                    <a:pt x="115853" y="118667"/>
                    <a:pt x="130286" y="119207"/>
                    <a:pt x="139722" y="119478"/>
                  </a:cubicBezTo>
                  <a:lnTo>
                    <a:pt x="139722" y="111102"/>
                  </a:lnTo>
                  <a:cubicBezTo>
                    <a:pt x="121127" y="111102"/>
                    <a:pt x="118074" y="111102"/>
                    <a:pt x="118074" y="98945"/>
                  </a:cubicBezTo>
                  <a:lnTo>
                    <a:pt x="118074" y="49234"/>
                  </a:lnTo>
                  <a:cubicBezTo>
                    <a:pt x="118074" y="21136"/>
                    <a:pt x="137780" y="6006"/>
                    <a:pt x="155543" y="6006"/>
                  </a:cubicBezTo>
                  <a:cubicBezTo>
                    <a:pt x="173028" y="6006"/>
                    <a:pt x="176081" y="20596"/>
                    <a:pt x="176081" y="35995"/>
                  </a:cubicBezTo>
                  <a:lnTo>
                    <a:pt x="176081" y="98945"/>
                  </a:lnTo>
                  <a:cubicBezTo>
                    <a:pt x="176081" y="111102"/>
                    <a:pt x="173028" y="111102"/>
                    <a:pt x="154432" y="111102"/>
                  </a:cubicBezTo>
                  <a:lnTo>
                    <a:pt x="154432" y="119478"/>
                  </a:lnTo>
                  <a:cubicBezTo>
                    <a:pt x="164147" y="119207"/>
                    <a:pt x="178301" y="118667"/>
                    <a:pt x="185795" y="118667"/>
                  </a:cubicBezTo>
                  <a:cubicBezTo>
                    <a:pt x="193011" y="118667"/>
                    <a:pt x="207444" y="119207"/>
                    <a:pt x="216880" y="119478"/>
                  </a:cubicBezTo>
                  <a:lnTo>
                    <a:pt x="216880" y="111102"/>
                  </a:lnTo>
                  <a:cubicBezTo>
                    <a:pt x="202448" y="111102"/>
                    <a:pt x="195509" y="111102"/>
                    <a:pt x="195232" y="102997"/>
                  </a:cubicBezTo>
                  <a:lnTo>
                    <a:pt x="195232" y="51395"/>
                  </a:lnTo>
                  <a:cubicBezTo>
                    <a:pt x="195232" y="28160"/>
                    <a:pt x="195232" y="19785"/>
                    <a:pt x="186628" y="10059"/>
                  </a:cubicBezTo>
                  <a:cubicBezTo>
                    <a:pt x="182742" y="5466"/>
                    <a:pt x="173583" y="63"/>
                    <a:pt x="157485" y="63"/>
                  </a:cubicBezTo>
                  <a:cubicBezTo>
                    <a:pt x="134171" y="63"/>
                    <a:pt x="121959" y="16273"/>
                    <a:pt x="117241" y="26539"/>
                  </a:cubicBezTo>
                  <a:cubicBezTo>
                    <a:pt x="113355" y="3035"/>
                    <a:pt x="92817" y="63"/>
                    <a:pt x="80327" y="63"/>
                  </a:cubicBezTo>
                  <a:cubicBezTo>
                    <a:pt x="60066" y="63"/>
                    <a:pt x="47022" y="11680"/>
                    <a:pt x="39250" y="28431"/>
                  </a:cubicBezTo>
                  <a:lnTo>
                    <a:pt x="39250" y="63"/>
                  </a:lnTo>
                  <a:lnTo>
                    <a:pt x="116" y="3035"/>
                  </a:lnTo>
                  <a:lnTo>
                    <a:pt x="116" y="11410"/>
                  </a:lnTo>
                  <a:cubicBezTo>
                    <a:pt x="19545" y="11410"/>
                    <a:pt x="21765" y="13301"/>
                    <a:pt x="21765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9" name="Freeform 10758">
              <a:extLst>
                <a:ext uri="{FF2B5EF4-FFF2-40B4-BE49-F238E27FC236}">
                  <a16:creationId xmlns:a16="http://schemas.microsoft.com/office/drawing/2014/main" id="{9F1C24A9-2C22-3CA8-7154-48B574612A9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020856" y="4121030"/>
              <a:ext cx="125173" cy="124007"/>
            </a:xfrm>
            <a:custGeom>
              <a:avLst/>
              <a:gdLst>
                <a:gd name="connsiteX0" fmla="*/ 80891 w 125173"/>
                <a:gd name="connsiteY0" fmla="*/ 100566 h 124007"/>
                <a:gd name="connsiteX1" fmla="*/ 102539 w 125173"/>
                <a:gd name="connsiteY1" fmla="*/ 122720 h 124007"/>
                <a:gd name="connsiteX2" fmla="*/ 125298 w 125173"/>
                <a:gd name="connsiteY2" fmla="*/ 97054 h 124007"/>
                <a:gd name="connsiteX3" fmla="*/ 125298 w 125173"/>
                <a:gd name="connsiteY3" fmla="*/ 81924 h 124007"/>
                <a:gd name="connsiteX4" fmla="*/ 118360 w 125173"/>
                <a:gd name="connsiteY4" fmla="*/ 81924 h 124007"/>
                <a:gd name="connsiteX5" fmla="*/ 118360 w 125173"/>
                <a:gd name="connsiteY5" fmla="*/ 97054 h 124007"/>
                <a:gd name="connsiteX6" fmla="*/ 108368 w 125173"/>
                <a:gd name="connsiteY6" fmla="*/ 114344 h 124007"/>
                <a:gd name="connsiteX7" fmla="*/ 98099 w 125173"/>
                <a:gd name="connsiteY7" fmla="*/ 100836 h 124007"/>
                <a:gd name="connsiteX8" fmla="*/ 98099 w 125173"/>
                <a:gd name="connsiteY8" fmla="*/ 46802 h 124007"/>
                <a:gd name="connsiteX9" fmla="*/ 88107 w 125173"/>
                <a:gd name="connsiteY9" fmla="*/ 14922 h 124007"/>
                <a:gd name="connsiteX10" fmla="*/ 50083 w 125173"/>
                <a:gd name="connsiteY10" fmla="*/ 63 h 124007"/>
                <a:gd name="connsiteX11" fmla="*/ 8173 w 125173"/>
                <a:gd name="connsiteY11" fmla="*/ 30592 h 124007"/>
                <a:gd name="connsiteX12" fmla="*/ 20941 w 125173"/>
                <a:gd name="connsiteY12" fmla="*/ 43290 h 124007"/>
                <a:gd name="connsiteX13" fmla="*/ 33708 w 125173"/>
                <a:gd name="connsiteY13" fmla="*/ 30862 h 124007"/>
                <a:gd name="connsiteX14" fmla="*/ 19553 w 125173"/>
                <a:gd name="connsiteY14" fmla="*/ 18434 h 124007"/>
                <a:gd name="connsiteX15" fmla="*/ 49528 w 125173"/>
                <a:gd name="connsiteY15" fmla="*/ 6006 h 124007"/>
                <a:gd name="connsiteX16" fmla="*/ 78948 w 125173"/>
                <a:gd name="connsiteY16" fmla="*/ 40588 h 124007"/>
                <a:gd name="connsiteX17" fmla="*/ 78948 w 125173"/>
                <a:gd name="connsiteY17" fmla="*/ 50584 h 124007"/>
                <a:gd name="connsiteX18" fmla="*/ 27879 w 125173"/>
                <a:gd name="connsiteY18" fmla="*/ 60311 h 124007"/>
                <a:gd name="connsiteX19" fmla="*/ 125 w 125173"/>
                <a:gd name="connsiteY19" fmla="*/ 95433 h 124007"/>
                <a:gd name="connsiteX20" fmla="*/ 44532 w 125173"/>
                <a:gd name="connsiteY20" fmla="*/ 124070 h 124007"/>
                <a:gd name="connsiteX21" fmla="*/ 80891 w 125173"/>
                <a:gd name="connsiteY21" fmla="*/ 100566 h 124007"/>
                <a:gd name="connsiteX22" fmla="*/ 78948 w 125173"/>
                <a:gd name="connsiteY22" fmla="*/ 56258 h 124007"/>
                <a:gd name="connsiteX23" fmla="*/ 78948 w 125173"/>
                <a:gd name="connsiteY23" fmla="*/ 83275 h 124007"/>
                <a:gd name="connsiteX24" fmla="*/ 46475 w 125173"/>
                <a:gd name="connsiteY24" fmla="*/ 118127 h 124007"/>
                <a:gd name="connsiteX25" fmla="*/ 21496 w 125173"/>
                <a:gd name="connsiteY25" fmla="*/ 95162 h 124007"/>
                <a:gd name="connsiteX26" fmla="*/ 78948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1" y="100566"/>
                  </a:moveTo>
                  <a:cubicBezTo>
                    <a:pt x="82001" y="111372"/>
                    <a:pt x="89495" y="122720"/>
                    <a:pt x="102539" y="122720"/>
                  </a:cubicBezTo>
                  <a:cubicBezTo>
                    <a:pt x="108368" y="122720"/>
                    <a:pt x="125298" y="118937"/>
                    <a:pt x="125298" y="97054"/>
                  </a:cubicBezTo>
                  <a:lnTo>
                    <a:pt x="125298" y="81924"/>
                  </a:lnTo>
                  <a:lnTo>
                    <a:pt x="118360" y="81924"/>
                  </a:lnTo>
                  <a:lnTo>
                    <a:pt x="118360" y="97054"/>
                  </a:lnTo>
                  <a:cubicBezTo>
                    <a:pt x="118360" y="112723"/>
                    <a:pt x="111421" y="114344"/>
                    <a:pt x="108368" y="114344"/>
                  </a:cubicBezTo>
                  <a:cubicBezTo>
                    <a:pt x="99209" y="114344"/>
                    <a:pt x="98099" y="102187"/>
                    <a:pt x="98099" y="100836"/>
                  </a:cubicBezTo>
                  <a:lnTo>
                    <a:pt x="98099" y="46802"/>
                  </a:lnTo>
                  <a:cubicBezTo>
                    <a:pt x="98099" y="35455"/>
                    <a:pt x="98099" y="24918"/>
                    <a:pt x="88107" y="14922"/>
                  </a:cubicBezTo>
                  <a:cubicBezTo>
                    <a:pt x="77283" y="4385"/>
                    <a:pt x="63405" y="63"/>
                    <a:pt x="50083" y="63"/>
                  </a:cubicBezTo>
                  <a:cubicBezTo>
                    <a:pt x="27324" y="63"/>
                    <a:pt x="8173" y="12761"/>
                    <a:pt x="8173" y="30592"/>
                  </a:cubicBezTo>
                  <a:cubicBezTo>
                    <a:pt x="8173" y="38697"/>
                    <a:pt x="13724" y="43290"/>
                    <a:pt x="20941" y="43290"/>
                  </a:cubicBezTo>
                  <a:cubicBezTo>
                    <a:pt x="28712" y="43290"/>
                    <a:pt x="33708" y="37886"/>
                    <a:pt x="33708" y="30862"/>
                  </a:cubicBezTo>
                  <a:cubicBezTo>
                    <a:pt x="33708" y="27620"/>
                    <a:pt x="32320" y="18704"/>
                    <a:pt x="19553" y="18434"/>
                  </a:cubicBezTo>
                  <a:cubicBezTo>
                    <a:pt x="27047" y="8978"/>
                    <a:pt x="40646" y="6006"/>
                    <a:pt x="49528" y="6006"/>
                  </a:cubicBezTo>
                  <a:cubicBezTo>
                    <a:pt x="63128" y="6006"/>
                    <a:pt x="78948" y="16543"/>
                    <a:pt x="78948" y="40588"/>
                  </a:cubicBezTo>
                  <a:lnTo>
                    <a:pt x="78948" y="50584"/>
                  </a:lnTo>
                  <a:cubicBezTo>
                    <a:pt x="64793" y="51395"/>
                    <a:pt x="45365" y="52205"/>
                    <a:pt x="27879" y="60311"/>
                  </a:cubicBezTo>
                  <a:cubicBezTo>
                    <a:pt x="7063" y="69496"/>
                    <a:pt x="125" y="83545"/>
                    <a:pt x="125" y="95433"/>
                  </a:cubicBezTo>
                  <a:cubicBezTo>
                    <a:pt x="125" y="117316"/>
                    <a:pt x="27047" y="124070"/>
                    <a:pt x="44532" y="124070"/>
                  </a:cubicBezTo>
                  <a:cubicBezTo>
                    <a:pt x="62850" y="124070"/>
                    <a:pt x="75617" y="113264"/>
                    <a:pt x="80891" y="100566"/>
                  </a:cubicBezTo>
                  <a:close/>
                  <a:moveTo>
                    <a:pt x="78948" y="56258"/>
                  </a:moveTo>
                  <a:lnTo>
                    <a:pt x="78948" y="83275"/>
                  </a:lnTo>
                  <a:cubicBezTo>
                    <a:pt x="78948" y="108941"/>
                    <a:pt x="58964" y="118127"/>
                    <a:pt x="46475" y="118127"/>
                  </a:cubicBezTo>
                  <a:cubicBezTo>
                    <a:pt x="32875" y="118127"/>
                    <a:pt x="21496" y="108671"/>
                    <a:pt x="21496" y="95162"/>
                  </a:cubicBezTo>
                  <a:cubicBezTo>
                    <a:pt x="21496" y="80303"/>
                    <a:pt x="33153" y="57879"/>
                    <a:pt x="78948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0" name="Freeform 10759">
              <a:extLst>
                <a:ext uri="{FF2B5EF4-FFF2-40B4-BE49-F238E27FC236}">
                  <a16:creationId xmlns:a16="http://schemas.microsoft.com/office/drawing/2014/main" id="{B1808D2E-00EF-0B01-AC61-A79BE38B1C3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157132" y="4054568"/>
              <a:ext cx="61615" cy="187497"/>
            </a:xfrm>
            <a:custGeom>
              <a:avLst/>
              <a:gdLst>
                <a:gd name="connsiteX0" fmla="*/ 40096 w 61615"/>
                <a:gd name="connsiteY0" fmla="*/ 63 h 187497"/>
                <a:gd name="connsiteX1" fmla="*/ 130 w 61615"/>
                <a:gd name="connsiteY1" fmla="*/ 3035 h 187497"/>
                <a:gd name="connsiteX2" fmla="*/ 130 w 61615"/>
                <a:gd name="connsiteY2" fmla="*/ 11410 h 187497"/>
                <a:gd name="connsiteX3" fmla="*/ 21778 w 61615"/>
                <a:gd name="connsiteY3" fmla="*/ 26539 h 187497"/>
                <a:gd name="connsiteX4" fmla="*/ 21778 w 61615"/>
                <a:gd name="connsiteY4" fmla="*/ 167027 h 187497"/>
                <a:gd name="connsiteX5" fmla="*/ 130 w 61615"/>
                <a:gd name="connsiteY5" fmla="*/ 179185 h 187497"/>
                <a:gd name="connsiteX6" fmla="*/ 130 w 61615"/>
                <a:gd name="connsiteY6" fmla="*/ 187560 h 187497"/>
                <a:gd name="connsiteX7" fmla="*/ 30937 w 61615"/>
                <a:gd name="connsiteY7" fmla="*/ 186750 h 187497"/>
                <a:gd name="connsiteX8" fmla="*/ 61745 w 61615"/>
                <a:gd name="connsiteY8" fmla="*/ 187560 h 187497"/>
                <a:gd name="connsiteX9" fmla="*/ 61745 w 61615"/>
                <a:gd name="connsiteY9" fmla="*/ 179185 h 187497"/>
                <a:gd name="connsiteX10" fmla="*/ 40096 w 61615"/>
                <a:gd name="connsiteY10" fmla="*/ 167027 h 187497"/>
                <a:gd name="connsiteX11" fmla="*/ 40096 w 61615"/>
                <a:gd name="connsiteY11" fmla="*/ 63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096" y="63"/>
                  </a:moveTo>
                  <a:lnTo>
                    <a:pt x="130" y="3035"/>
                  </a:lnTo>
                  <a:lnTo>
                    <a:pt x="130" y="11410"/>
                  </a:lnTo>
                  <a:cubicBezTo>
                    <a:pt x="19558" y="11410"/>
                    <a:pt x="21778" y="13301"/>
                    <a:pt x="21778" y="26539"/>
                  </a:cubicBezTo>
                  <a:lnTo>
                    <a:pt x="21778" y="167027"/>
                  </a:lnTo>
                  <a:cubicBezTo>
                    <a:pt x="21778" y="179185"/>
                    <a:pt x="18725" y="179185"/>
                    <a:pt x="130" y="179185"/>
                  </a:cubicBezTo>
                  <a:lnTo>
                    <a:pt x="130" y="187560"/>
                  </a:lnTo>
                  <a:cubicBezTo>
                    <a:pt x="9289" y="187290"/>
                    <a:pt x="23999" y="186750"/>
                    <a:pt x="30937" y="186750"/>
                  </a:cubicBezTo>
                  <a:cubicBezTo>
                    <a:pt x="37876" y="186750"/>
                    <a:pt x="51476" y="187290"/>
                    <a:pt x="61745" y="187560"/>
                  </a:cubicBezTo>
                  <a:lnTo>
                    <a:pt x="61745" y="179185"/>
                  </a:lnTo>
                  <a:cubicBezTo>
                    <a:pt x="43149" y="179185"/>
                    <a:pt x="40096" y="179185"/>
                    <a:pt x="40096" y="167027"/>
                  </a:cubicBezTo>
                  <a:lnTo>
                    <a:pt x="40096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1" name="Freeform 10760">
              <a:extLst>
                <a:ext uri="{FF2B5EF4-FFF2-40B4-BE49-F238E27FC236}">
                  <a16:creationId xmlns:a16="http://schemas.microsoft.com/office/drawing/2014/main" id="{E53F401C-87E9-E35B-85A4-0A7CB9E8D3F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379306" y="4121030"/>
              <a:ext cx="105745" cy="124007"/>
            </a:xfrm>
            <a:custGeom>
              <a:avLst/>
              <a:gdLst>
                <a:gd name="connsiteX0" fmla="*/ 23174 w 105745"/>
                <a:gd name="connsiteY0" fmla="*/ 62202 h 124007"/>
                <a:gd name="connsiteX1" fmla="*/ 60643 w 105745"/>
                <a:gd name="connsiteY1" fmla="*/ 6817 h 124007"/>
                <a:gd name="connsiteX2" fmla="*/ 90340 w 105745"/>
                <a:gd name="connsiteY2" fmla="*/ 16813 h 124007"/>
                <a:gd name="connsiteX3" fmla="*/ 77296 w 105745"/>
                <a:gd name="connsiteY3" fmla="*/ 29241 h 124007"/>
                <a:gd name="connsiteX4" fmla="*/ 90063 w 105745"/>
                <a:gd name="connsiteY4" fmla="*/ 41669 h 124007"/>
                <a:gd name="connsiteX5" fmla="*/ 102830 w 105745"/>
                <a:gd name="connsiteY5" fmla="*/ 28971 h 124007"/>
                <a:gd name="connsiteX6" fmla="*/ 60365 w 105745"/>
                <a:gd name="connsiteY6" fmla="*/ 63 h 124007"/>
                <a:gd name="connsiteX7" fmla="*/ 137 w 105745"/>
                <a:gd name="connsiteY7" fmla="*/ 62742 h 124007"/>
                <a:gd name="connsiteX8" fmla="*/ 59810 w 105745"/>
                <a:gd name="connsiteY8" fmla="*/ 124070 h 124007"/>
                <a:gd name="connsiteX9" fmla="*/ 105883 w 105745"/>
                <a:gd name="connsiteY9" fmla="*/ 88948 h 124007"/>
                <a:gd name="connsiteX10" fmla="*/ 102275 w 105745"/>
                <a:gd name="connsiteY10" fmla="*/ 86247 h 124007"/>
                <a:gd name="connsiteX11" fmla="*/ 98667 w 105745"/>
                <a:gd name="connsiteY11" fmla="*/ 88948 h 124007"/>
                <a:gd name="connsiteX12" fmla="*/ 62308 w 105745"/>
                <a:gd name="connsiteY12" fmla="*/ 117316 h 124007"/>
                <a:gd name="connsiteX13" fmla="*/ 23174 w 105745"/>
                <a:gd name="connsiteY13" fmla="*/ 6220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174" y="62202"/>
                  </a:moveTo>
                  <a:cubicBezTo>
                    <a:pt x="23174" y="18164"/>
                    <a:pt x="45933" y="6817"/>
                    <a:pt x="60643" y="6817"/>
                  </a:cubicBezTo>
                  <a:cubicBezTo>
                    <a:pt x="63141" y="6817"/>
                    <a:pt x="80626" y="7087"/>
                    <a:pt x="90340" y="16813"/>
                  </a:cubicBezTo>
                  <a:cubicBezTo>
                    <a:pt x="78961" y="17624"/>
                    <a:pt x="77296" y="25729"/>
                    <a:pt x="77296" y="29241"/>
                  </a:cubicBezTo>
                  <a:cubicBezTo>
                    <a:pt x="77296" y="36265"/>
                    <a:pt x="82291" y="41669"/>
                    <a:pt x="90063" y="41669"/>
                  </a:cubicBezTo>
                  <a:cubicBezTo>
                    <a:pt x="97279" y="41669"/>
                    <a:pt x="102830" y="37076"/>
                    <a:pt x="102830" y="28971"/>
                  </a:cubicBezTo>
                  <a:cubicBezTo>
                    <a:pt x="102830" y="10599"/>
                    <a:pt x="81736" y="63"/>
                    <a:pt x="60365" y="63"/>
                  </a:cubicBezTo>
                  <a:cubicBezTo>
                    <a:pt x="25672" y="63"/>
                    <a:pt x="137" y="29241"/>
                    <a:pt x="137" y="62742"/>
                  </a:cubicBezTo>
                  <a:cubicBezTo>
                    <a:pt x="137" y="97324"/>
                    <a:pt x="27615" y="124070"/>
                    <a:pt x="59810" y="124070"/>
                  </a:cubicBezTo>
                  <a:cubicBezTo>
                    <a:pt x="97001" y="124070"/>
                    <a:pt x="105883" y="91650"/>
                    <a:pt x="105883" y="88948"/>
                  </a:cubicBezTo>
                  <a:cubicBezTo>
                    <a:pt x="105883" y="86247"/>
                    <a:pt x="103107" y="86247"/>
                    <a:pt x="102275" y="86247"/>
                  </a:cubicBezTo>
                  <a:cubicBezTo>
                    <a:pt x="99777" y="86247"/>
                    <a:pt x="99222" y="87327"/>
                    <a:pt x="98667" y="88948"/>
                  </a:cubicBezTo>
                  <a:cubicBezTo>
                    <a:pt x="90618" y="114074"/>
                    <a:pt x="72577" y="117316"/>
                    <a:pt x="62308" y="117316"/>
                  </a:cubicBezTo>
                  <a:cubicBezTo>
                    <a:pt x="47598" y="117316"/>
                    <a:pt x="23174" y="105699"/>
                    <a:pt x="23174" y="622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2" name="Freeform 10761">
              <a:extLst>
                <a:ext uri="{FF2B5EF4-FFF2-40B4-BE49-F238E27FC236}">
                  <a16:creationId xmlns:a16="http://schemas.microsoft.com/office/drawing/2014/main" id="{B7BAB8D7-24E5-2573-6041-D3863F9E393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500996" y="4121030"/>
              <a:ext cx="122953" cy="124007"/>
            </a:xfrm>
            <a:custGeom>
              <a:avLst/>
              <a:gdLst>
                <a:gd name="connsiteX0" fmla="*/ 123095 w 122953"/>
                <a:gd name="connsiteY0" fmla="*/ 63282 h 124007"/>
                <a:gd name="connsiteX1" fmla="*/ 61757 w 122953"/>
                <a:gd name="connsiteY1" fmla="*/ 63 h 124007"/>
                <a:gd name="connsiteX2" fmla="*/ 142 w 122953"/>
                <a:gd name="connsiteY2" fmla="*/ 63282 h 124007"/>
                <a:gd name="connsiteX3" fmla="*/ 61480 w 122953"/>
                <a:gd name="connsiteY3" fmla="*/ 124070 h 124007"/>
                <a:gd name="connsiteX4" fmla="*/ 123095 w 122953"/>
                <a:gd name="connsiteY4" fmla="*/ 63282 h 124007"/>
                <a:gd name="connsiteX5" fmla="*/ 61757 w 122953"/>
                <a:gd name="connsiteY5" fmla="*/ 117316 h 124007"/>
                <a:gd name="connsiteX6" fmla="*/ 30117 w 122953"/>
                <a:gd name="connsiteY6" fmla="*/ 99215 h 124007"/>
                <a:gd name="connsiteX7" fmla="*/ 23178 w 122953"/>
                <a:gd name="connsiteY7" fmla="*/ 61121 h 124007"/>
                <a:gd name="connsiteX8" fmla="*/ 29839 w 122953"/>
                <a:gd name="connsiteY8" fmla="*/ 24108 h 124007"/>
                <a:gd name="connsiteX9" fmla="*/ 61480 w 122953"/>
                <a:gd name="connsiteY9" fmla="*/ 6006 h 124007"/>
                <a:gd name="connsiteX10" fmla="*/ 92843 w 122953"/>
                <a:gd name="connsiteY10" fmla="*/ 23567 h 124007"/>
                <a:gd name="connsiteX11" fmla="*/ 100059 w 122953"/>
                <a:gd name="connsiteY11" fmla="*/ 61121 h 124007"/>
                <a:gd name="connsiteX12" fmla="*/ 93953 w 122953"/>
                <a:gd name="connsiteY12" fmla="*/ 97324 h 124007"/>
                <a:gd name="connsiteX13" fmla="*/ 61757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95" y="63282"/>
                  </a:moveTo>
                  <a:cubicBezTo>
                    <a:pt x="123095" y="28701"/>
                    <a:pt x="95341" y="63"/>
                    <a:pt x="61757" y="63"/>
                  </a:cubicBezTo>
                  <a:cubicBezTo>
                    <a:pt x="27064" y="63"/>
                    <a:pt x="142" y="29511"/>
                    <a:pt x="142" y="63282"/>
                  </a:cubicBezTo>
                  <a:cubicBezTo>
                    <a:pt x="142" y="98134"/>
                    <a:pt x="29007" y="124070"/>
                    <a:pt x="61480" y="124070"/>
                  </a:cubicBezTo>
                  <a:cubicBezTo>
                    <a:pt x="95063" y="124070"/>
                    <a:pt x="123095" y="97594"/>
                    <a:pt x="123095" y="63282"/>
                  </a:cubicBezTo>
                  <a:close/>
                  <a:moveTo>
                    <a:pt x="61757" y="117316"/>
                  </a:moveTo>
                  <a:cubicBezTo>
                    <a:pt x="49823" y="117316"/>
                    <a:pt x="37611" y="111643"/>
                    <a:pt x="30117" y="99215"/>
                  </a:cubicBezTo>
                  <a:cubicBezTo>
                    <a:pt x="23178" y="87327"/>
                    <a:pt x="23178" y="70847"/>
                    <a:pt x="23178" y="61121"/>
                  </a:cubicBezTo>
                  <a:cubicBezTo>
                    <a:pt x="23178" y="50584"/>
                    <a:pt x="23178" y="35995"/>
                    <a:pt x="29839" y="24108"/>
                  </a:cubicBezTo>
                  <a:cubicBezTo>
                    <a:pt x="37333" y="11680"/>
                    <a:pt x="50378" y="6006"/>
                    <a:pt x="61480" y="6006"/>
                  </a:cubicBezTo>
                  <a:cubicBezTo>
                    <a:pt x="73692" y="6006"/>
                    <a:pt x="85626" y="11950"/>
                    <a:pt x="92843" y="23567"/>
                  </a:cubicBezTo>
                  <a:cubicBezTo>
                    <a:pt x="100059" y="35185"/>
                    <a:pt x="100059" y="50855"/>
                    <a:pt x="100059" y="61121"/>
                  </a:cubicBezTo>
                  <a:cubicBezTo>
                    <a:pt x="100059" y="70847"/>
                    <a:pt x="100059" y="85436"/>
                    <a:pt x="93953" y="97324"/>
                  </a:cubicBezTo>
                  <a:cubicBezTo>
                    <a:pt x="87847" y="109481"/>
                    <a:pt x="75635" y="117316"/>
                    <a:pt x="61757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3" name="Freeform 10762">
              <a:extLst>
                <a:ext uri="{FF2B5EF4-FFF2-40B4-BE49-F238E27FC236}">
                  <a16:creationId xmlns:a16="http://schemas.microsoft.com/office/drawing/2014/main" id="{0F1014E2-9981-3A40-30BF-EF2D516EC0F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640880" y="4122651"/>
              <a:ext cx="139606" cy="119414"/>
            </a:xfrm>
            <a:custGeom>
              <a:avLst/>
              <a:gdLst>
                <a:gd name="connsiteX0" fmla="*/ 21796 w 139606"/>
                <a:gd name="connsiteY0" fmla="*/ 26539 h 119414"/>
                <a:gd name="connsiteX1" fmla="*/ 21796 w 139606"/>
                <a:gd name="connsiteY1" fmla="*/ 98945 h 119414"/>
                <a:gd name="connsiteX2" fmla="*/ 147 w 139606"/>
                <a:gd name="connsiteY2" fmla="*/ 111102 h 119414"/>
                <a:gd name="connsiteX3" fmla="*/ 147 w 139606"/>
                <a:gd name="connsiteY3" fmla="*/ 119478 h 119414"/>
                <a:gd name="connsiteX4" fmla="*/ 31510 w 139606"/>
                <a:gd name="connsiteY4" fmla="*/ 118667 h 119414"/>
                <a:gd name="connsiteX5" fmla="*/ 62595 w 139606"/>
                <a:gd name="connsiteY5" fmla="*/ 119478 h 119414"/>
                <a:gd name="connsiteX6" fmla="*/ 62595 w 139606"/>
                <a:gd name="connsiteY6" fmla="*/ 111102 h 119414"/>
                <a:gd name="connsiteX7" fmla="*/ 40946 w 139606"/>
                <a:gd name="connsiteY7" fmla="*/ 98945 h 119414"/>
                <a:gd name="connsiteX8" fmla="*/ 40946 w 139606"/>
                <a:gd name="connsiteY8" fmla="*/ 49234 h 119414"/>
                <a:gd name="connsiteX9" fmla="*/ 78415 w 139606"/>
                <a:gd name="connsiteY9" fmla="*/ 6006 h 119414"/>
                <a:gd name="connsiteX10" fmla="*/ 98954 w 139606"/>
                <a:gd name="connsiteY10" fmla="*/ 35995 h 119414"/>
                <a:gd name="connsiteX11" fmla="*/ 98954 w 139606"/>
                <a:gd name="connsiteY11" fmla="*/ 98945 h 119414"/>
                <a:gd name="connsiteX12" fmla="*/ 77305 w 139606"/>
                <a:gd name="connsiteY12" fmla="*/ 111102 h 119414"/>
                <a:gd name="connsiteX13" fmla="*/ 77305 w 139606"/>
                <a:gd name="connsiteY13" fmla="*/ 119478 h 119414"/>
                <a:gd name="connsiteX14" fmla="*/ 108668 w 139606"/>
                <a:gd name="connsiteY14" fmla="*/ 118667 h 119414"/>
                <a:gd name="connsiteX15" fmla="*/ 139753 w 139606"/>
                <a:gd name="connsiteY15" fmla="*/ 119478 h 119414"/>
                <a:gd name="connsiteX16" fmla="*/ 139753 w 139606"/>
                <a:gd name="connsiteY16" fmla="*/ 111102 h 119414"/>
                <a:gd name="connsiteX17" fmla="*/ 118104 w 139606"/>
                <a:gd name="connsiteY17" fmla="*/ 102997 h 119414"/>
                <a:gd name="connsiteX18" fmla="*/ 118104 w 139606"/>
                <a:gd name="connsiteY18" fmla="*/ 51395 h 119414"/>
                <a:gd name="connsiteX19" fmla="*/ 109500 w 139606"/>
                <a:gd name="connsiteY19" fmla="*/ 10059 h 119414"/>
                <a:gd name="connsiteX20" fmla="*/ 80358 w 139606"/>
                <a:gd name="connsiteY20" fmla="*/ 63 h 119414"/>
                <a:gd name="connsiteX21" fmla="*/ 39281 w 139606"/>
                <a:gd name="connsiteY21" fmla="*/ 28431 h 119414"/>
                <a:gd name="connsiteX22" fmla="*/ 39281 w 139606"/>
                <a:gd name="connsiteY22" fmla="*/ 63 h 119414"/>
                <a:gd name="connsiteX23" fmla="*/ 147 w 139606"/>
                <a:gd name="connsiteY23" fmla="*/ 3035 h 119414"/>
                <a:gd name="connsiteX24" fmla="*/ 147 w 139606"/>
                <a:gd name="connsiteY24" fmla="*/ 11410 h 119414"/>
                <a:gd name="connsiteX25" fmla="*/ 21796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96" y="26539"/>
                  </a:moveTo>
                  <a:lnTo>
                    <a:pt x="21796" y="98945"/>
                  </a:lnTo>
                  <a:cubicBezTo>
                    <a:pt x="21796" y="111102"/>
                    <a:pt x="18743" y="111102"/>
                    <a:pt x="147" y="111102"/>
                  </a:cubicBezTo>
                  <a:lnTo>
                    <a:pt x="147" y="119478"/>
                  </a:lnTo>
                  <a:cubicBezTo>
                    <a:pt x="9861" y="119207"/>
                    <a:pt x="24016" y="118667"/>
                    <a:pt x="31510" y="118667"/>
                  </a:cubicBezTo>
                  <a:cubicBezTo>
                    <a:pt x="38726" y="118667"/>
                    <a:pt x="53158" y="119207"/>
                    <a:pt x="62595" y="119478"/>
                  </a:cubicBezTo>
                  <a:lnTo>
                    <a:pt x="62595" y="111102"/>
                  </a:lnTo>
                  <a:cubicBezTo>
                    <a:pt x="43999" y="111102"/>
                    <a:pt x="40946" y="111102"/>
                    <a:pt x="40946" y="98945"/>
                  </a:cubicBezTo>
                  <a:lnTo>
                    <a:pt x="40946" y="49234"/>
                  </a:lnTo>
                  <a:cubicBezTo>
                    <a:pt x="40946" y="21136"/>
                    <a:pt x="60652" y="6006"/>
                    <a:pt x="78415" y="6006"/>
                  </a:cubicBezTo>
                  <a:cubicBezTo>
                    <a:pt x="95901" y="6006"/>
                    <a:pt x="98954" y="20596"/>
                    <a:pt x="98954" y="35995"/>
                  </a:cubicBezTo>
                  <a:lnTo>
                    <a:pt x="98954" y="98945"/>
                  </a:lnTo>
                  <a:cubicBezTo>
                    <a:pt x="98954" y="111102"/>
                    <a:pt x="95901" y="111102"/>
                    <a:pt x="77305" y="111102"/>
                  </a:cubicBezTo>
                  <a:lnTo>
                    <a:pt x="77305" y="119478"/>
                  </a:lnTo>
                  <a:cubicBezTo>
                    <a:pt x="87019" y="119207"/>
                    <a:pt x="101174" y="118667"/>
                    <a:pt x="108668" y="118667"/>
                  </a:cubicBezTo>
                  <a:cubicBezTo>
                    <a:pt x="115884" y="118667"/>
                    <a:pt x="130316" y="119207"/>
                    <a:pt x="139753" y="119478"/>
                  </a:cubicBezTo>
                  <a:lnTo>
                    <a:pt x="139753" y="111102"/>
                  </a:lnTo>
                  <a:cubicBezTo>
                    <a:pt x="125321" y="111102"/>
                    <a:pt x="118382" y="111102"/>
                    <a:pt x="118104" y="102997"/>
                  </a:cubicBezTo>
                  <a:lnTo>
                    <a:pt x="118104" y="51395"/>
                  </a:lnTo>
                  <a:cubicBezTo>
                    <a:pt x="118104" y="28160"/>
                    <a:pt x="118104" y="19785"/>
                    <a:pt x="109500" y="10059"/>
                  </a:cubicBezTo>
                  <a:cubicBezTo>
                    <a:pt x="105615" y="5466"/>
                    <a:pt x="96456" y="63"/>
                    <a:pt x="80358" y="63"/>
                  </a:cubicBezTo>
                  <a:cubicBezTo>
                    <a:pt x="60097" y="63"/>
                    <a:pt x="47052" y="11680"/>
                    <a:pt x="39281" y="28431"/>
                  </a:cubicBezTo>
                  <a:lnTo>
                    <a:pt x="39281" y="63"/>
                  </a:lnTo>
                  <a:lnTo>
                    <a:pt x="147" y="3035"/>
                  </a:lnTo>
                  <a:lnTo>
                    <a:pt x="147" y="11410"/>
                  </a:lnTo>
                  <a:cubicBezTo>
                    <a:pt x="19575" y="11410"/>
                    <a:pt x="21796" y="13301"/>
                    <a:pt x="21796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4" name="Freeform 10763">
              <a:extLst>
                <a:ext uri="{FF2B5EF4-FFF2-40B4-BE49-F238E27FC236}">
                  <a16:creationId xmlns:a16="http://schemas.microsoft.com/office/drawing/2014/main" id="{48A56E78-266A-1A9B-9AAC-7D8D04F2394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83755" y="4075912"/>
              <a:ext cx="86872" cy="169125"/>
            </a:xfrm>
            <a:custGeom>
              <a:avLst/>
              <a:gdLst>
                <a:gd name="connsiteX0" fmla="*/ 42894 w 86872"/>
                <a:gd name="connsiteY0" fmla="*/ 58149 h 169125"/>
                <a:gd name="connsiteX1" fmla="*/ 82584 w 86872"/>
                <a:gd name="connsiteY1" fmla="*/ 58149 h 169125"/>
                <a:gd name="connsiteX2" fmla="*/ 82584 w 86872"/>
                <a:gd name="connsiteY2" fmla="*/ 49774 h 169125"/>
                <a:gd name="connsiteX3" fmla="*/ 42894 w 86872"/>
                <a:gd name="connsiteY3" fmla="*/ 49774 h 169125"/>
                <a:gd name="connsiteX4" fmla="*/ 42894 w 86872"/>
                <a:gd name="connsiteY4" fmla="*/ 63 h 169125"/>
                <a:gd name="connsiteX5" fmla="*/ 35956 w 86872"/>
                <a:gd name="connsiteY5" fmla="*/ 63 h 169125"/>
                <a:gd name="connsiteX6" fmla="*/ 152 w 86872"/>
                <a:gd name="connsiteY6" fmla="*/ 52205 h 169125"/>
                <a:gd name="connsiteX7" fmla="*/ 152 w 86872"/>
                <a:gd name="connsiteY7" fmla="*/ 58149 h 169125"/>
                <a:gd name="connsiteX8" fmla="*/ 23744 w 86872"/>
                <a:gd name="connsiteY8" fmla="*/ 58149 h 169125"/>
                <a:gd name="connsiteX9" fmla="*/ 23744 w 86872"/>
                <a:gd name="connsiteY9" fmla="*/ 132716 h 169125"/>
                <a:gd name="connsiteX10" fmla="*/ 59547 w 86872"/>
                <a:gd name="connsiteY10" fmla="*/ 169189 h 169125"/>
                <a:gd name="connsiteX11" fmla="*/ 87024 w 86872"/>
                <a:gd name="connsiteY11" fmla="*/ 132716 h 169125"/>
                <a:gd name="connsiteX12" fmla="*/ 87024 w 86872"/>
                <a:gd name="connsiteY12" fmla="*/ 117316 h 169125"/>
                <a:gd name="connsiteX13" fmla="*/ 80086 w 86872"/>
                <a:gd name="connsiteY13" fmla="*/ 117316 h 169125"/>
                <a:gd name="connsiteX14" fmla="*/ 80086 w 86872"/>
                <a:gd name="connsiteY14" fmla="*/ 132176 h 169125"/>
                <a:gd name="connsiteX15" fmla="*/ 61490 w 86872"/>
                <a:gd name="connsiteY15" fmla="*/ 162434 h 169125"/>
                <a:gd name="connsiteX16" fmla="*/ 42894 w 86872"/>
                <a:gd name="connsiteY16" fmla="*/ 133256 h 169125"/>
                <a:gd name="connsiteX17" fmla="*/ 4289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94" y="58149"/>
                  </a:moveTo>
                  <a:lnTo>
                    <a:pt x="82584" y="58149"/>
                  </a:lnTo>
                  <a:lnTo>
                    <a:pt x="82584" y="49774"/>
                  </a:lnTo>
                  <a:lnTo>
                    <a:pt x="42894" y="49774"/>
                  </a:lnTo>
                  <a:lnTo>
                    <a:pt x="42894" y="63"/>
                  </a:lnTo>
                  <a:lnTo>
                    <a:pt x="35956" y="63"/>
                  </a:lnTo>
                  <a:cubicBezTo>
                    <a:pt x="35678" y="22217"/>
                    <a:pt x="27352" y="51125"/>
                    <a:pt x="152" y="52205"/>
                  </a:cubicBezTo>
                  <a:lnTo>
                    <a:pt x="152" y="58149"/>
                  </a:lnTo>
                  <a:lnTo>
                    <a:pt x="23744" y="58149"/>
                  </a:lnTo>
                  <a:lnTo>
                    <a:pt x="23744" y="132716"/>
                  </a:lnTo>
                  <a:cubicBezTo>
                    <a:pt x="23744" y="165947"/>
                    <a:pt x="49556" y="169189"/>
                    <a:pt x="59547" y="169189"/>
                  </a:cubicBezTo>
                  <a:cubicBezTo>
                    <a:pt x="79253" y="169189"/>
                    <a:pt x="87024" y="150007"/>
                    <a:pt x="87024" y="132716"/>
                  </a:cubicBezTo>
                  <a:lnTo>
                    <a:pt x="87024" y="117316"/>
                  </a:lnTo>
                  <a:lnTo>
                    <a:pt x="80086" y="117316"/>
                  </a:lnTo>
                  <a:lnTo>
                    <a:pt x="80086" y="132176"/>
                  </a:lnTo>
                  <a:cubicBezTo>
                    <a:pt x="80086" y="152168"/>
                    <a:pt x="71759" y="162434"/>
                    <a:pt x="61490" y="162434"/>
                  </a:cubicBezTo>
                  <a:cubicBezTo>
                    <a:pt x="42894" y="162434"/>
                    <a:pt x="42894" y="137849"/>
                    <a:pt x="42894" y="133256"/>
                  </a:cubicBezTo>
                  <a:lnTo>
                    <a:pt x="4289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5" name="Freeform 10764">
              <a:extLst>
                <a:ext uri="{FF2B5EF4-FFF2-40B4-BE49-F238E27FC236}">
                  <a16:creationId xmlns:a16="http://schemas.microsoft.com/office/drawing/2014/main" id="{4E95B34A-18E6-0178-FFB9-19C8D0F5DCB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894188" y="4122651"/>
              <a:ext cx="93255" cy="119414"/>
            </a:xfrm>
            <a:custGeom>
              <a:avLst/>
              <a:gdLst>
                <a:gd name="connsiteX0" fmla="*/ 38735 w 93255"/>
                <a:gd name="connsiteY0" fmla="*/ 29781 h 119414"/>
                <a:gd name="connsiteX1" fmla="*/ 38735 w 93255"/>
                <a:gd name="connsiteY1" fmla="*/ 63 h 119414"/>
                <a:gd name="connsiteX2" fmla="*/ 156 w 93255"/>
                <a:gd name="connsiteY2" fmla="*/ 3035 h 119414"/>
                <a:gd name="connsiteX3" fmla="*/ 156 w 93255"/>
                <a:gd name="connsiteY3" fmla="*/ 11410 h 119414"/>
                <a:gd name="connsiteX4" fmla="*/ 21805 w 93255"/>
                <a:gd name="connsiteY4" fmla="*/ 26539 h 119414"/>
                <a:gd name="connsiteX5" fmla="*/ 21805 w 93255"/>
                <a:gd name="connsiteY5" fmla="*/ 98945 h 119414"/>
                <a:gd name="connsiteX6" fmla="*/ 156 w 93255"/>
                <a:gd name="connsiteY6" fmla="*/ 111102 h 119414"/>
                <a:gd name="connsiteX7" fmla="*/ 156 w 93255"/>
                <a:gd name="connsiteY7" fmla="*/ 119478 h 119414"/>
                <a:gd name="connsiteX8" fmla="*/ 31796 w 93255"/>
                <a:gd name="connsiteY8" fmla="*/ 118667 h 119414"/>
                <a:gd name="connsiteX9" fmla="*/ 67045 w 93255"/>
                <a:gd name="connsiteY9" fmla="*/ 119478 h 119414"/>
                <a:gd name="connsiteX10" fmla="*/ 67045 w 93255"/>
                <a:gd name="connsiteY10" fmla="*/ 111102 h 119414"/>
                <a:gd name="connsiteX11" fmla="*/ 61216 w 93255"/>
                <a:gd name="connsiteY11" fmla="*/ 111102 h 119414"/>
                <a:gd name="connsiteX12" fmla="*/ 40123 w 93255"/>
                <a:gd name="connsiteY12" fmla="*/ 98404 h 119414"/>
                <a:gd name="connsiteX13" fmla="*/ 40123 w 93255"/>
                <a:gd name="connsiteY13" fmla="*/ 56798 h 119414"/>
                <a:gd name="connsiteX14" fmla="*/ 72873 w 93255"/>
                <a:gd name="connsiteY14" fmla="*/ 6006 h 119414"/>
                <a:gd name="connsiteX15" fmla="*/ 75926 w 93255"/>
                <a:gd name="connsiteY15" fmla="*/ 6277 h 119414"/>
                <a:gd name="connsiteX16" fmla="*/ 69543 w 93255"/>
                <a:gd name="connsiteY16" fmla="*/ 16813 h 119414"/>
                <a:gd name="connsiteX17" fmla="*/ 81477 w 93255"/>
                <a:gd name="connsiteY17" fmla="*/ 28431 h 119414"/>
                <a:gd name="connsiteX18" fmla="*/ 93412 w 93255"/>
                <a:gd name="connsiteY18" fmla="*/ 16543 h 119414"/>
                <a:gd name="connsiteX19" fmla="*/ 72873 w 93255"/>
                <a:gd name="connsiteY19" fmla="*/ 63 h 119414"/>
                <a:gd name="connsiteX20" fmla="*/ 38735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35" y="29781"/>
                  </a:moveTo>
                  <a:lnTo>
                    <a:pt x="38735" y="63"/>
                  </a:lnTo>
                  <a:lnTo>
                    <a:pt x="156" y="3035"/>
                  </a:lnTo>
                  <a:lnTo>
                    <a:pt x="156" y="11410"/>
                  </a:lnTo>
                  <a:cubicBezTo>
                    <a:pt x="19584" y="11410"/>
                    <a:pt x="21805" y="13301"/>
                    <a:pt x="21805" y="26539"/>
                  </a:cubicBezTo>
                  <a:lnTo>
                    <a:pt x="21805" y="98945"/>
                  </a:lnTo>
                  <a:cubicBezTo>
                    <a:pt x="21805" y="111102"/>
                    <a:pt x="18752" y="111102"/>
                    <a:pt x="156" y="111102"/>
                  </a:cubicBezTo>
                  <a:lnTo>
                    <a:pt x="156" y="119478"/>
                  </a:lnTo>
                  <a:cubicBezTo>
                    <a:pt x="10980" y="119207"/>
                    <a:pt x="24025" y="118667"/>
                    <a:pt x="31796" y="118667"/>
                  </a:cubicBezTo>
                  <a:cubicBezTo>
                    <a:pt x="42898" y="118667"/>
                    <a:pt x="55943" y="118667"/>
                    <a:pt x="67045" y="119478"/>
                  </a:cubicBezTo>
                  <a:lnTo>
                    <a:pt x="67045" y="111102"/>
                  </a:lnTo>
                  <a:lnTo>
                    <a:pt x="61216" y="111102"/>
                  </a:lnTo>
                  <a:cubicBezTo>
                    <a:pt x="40678" y="111102"/>
                    <a:pt x="40123" y="108130"/>
                    <a:pt x="40123" y="98404"/>
                  </a:cubicBezTo>
                  <a:lnTo>
                    <a:pt x="40123" y="56798"/>
                  </a:lnTo>
                  <a:cubicBezTo>
                    <a:pt x="40123" y="30052"/>
                    <a:pt x="51780" y="6006"/>
                    <a:pt x="72873" y="6006"/>
                  </a:cubicBezTo>
                  <a:cubicBezTo>
                    <a:pt x="74816" y="6006"/>
                    <a:pt x="75371" y="6006"/>
                    <a:pt x="75926" y="6277"/>
                  </a:cubicBezTo>
                  <a:cubicBezTo>
                    <a:pt x="75094" y="6547"/>
                    <a:pt x="69543" y="9789"/>
                    <a:pt x="69543" y="16813"/>
                  </a:cubicBezTo>
                  <a:cubicBezTo>
                    <a:pt x="69543" y="24378"/>
                    <a:pt x="75371" y="28431"/>
                    <a:pt x="81477" y="28431"/>
                  </a:cubicBezTo>
                  <a:cubicBezTo>
                    <a:pt x="86473" y="28431"/>
                    <a:pt x="93412" y="25189"/>
                    <a:pt x="93412" y="16543"/>
                  </a:cubicBezTo>
                  <a:cubicBezTo>
                    <a:pt x="93412" y="7898"/>
                    <a:pt x="84808" y="63"/>
                    <a:pt x="72873" y="63"/>
                  </a:cubicBezTo>
                  <a:cubicBezTo>
                    <a:pt x="52612" y="63"/>
                    <a:pt x="42621" y="18164"/>
                    <a:pt x="38735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6" name="Freeform 10765">
              <a:extLst>
                <a:ext uri="{FF2B5EF4-FFF2-40B4-BE49-F238E27FC236}">
                  <a16:creationId xmlns:a16="http://schemas.microsoft.com/office/drawing/2014/main" id="{E1B332C6-3DB7-9892-29EE-C0614945493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002895" y="4121030"/>
              <a:ext cx="122953" cy="124007"/>
            </a:xfrm>
            <a:custGeom>
              <a:avLst/>
              <a:gdLst>
                <a:gd name="connsiteX0" fmla="*/ 123113 w 122953"/>
                <a:gd name="connsiteY0" fmla="*/ 63282 h 124007"/>
                <a:gd name="connsiteX1" fmla="*/ 61775 w 122953"/>
                <a:gd name="connsiteY1" fmla="*/ 63 h 124007"/>
                <a:gd name="connsiteX2" fmla="*/ 160 w 122953"/>
                <a:gd name="connsiteY2" fmla="*/ 63282 h 124007"/>
                <a:gd name="connsiteX3" fmla="*/ 61498 w 122953"/>
                <a:gd name="connsiteY3" fmla="*/ 124070 h 124007"/>
                <a:gd name="connsiteX4" fmla="*/ 123113 w 122953"/>
                <a:gd name="connsiteY4" fmla="*/ 63282 h 124007"/>
                <a:gd name="connsiteX5" fmla="*/ 61775 w 122953"/>
                <a:gd name="connsiteY5" fmla="*/ 117316 h 124007"/>
                <a:gd name="connsiteX6" fmla="*/ 30135 w 122953"/>
                <a:gd name="connsiteY6" fmla="*/ 99215 h 124007"/>
                <a:gd name="connsiteX7" fmla="*/ 23196 w 122953"/>
                <a:gd name="connsiteY7" fmla="*/ 61121 h 124007"/>
                <a:gd name="connsiteX8" fmla="*/ 29857 w 122953"/>
                <a:gd name="connsiteY8" fmla="*/ 24108 h 124007"/>
                <a:gd name="connsiteX9" fmla="*/ 61498 w 122953"/>
                <a:gd name="connsiteY9" fmla="*/ 6006 h 124007"/>
                <a:gd name="connsiteX10" fmla="*/ 92861 w 122953"/>
                <a:gd name="connsiteY10" fmla="*/ 23567 h 124007"/>
                <a:gd name="connsiteX11" fmla="*/ 100077 w 122953"/>
                <a:gd name="connsiteY11" fmla="*/ 61121 h 124007"/>
                <a:gd name="connsiteX12" fmla="*/ 93971 w 122953"/>
                <a:gd name="connsiteY12" fmla="*/ 97324 h 124007"/>
                <a:gd name="connsiteX13" fmla="*/ 61775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13" y="63282"/>
                  </a:moveTo>
                  <a:cubicBezTo>
                    <a:pt x="123113" y="28701"/>
                    <a:pt x="95359" y="63"/>
                    <a:pt x="61775" y="63"/>
                  </a:cubicBezTo>
                  <a:cubicBezTo>
                    <a:pt x="27082" y="63"/>
                    <a:pt x="160" y="29511"/>
                    <a:pt x="160" y="63282"/>
                  </a:cubicBezTo>
                  <a:cubicBezTo>
                    <a:pt x="160" y="98134"/>
                    <a:pt x="29025" y="124070"/>
                    <a:pt x="61498" y="124070"/>
                  </a:cubicBezTo>
                  <a:cubicBezTo>
                    <a:pt x="95081" y="124070"/>
                    <a:pt x="123113" y="97594"/>
                    <a:pt x="123113" y="63282"/>
                  </a:cubicBezTo>
                  <a:close/>
                  <a:moveTo>
                    <a:pt x="61775" y="117316"/>
                  </a:moveTo>
                  <a:cubicBezTo>
                    <a:pt x="49841" y="117316"/>
                    <a:pt x="37629" y="111643"/>
                    <a:pt x="30135" y="99215"/>
                  </a:cubicBezTo>
                  <a:cubicBezTo>
                    <a:pt x="23196" y="87327"/>
                    <a:pt x="23196" y="70847"/>
                    <a:pt x="23196" y="61121"/>
                  </a:cubicBezTo>
                  <a:cubicBezTo>
                    <a:pt x="23196" y="50584"/>
                    <a:pt x="23196" y="35995"/>
                    <a:pt x="29857" y="24108"/>
                  </a:cubicBezTo>
                  <a:cubicBezTo>
                    <a:pt x="37351" y="11680"/>
                    <a:pt x="50396" y="6006"/>
                    <a:pt x="61498" y="6006"/>
                  </a:cubicBezTo>
                  <a:cubicBezTo>
                    <a:pt x="73710" y="6006"/>
                    <a:pt x="85644" y="11950"/>
                    <a:pt x="92861" y="23567"/>
                  </a:cubicBezTo>
                  <a:cubicBezTo>
                    <a:pt x="100077" y="35185"/>
                    <a:pt x="100077" y="50855"/>
                    <a:pt x="100077" y="61121"/>
                  </a:cubicBezTo>
                  <a:cubicBezTo>
                    <a:pt x="100077" y="70847"/>
                    <a:pt x="100077" y="85436"/>
                    <a:pt x="93971" y="97324"/>
                  </a:cubicBezTo>
                  <a:cubicBezTo>
                    <a:pt x="87865" y="109481"/>
                    <a:pt x="75653" y="117316"/>
                    <a:pt x="61775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7" name="Freeform 10766">
              <a:extLst>
                <a:ext uri="{FF2B5EF4-FFF2-40B4-BE49-F238E27FC236}">
                  <a16:creationId xmlns:a16="http://schemas.microsoft.com/office/drawing/2014/main" id="{DCB2A8A8-15C2-D77D-F6BE-A3589A29A45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143057" y="4054568"/>
              <a:ext cx="61615" cy="187497"/>
            </a:xfrm>
            <a:custGeom>
              <a:avLst/>
              <a:gdLst>
                <a:gd name="connsiteX0" fmla="*/ 40132 w 61615"/>
                <a:gd name="connsiteY0" fmla="*/ 63 h 187497"/>
                <a:gd name="connsiteX1" fmla="*/ 165 w 61615"/>
                <a:gd name="connsiteY1" fmla="*/ 3035 h 187497"/>
                <a:gd name="connsiteX2" fmla="*/ 165 w 61615"/>
                <a:gd name="connsiteY2" fmla="*/ 11410 h 187497"/>
                <a:gd name="connsiteX3" fmla="*/ 21814 w 61615"/>
                <a:gd name="connsiteY3" fmla="*/ 26539 h 187497"/>
                <a:gd name="connsiteX4" fmla="*/ 21814 w 61615"/>
                <a:gd name="connsiteY4" fmla="*/ 167027 h 187497"/>
                <a:gd name="connsiteX5" fmla="*/ 165 w 61615"/>
                <a:gd name="connsiteY5" fmla="*/ 179185 h 187497"/>
                <a:gd name="connsiteX6" fmla="*/ 165 w 61615"/>
                <a:gd name="connsiteY6" fmla="*/ 187560 h 187497"/>
                <a:gd name="connsiteX7" fmla="*/ 30973 w 61615"/>
                <a:gd name="connsiteY7" fmla="*/ 186750 h 187497"/>
                <a:gd name="connsiteX8" fmla="*/ 61780 w 61615"/>
                <a:gd name="connsiteY8" fmla="*/ 187560 h 187497"/>
                <a:gd name="connsiteX9" fmla="*/ 61780 w 61615"/>
                <a:gd name="connsiteY9" fmla="*/ 179185 h 187497"/>
                <a:gd name="connsiteX10" fmla="*/ 40132 w 61615"/>
                <a:gd name="connsiteY10" fmla="*/ 167027 h 187497"/>
                <a:gd name="connsiteX11" fmla="*/ 40132 w 61615"/>
                <a:gd name="connsiteY11" fmla="*/ 63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132" y="63"/>
                  </a:moveTo>
                  <a:lnTo>
                    <a:pt x="165" y="3035"/>
                  </a:lnTo>
                  <a:lnTo>
                    <a:pt x="165" y="11410"/>
                  </a:lnTo>
                  <a:cubicBezTo>
                    <a:pt x="19593" y="11410"/>
                    <a:pt x="21814" y="13301"/>
                    <a:pt x="21814" y="26539"/>
                  </a:cubicBezTo>
                  <a:lnTo>
                    <a:pt x="21814" y="167027"/>
                  </a:lnTo>
                  <a:cubicBezTo>
                    <a:pt x="21814" y="179185"/>
                    <a:pt x="18761" y="179185"/>
                    <a:pt x="165" y="179185"/>
                  </a:cubicBezTo>
                  <a:lnTo>
                    <a:pt x="165" y="187560"/>
                  </a:lnTo>
                  <a:cubicBezTo>
                    <a:pt x="9324" y="187290"/>
                    <a:pt x="24034" y="186750"/>
                    <a:pt x="30973" y="186750"/>
                  </a:cubicBezTo>
                  <a:cubicBezTo>
                    <a:pt x="37911" y="186750"/>
                    <a:pt x="51511" y="187290"/>
                    <a:pt x="61780" y="187560"/>
                  </a:cubicBezTo>
                  <a:lnTo>
                    <a:pt x="61780" y="179185"/>
                  </a:lnTo>
                  <a:cubicBezTo>
                    <a:pt x="43185" y="179185"/>
                    <a:pt x="40132" y="179185"/>
                    <a:pt x="40132" y="167027"/>
                  </a:cubicBezTo>
                  <a:lnTo>
                    <a:pt x="40132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8" name="Freeform 10767">
              <a:extLst>
                <a:ext uri="{FF2B5EF4-FFF2-40B4-BE49-F238E27FC236}">
                  <a16:creationId xmlns:a16="http://schemas.microsoft.com/office/drawing/2014/main" id="{68774BBC-34F1-CA0B-D1B3-A6EB3E751F6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364954" y="4061322"/>
              <a:ext cx="59395" cy="180743"/>
            </a:xfrm>
            <a:custGeom>
              <a:avLst/>
              <a:gdLst>
                <a:gd name="connsiteX0" fmla="*/ 40140 w 59395"/>
                <a:gd name="connsiteY0" fmla="*/ 61391 h 180743"/>
                <a:gd name="connsiteX1" fmla="*/ 1283 w 59395"/>
                <a:gd name="connsiteY1" fmla="*/ 64363 h 180743"/>
                <a:gd name="connsiteX2" fmla="*/ 1283 w 59395"/>
                <a:gd name="connsiteY2" fmla="*/ 72738 h 180743"/>
                <a:gd name="connsiteX3" fmla="*/ 21822 w 59395"/>
                <a:gd name="connsiteY3" fmla="*/ 87598 h 180743"/>
                <a:gd name="connsiteX4" fmla="*/ 21822 w 59395"/>
                <a:gd name="connsiteY4" fmla="*/ 160273 h 180743"/>
                <a:gd name="connsiteX5" fmla="*/ 173 w 59395"/>
                <a:gd name="connsiteY5" fmla="*/ 172431 h 180743"/>
                <a:gd name="connsiteX6" fmla="*/ 173 w 59395"/>
                <a:gd name="connsiteY6" fmla="*/ 180806 h 180743"/>
                <a:gd name="connsiteX7" fmla="*/ 30703 w 59395"/>
                <a:gd name="connsiteY7" fmla="*/ 179995 h 180743"/>
                <a:gd name="connsiteX8" fmla="*/ 59568 w 59395"/>
                <a:gd name="connsiteY8" fmla="*/ 180806 h 180743"/>
                <a:gd name="connsiteX9" fmla="*/ 59568 w 59395"/>
                <a:gd name="connsiteY9" fmla="*/ 172431 h 180743"/>
                <a:gd name="connsiteX10" fmla="*/ 40140 w 59395"/>
                <a:gd name="connsiteY10" fmla="*/ 160543 h 180743"/>
                <a:gd name="connsiteX11" fmla="*/ 40140 w 59395"/>
                <a:gd name="connsiteY11" fmla="*/ 61391 h 180743"/>
                <a:gd name="connsiteX12" fmla="*/ 41250 w 59395"/>
                <a:gd name="connsiteY12" fmla="*/ 14382 h 180743"/>
                <a:gd name="connsiteX13" fmla="*/ 26540 w 59395"/>
                <a:gd name="connsiteY13" fmla="*/ 63 h 180743"/>
                <a:gd name="connsiteX14" fmla="*/ 11830 w 59395"/>
                <a:gd name="connsiteY14" fmla="*/ 14382 h 180743"/>
                <a:gd name="connsiteX15" fmla="*/ 26540 w 59395"/>
                <a:gd name="connsiteY15" fmla="*/ 28701 h 180743"/>
                <a:gd name="connsiteX16" fmla="*/ 41250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40" y="61391"/>
                  </a:moveTo>
                  <a:lnTo>
                    <a:pt x="1283" y="64363"/>
                  </a:lnTo>
                  <a:lnTo>
                    <a:pt x="1283" y="72738"/>
                  </a:lnTo>
                  <a:cubicBezTo>
                    <a:pt x="19324" y="72738"/>
                    <a:pt x="21822" y="74359"/>
                    <a:pt x="21822" y="87598"/>
                  </a:cubicBezTo>
                  <a:lnTo>
                    <a:pt x="21822" y="160273"/>
                  </a:lnTo>
                  <a:cubicBezTo>
                    <a:pt x="21822" y="172431"/>
                    <a:pt x="18769" y="172431"/>
                    <a:pt x="173" y="172431"/>
                  </a:cubicBezTo>
                  <a:lnTo>
                    <a:pt x="173" y="180806"/>
                  </a:lnTo>
                  <a:cubicBezTo>
                    <a:pt x="9054" y="180536"/>
                    <a:pt x="24042" y="179995"/>
                    <a:pt x="30703" y="179995"/>
                  </a:cubicBezTo>
                  <a:cubicBezTo>
                    <a:pt x="40417" y="179995"/>
                    <a:pt x="50131" y="180536"/>
                    <a:pt x="59568" y="180806"/>
                  </a:cubicBezTo>
                  <a:lnTo>
                    <a:pt x="59568" y="172431"/>
                  </a:lnTo>
                  <a:cubicBezTo>
                    <a:pt x="41250" y="172431"/>
                    <a:pt x="40140" y="171080"/>
                    <a:pt x="40140" y="160543"/>
                  </a:cubicBezTo>
                  <a:lnTo>
                    <a:pt x="40140" y="61391"/>
                  </a:lnTo>
                  <a:close/>
                  <a:moveTo>
                    <a:pt x="41250" y="14382"/>
                  </a:moveTo>
                  <a:cubicBezTo>
                    <a:pt x="41250" y="5736"/>
                    <a:pt x="34311" y="63"/>
                    <a:pt x="26540" y="63"/>
                  </a:cubicBezTo>
                  <a:cubicBezTo>
                    <a:pt x="17936" y="63"/>
                    <a:pt x="11830" y="7357"/>
                    <a:pt x="11830" y="14382"/>
                  </a:cubicBezTo>
                  <a:cubicBezTo>
                    <a:pt x="11830" y="21676"/>
                    <a:pt x="17936" y="28701"/>
                    <a:pt x="26540" y="28701"/>
                  </a:cubicBezTo>
                  <a:cubicBezTo>
                    <a:pt x="34311" y="28701"/>
                    <a:pt x="41250" y="23027"/>
                    <a:pt x="41250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9" name="Freeform 10768">
              <a:extLst>
                <a:ext uri="{FF2B5EF4-FFF2-40B4-BE49-F238E27FC236}">
                  <a16:creationId xmlns:a16="http://schemas.microsoft.com/office/drawing/2014/main" id="{D872AC24-F83D-2A17-9852-13BE85F6605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441773" y="4122651"/>
              <a:ext cx="139606" cy="119414"/>
            </a:xfrm>
            <a:custGeom>
              <a:avLst/>
              <a:gdLst>
                <a:gd name="connsiteX0" fmla="*/ 21824 w 139606"/>
                <a:gd name="connsiteY0" fmla="*/ 26539 h 119414"/>
                <a:gd name="connsiteX1" fmla="*/ 21824 w 139606"/>
                <a:gd name="connsiteY1" fmla="*/ 98945 h 119414"/>
                <a:gd name="connsiteX2" fmla="*/ 176 w 139606"/>
                <a:gd name="connsiteY2" fmla="*/ 111102 h 119414"/>
                <a:gd name="connsiteX3" fmla="*/ 176 w 139606"/>
                <a:gd name="connsiteY3" fmla="*/ 119478 h 119414"/>
                <a:gd name="connsiteX4" fmla="*/ 31538 w 139606"/>
                <a:gd name="connsiteY4" fmla="*/ 118667 h 119414"/>
                <a:gd name="connsiteX5" fmla="*/ 62624 w 139606"/>
                <a:gd name="connsiteY5" fmla="*/ 119478 h 119414"/>
                <a:gd name="connsiteX6" fmla="*/ 62624 w 139606"/>
                <a:gd name="connsiteY6" fmla="*/ 111102 h 119414"/>
                <a:gd name="connsiteX7" fmla="*/ 40975 w 139606"/>
                <a:gd name="connsiteY7" fmla="*/ 98945 h 119414"/>
                <a:gd name="connsiteX8" fmla="*/ 40975 w 139606"/>
                <a:gd name="connsiteY8" fmla="*/ 49234 h 119414"/>
                <a:gd name="connsiteX9" fmla="*/ 78444 w 139606"/>
                <a:gd name="connsiteY9" fmla="*/ 6006 h 119414"/>
                <a:gd name="connsiteX10" fmla="*/ 98982 w 139606"/>
                <a:gd name="connsiteY10" fmla="*/ 35995 h 119414"/>
                <a:gd name="connsiteX11" fmla="*/ 98982 w 139606"/>
                <a:gd name="connsiteY11" fmla="*/ 98945 h 119414"/>
                <a:gd name="connsiteX12" fmla="*/ 77334 w 139606"/>
                <a:gd name="connsiteY12" fmla="*/ 111102 h 119414"/>
                <a:gd name="connsiteX13" fmla="*/ 77334 w 139606"/>
                <a:gd name="connsiteY13" fmla="*/ 119478 h 119414"/>
                <a:gd name="connsiteX14" fmla="*/ 108697 w 139606"/>
                <a:gd name="connsiteY14" fmla="*/ 118667 h 119414"/>
                <a:gd name="connsiteX15" fmla="*/ 139782 w 139606"/>
                <a:gd name="connsiteY15" fmla="*/ 119478 h 119414"/>
                <a:gd name="connsiteX16" fmla="*/ 139782 w 139606"/>
                <a:gd name="connsiteY16" fmla="*/ 111102 h 119414"/>
                <a:gd name="connsiteX17" fmla="*/ 118133 w 139606"/>
                <a:gd name="connsiteY17" fmla="*/ 102997 h 119414"/>
                <a:gd name="connsiteX18" fmla="*/ 118133 w 139606"/>
                <a:gd name="connsiteY18" fmla="*/ 51395 h 119414"/>
                <a:gd name="connsiteX19" fmla="*/ 109529 w 139606"/>
                <a:gd name="connsiteY19" fmla="*/ 10059 h 119414"/>
                <a:gd name="connsiteX20" fmla="*/ 80387 w 139606"/>
                <a:gd name="connsiteY20" fmla="*/ 63 h 119414"/>
                <a:gd name="connsiteX21" fmla="*/ 39310 w 139606"/>
                <a:gd name="connsiteY21" fmla="*/ 28431 h 119414"/>
                <a:gd name="connsiteX22" fmla="*/ 39310 w 139606"/>
                <a:gd name="connsiteY22" fmla="*/ 63 h 119414"/>
                <a:gd name="connsiteX23" fmla="*/ 176 w 139606"/>
                <a:gd name="connsiteY23" fmla="*/ 3035 h 119414"/>
                <a:gd name="connsiteX24" fmla="*/ 176 w 139606"/>
                <a:gd name="connsiteY24" fmla="*/ 11410 h 119414"/>
                <a:gd name="connsiteX25" fmla="*/ 21824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24" y="26539"/>
                  </a:moveTo>
                  <a:lnTo>
                    <a:pt x="21824" y="98945"/>
                  </a:lnTo>
                  <a:cubicBezTo>
                    <a:pt x="21824" y="111102"/>
                    <a:pt x="18771" y="111102"/>
                    <a:pt x="176" y="111102"/>
                  </a:cubicBezTo>
                  <a:lnTo>
                    <a:pt x="176" y="119478"/>
                  </a:lnTo>
                  <a:cubicBezTo>
                    <a:pt x="9890" y="119207"/>
                    <a:pt x="24045" y="118667"/>
                    <a:pt x="31538" y="118667"/>
                  </a:cubicBezTo>
                  <a:cubicBezTo>
                    <a:pt x="38755" y="118667"/>
                    <a:pt x="53187" y="119207"/>
                    <a:pt x="62624" y="119478"/>
                  </a:cubicBezTo>
                  <a:lnTo>
                    <a:pt x="62624" y="111102"/>
                  </a:lnTo>
                  <a:cubicBezTo>
                    <a:pt x="44028" y="111102"/>
                    <a:pt x="40975" y="111102"/>
                    <a:pt x="40975" y="98945"/>
                  </a:cubicBezTo>
                  <a:lnTo>
                    <a:pt x="40975" y="49234"/>
                  </a:lnTo>
                  <a:cubicBezTo>
                    <a:pt x="40975" y="21136"/>
                    <a:pt x="60681" y="6006"/>
                    <a:pt x="78444" y="6006"/>
                  </a:cubicBezTo>
                  <a:cubicBezTo>
                    <a:pt x="95929" y="6006"/>
                    <a:pt x="98982" y="20596"/>
                    <a:pt x="98982" y="35995"/>
                  </a:cubicBezTo>
                  <a:lnTo>
                    <a:pt x="98982" y="98945"/>
                  </a:lnTo>
                  <a:cubicBezTo>
                    <a:pt x="98982" y="111102"/>
                    <a:pt x="95929" y="111102"/>
                    <a:pt x="77334" y="111102"/>
                  </a:cubicBezTo>
                  <a:lnTo>
                    <a:pt x="77334" y="119478"/>
                  </a:lnTo>
                  <a:cubicBezTo>
                    <a:pt x="87048" y="119207"/>
                    <a:pt x="101203" y="118667"/>
                    <a:pt x="108697" y="118667"/>
                  </a:cubicBezTo>
                  <a:cubicBezTo>
                    <a:pt x="115913" y="118667"/>
                    <a:pt x="130345" y="119207"/>
                    <a:pt x="139782" y="119478"/>
                  </a:cubicBezTo>
                  <a:lnTo>
                    <a:pt x="139782" y="111102"/>
                  </a:lnTo>
                  <a:cubicBezTo>
                    <a:pt x="125349" y="111102"/>
                    <a:pt x="118411" y="111102"/>
                    <a:pt x="118133" y="102997"/>
                  </a:cubicBezTo>
                  <a:lnTo>
                    <a:pt x="118133" y="51395"/>
                  </a:lnTo>
                  <a:cubicBezTo>
                    <a:pt x="118133" y="28160"/>
                    <a:pt x="118133" y="19785"/>
                    <a:pt x="109529" y="10059"/>
                  </a:cubicBezTo>
                  <a:cubicBezTo>
                    <a:pt x="105644" y="5466"/>
                    <a:pt x="96484" y="63"/>
                    <a:pt x="80387" y="63"/>
                  </a:cubicBezTo>
                  <a:cubicBezTo>
                    <a:pt x="60126" y="63"/>
                    <a:pt x="47081" y="11680"/>
                    <a:pt x="39310" y="28431"/>
                  </a:cubicBezTo>
                  <a:lnTo>
                    <a:pt x="39310" y="63"/>
                  </a:lnTo>
                  <a:lnTo>
                    <a:pt x="176" y="3035"/>
                  </a:lnTo>
                  <a:lnTo>
                    <a:pt x="176" y="11410"/>
                  </a:lnTo>
                  <a:cubicBezTo>
                    <a:pt x="19604" y="11410"/>
                    <a:pt x="21824" y="13301"/>
                    <a:pt x="21824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0" name="Freeform 10769">
              <a:extLst>
                <a:ext uri="{FF2B5EF4-FFF2-40B4-BE49-F238E27FC236}">
                  <a16:creationId xmlns:a16="http://schemas.microsoft.com/office/drawing/2014/main" id="{77826479-071A-FAE6-2A42-91DCC08A9AF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594856" y="4122651"/>
              <a:ext cx="136830" cy="171827"/>
            </a:xfrm>
            <a:custGeom>
              <a:avLst/>
              <a:gdLst>
                <a:gd name="connsiteX0" fmla="*/ 40148 w 136830"/>
                <a:gd name="connsiteY0" fmla="*/ 17894 h 171827"/>
                <a:gd name="connsiteX1" fmla="*/ 40148 w 136830"/>
                <a:gd name="connsiteY1" fmla="*/ 63 h 171827"/>
                <a:gd name="connsiteX2" fmla="*/ 181 w 136830"/>
                <a:gd name="connsiteY2" fmla="*/ 3035 h 171827"/>
                <a:gd name="connsiteX3" fmla="*/ 181 w 136830"/>
                <a:gd name="connsiteY3" fmla="*/ 11410 h 171827"/>
                <a:gd name="connsiteX4" fmla="*/ 21830 w 136830"/>
                <a:gd name="connsiteY4" fmla="*/ 24918 h 171827"/>
                <a:gd name="connsiteX5" fmla="*/ 21830 w 136830"/>
                <a:gd name="connsiteY5" fmla="*/ 151358 h 171827"/>
                <a:gd name="connsiteX6" fmla="*/ 181 w 136830"/>
                <a:gd name="connsiteY6" fmla="*/ 163515 h 171827"/>
                <a:gd name="connsiteX7" fmla="*/ 181 w 136830"/>
                <a:gd name="connsiteY7" fmla="*/ 171890 h 171827"/>
                <a:gd name="connsiteX8" fmla="*/ 31266 w 136830"/>
                <a:gd name="connsiteY8" fmla="*/ 171080 h 171827"/>
                <a:gd name="connsiteX9" fmla="*/ 62629 w 136830"/>
                <a:gd name="connsiteY9" fmla="*/ 171890 h 171827"/>
                <a:gd name="connsiteX10" fmla="*/ 62629 w 136830"/>
                <a:gd name="connsiteY10" fmla="*/ 163515 h 171827"/>
                <a:gd name="connsiteX11" fmla="*/ 40981 w 136830"/>
                <a:gd name="connsiteY11" fmla="*/ 151358 h 171827"/>
                <a:gd name="connsiteX12" fmla="*/ 40981 w 136830"/>
                <a:gd name="connsiteY12" fmla="*/ 105969 h 171827"/>
                <a:gd name="connsiteX13" fmla="*/ 40981 w 136830"/>
                <a:gd name="connsiteY13" fmla="*/ 103538 h 171827"/>
                <a:gd name="connsiteX14" fmla="*/ 75119 w 136830"/>
                <a:gd name="connsiteY14" fmla="*/ 122449 h 171827"/>
                <a:gd name="connsiteX15" fmla="*/ 137012 w 136830"/>
                <a:gd name="connsiteY15" fmla="*/ 61121 h 171827"/>
                <a:gd name="connsiteX16" fmla="*/ 79005 w 136830"/>
                <a:gd name="connsiteY16" fmla="*/ 63 h 171827"/>
                <a:gd name="connsiteX17" fmla="*/ 40148 w 136830"/>
                <a:gd name="connsiteY17" fmla="*/ 17894 h 171827"/>
                <a:gd name="connsiteX18" fmla="*/ 40981 w 136830"/>
                <a:gd name="connsiteY18" fmla="*/ 88678 h 171827"/>
                <a:gd name="connsiteX19" fmla="*/ 40981 w 136830"/>
                <a:gd name="connsiteY19" fmla="*/ 28431 h 171827"/>
                <a:gd name="connsiteX20" fmla="*/ 76784 w 136830"/>
                <a:gd name="connsiteY20" fmla="*/ 6817 h 171827"/>
                <a:gd name="connsiteX21" fmla="*/ 113975 w 136830"/>
                <a:gd name="connsiteY21" fmla="*/ 61121 h 171827"/>
                <a:gd name="connsiteX22" fmla="*/ 74009 w 136830"/>
                <a:gd name="connsiteY22" fmla="*/ 116506 h 171827"/>
                <a:gd name="connsiteX23" fmla="*/ 44866 w 136830"/>
                <a:gd name="connsiteY23" fmla="*/ 100025 h 171827"/>
                <a:gd name="connsiteX24" fmla="*/ 40981 w 136830"/>
                <a:gd name="connsiteY24" fmla="*/ 88678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148" y="17894"/>
                  </a:moveTo>
                  <a:lnTo>
                    <a:pt x="40148" y="63"/>
                  </a:lnTo>
                  <a:lnTo>
                    <a:pt x="181" y="3035"/>
                  </a:lnTo>
                  <a:lnTo>
                    <a:pt x="181" y="11410"/>
                  </a:lnTo>
                  <a:cubicBezTo>
                    <a:pt x="19887" y="11410"/>
                    <a:pt x="21830" y="13031"/>
                    <a:pt x="21830" y="24918"/>
                  </a:cubicBezTo>
                  <a:lnTo>
                    <a:pt x="21830" y="151358"/>
                  </a:lnTo>
                  <a:cubicBezTo>
                    <a:pt x="21830" y="163515"/>
                    <a:pt x="18777" y="163515"/>
                    <a:pt x="181" y="163515"/>
                  </a:cubicBezTo>
                  <a:lnTo>
                    <a:pt x="181" y="171890"/>
                  </a:lnTo>
                  <a:cubicBezTo>
                    <a:pt x="9618" y="171620"/>
                    <a:pt x="24050" y="171080"/>
                    <a:pt x="31266" y="171080"/>
                  </a:cubicBezTo>
                  <a:cubicBezTo>
                    <a:pt x="38760" y="171080"/>
                    <a:pt x="52915" y="171620"/>
                    <a:pt x="62629" y="171890"/>
                  </a:cubicBezTo>
                  <a:lnTo>
                    <a:pt x="62629" y="163515"/>
                  </a:lnTo>
                  <a:cubicBezTo>
                    <a:pt x="44034" y="163515"/>
                    <a:pt x="40981" y="163515"/>
                    <a:pt x="40981" y="151358"/>
                  </a:cubicBezTo>
                  <a:lnTo>
                    <a:pt x="40981" y="105969"/>
                  </a:lnTo>
                  <a:lnTo>
                    <a:pt x="40981" y="103538"/>
                  </a:lnTo>
                  <a:cubicBezTo>
                    <a:pt x="42368" y="107860"/>
                    <a:pt x="54025" y="122449"/>
                    <a:pt x="75119" y="122449"/>
                  </a:cubicBezTo>
                  <a:cubicBezTo>
                    <a:pt x="108147" y="122449"/>
                    <a:pt x="137012" y="95973"/>
                    <a:pt x="137012" y="61121"/>
                  </a:cubicBezTo>
                  <a:cubicBezTo>
                    <a:pt x="137012" y="26810"/>
                    <a:pt x="110090" y="63"/>
                    <a:pt x="79005" y="63"/>
                  </a:cubicBezTo>
                  <a:cubicBezTo>
                    <a:pt x="57356" y="63"/>
                    <a:pt x="45699" y="11950"/>
                    <a:pt x="40148" y="17894"/>
                  </a:cubicBezTo>
                  <a:close/>
                  <a:moveTo>
                    <a:pt x="40981" y="88678"/>
                  </a:moveTo>
                  <a:lnTo>
                    <a:pt x="40981" y="28431"/>
                  </a:lnTo>
                  <a:cubicBezTo>
                    <a:pt x="49029" y="14652"/>
                    <a:pt x="62629" y="6817"/>
                    <a:pt x="76784" y="6817"/>
                  </a:cubicBezTo>
                  <a:cubicBezTo>
                    <a:pt x="97045" y="6817"/>
                    <a:pt x="113975" y="30592"/>
                    <a:pt x="113975" y="61121"/>
                  </a:cubicBezTo>
                  <a:cubicBezTo>
                    <a:pt x="113975" y="93811"/>
                    <a:pt x="94547" y="116506"/>
                    <a:pt x="74009" y="116506"/>
                  </a:cubicBezTo>
                  <a:cubicBezTo>
                    <a:pt x="62907" y="116506"/>
                    <a:pt x="52360" y="111102"/>
                    <a:pt x="44866" y="100025"/>
                  </a:cubicBezTo>
                  <a:cubicBezTo>
                    <a:pt x="40981" y="94352"/>
                    <a:pt x="40981" y="94082"/>
                    <a:pt x="40981" y="8867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1" name="Freeform 10770">
              <a:extLst>
                <a:ext uri="{FF2B5EF4-FFF2-40B4-BE49-F238E27FC236}">
                  <a16:creationId xmlns:a16="http://schemas.microsoft.com/office/drawing/2014/main" id="{3983B17F-3714-9A24-8C40-135B75543DB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750159" y="4122651"/>
              <a:ext cx="139606" cy="122386"/>
            </a:xfrm>
            <a:custGeom>
              <a:avLst/>
              <a:gdLst>
                <a:gd name="connsiteX0" fmla="*/ 99826 w 139606"/>
                <a:gd name="connsiteY0" fmla="*/ 98134 h 122386"/>
                <a:gd name="connsiteX1" fmla="*/ 99826 w 139606"/>
                <a:gd name="connsiteY1" fmla="*/ 122449 h 122386"/>
                <a:gd name="connsiteX2" fmla="*/ 139793 w 139606"/>
                <a:gd name="connsiteY2" fmla="*/ 119478 h 122386"/>
                <a:gd name="connsiteX3" fmla="*/ 139793 w 139606"/>
                <a:gd name="connsiteY3" fmla="*/ 111102 h 122386"/>
                <a:gd name="connsiteX4" fmla="*/ 118144 w 139606"/>
                <a:gd name="connsiteY4" fmla="*/ 95973 h 122386"/>
                <a:gd name="connsiteX5" fmla="*/ 118144 w 139606"/>
                <a:gd name="connsiteY5" fmla="*/ 63 h 122386"/>
                <a:gd name="connsiteX6" fmla="*/ 77345 w 139606"/>
                <a:gd name="connsiteY6" fmla="*/ 3035 h 122386"/>
                <a:gd name="connsiteX7" fmla="*/ 77345 w 139606"/>
                <a:gd name="connsiteY7" fmla="*/ 11410 h 122386"/>
                <a:gd name="connsiteX8" fmla="*/ 98993 w 139606"/>
                <a:gd name="connsiteY8" fmla="*/ 26539 h 122386"/>
                <a:gd name="connsiteX9" fmla="*/ 98993 w 139606"/>
                <a:gd name="connsiteY9" fmla="*/ 74629 h 122386"/>
                <a:gd name="connsiteX10" fmla="*/ 65410 w 139606"/>
                <a:gd name="connsiteY10" fmla="*/ 116506 h 122386"/>
                <a:gd name="connsiteX11" fmla="*/ 40986 w 139606"/>
                <a:gd name="connsiteY11" fmla="*/ 89759 h 122386"/>
                <a:gd name="connsiteX12" fmla="*/ 40986 w 139606"/>
                <a:gd name="connsiteY12" fmla="*/ 63 h 122386"/>
                <a:gd name="connsiteX13" fmla="*/ 187 w 139606"/>
                <a:gd name="connsiteY13" fmla="*/ 3035 h 122386"/>
                <a:gd name="connsiteX14" fmla="*/ 187 w 139606"/>
                <a:gd name="connsiteY14" fmla="*/ 11410 h 122386"/>
                <a:gd name="connsiteX15" fmla="*/ 21835 w 139606"/>
                <a:gd name="connsiteY15" fmla="*/ 36265 h 122386"/>
                <a:gd name="connsiteX16" fmla="*/ 21835 w 139606"/>
                <a:gd name="connsiteY16" fmla="*/ 76791 h 122386"/>
                <a:gd name="connsiteX17" fmla="*/ 64023 w 139606"/>
                <a:gd name="connsiteY17" fmla="*/ 122449 h 122386"/>
                <a:gd name="connsiteX18" fmla="*/ 99826 w 139606"/>
                <a:gd name="connsiteY18" fmla="*/ 98134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826" y="98134"/>
                  </a:moveTo>
                  <a:lnTo>
                    <a:pt x="99826" y="122449"/>
                  </a:lnTo>
                  <a:lnTo>
                    <a:pt x="139793" y="119478"/>
                  </a:lnTo>
                  <a:lnTo>
                    <a:pt x="139793" y="111102"/>
                  </a:lnTo>
                  <a:cubicBezTo>
                    <a:pt x="120365" y="111102"/>
                    <a:pt x="118144" y="109211"/>
                    <a:pt x="118144" y="95973"/>
                  </a:cubicBezTo>
                  <a:lnTo>
                    <a:pt x="118144" y="63"/>
                  </a:lnTo>
                  <a:lnTo>
                    <a:pt x="77345" y="3035"/>
                  </a:lnTo>
                  <a:lnTo>
                    <a:pt x="77345" y="11410"/>
                  </a:lnTo>
                  <a:cubicBezTo>
                    <a:pt x="96773" y="11410"/>
                    <a:pt x="98993" y="13301"/>
                    <a:pt x="98993" y="26539"/>
                  </a:cubicBezTo>
                  <a:lnTo>
                    <a:pt x="98993" y="74629"/>
                  </a:lnTo>
                  <a:cubicBezTo>
                    <a:pt x="98993" y="98134"/>
                    <a:pt x="85671" y="116506"/>
                    <a:pt x="65410" y="116506"/>
                  </a:cubicBezTo>
                  <a:cubicBezTo>
                    <a:pt x="42096" y="116506"/>
                    <a:pt x="40986" y="103808"/>
                    <a:pt x="40986" y="89759"/>
                  </a:cubicBezTo>
                  <a:lnTo>
                    <a:pt x="40986" y="63"/>
                  </a:lnTo>
                  <a:lnTo>
                    <a:pt x="187" y="3035"/>
                  </a:lnTo>
                  <a:lnTo>
                    <a:pt x="187" y="11410"/>
                  </a:lnTo>
                  <a:cubicBezTo>
                    <a:pt x="21835" y="11410"/>
                    <a:pt x="21835" y="12220"/>
                    <a:pt x="21835" y="36265"/>
                  </a:cubicBezTo>
                  <a:lnTo>
                    <a:pt x="21835" y="76791"/>
                  </a:lnTo>
                  <a:cubicBezTo>
                    <a:pt x="21835" y="97864"/>
                    <a:pt x="21835" y="122449"/>
                    <a:pt x="64023" y="122449"/>
                  </a:cubicBezTo>
                  <a:cubicBezTo>
                    <a:pt x="79565" y="122449"/>
                    <a:pt x="91777" y="114885"/>
                    <a:pt x="99826" y="9813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2" name="Freeform 10771">
              <a:extLst>
                <a:ext uri="{FF2B5EF4-FFF2-40B4-BE49-F238E27FC236}">
                  <a16:creationId xmlns:a16="http://schemas.microsoft.com/office/drawing/2014/main" id="{D566C19C-61CE-531D-A2A2-7783AB00CC8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900744" y="4075912"/>
              <a:ext cx="86872" cy="169125"/>
            </a:xfrm>
            <a:custGeom>
              <a:avLst/>
              <a:gdLst>
                <a:gd name="connsiteX0" fmla="*/ 42934 w 86872"/>
                <a:gd name="connsiteY0" fmla="*/ 58149 h 169125"/>
                <a:gd name="connsiteX1" fmla="*/ 82624 w 86872"/>
                <a:gd name="connsiteY1" fmla="*/ 58149 h 169125"/>
                <a:gd name="connsiteX2" fmla="*/ 82624 w 86872"/>
                <a:gd name="connsiteY2" fmla="*/ 49774 h 169125"/>
                <a:gd name="connsiteX3" fmla="*/ 42934 w 86872"/>
                <a:gd name="connsiteY3" fmla="*/ 49774 h 169125"/>
                <a:gd name="connsiteX4" fmla="*/ 42934 w 86872"/>
                <a:gd name="connsiteY4" fmla="*/ 63 h 169125"/>
                <a:gd name="connsiteX5" fmla="*/ 35996 w 86872"/>
                <a:gd name="connsiteY5" fmla="*/ 63 h 169125"/>
                <a:gd name="connsiteX6" fmla="*/ 192 w 86872"/>
                <a:gd name="connsiteY6" fmla="*/ 52205 h 169125"/>
                <a:gd name="connsiteX7" fmla="*/ 192 w 86872"/>
                <a:gd name="connsiteY7" fmla="*/ 58149 h 169125"/>
                <a:gd name="connsiteX8" fmla="*/ 23784 w 86872"/>
                <a:gd name="connsiteY8" fmla="*/ 58149 h 169125"/>
                <a:gd name="connsiteX9" fmla="*/ 23784 w 86872"/>
                <a:gd name="connsiteY9" fmla="*/ 132716 h 169125"/>
                <a:gd name="connsiteX10" fmla="*/ 59587 w 86872"/>
                <a:gd name="connsiteY10" fmla="*/ 169189 h 169125"/>
                <a:gd name="connsiteX11" fmla="*/ 87064 w 86872"/>
                <a:gd name="connsiteY11" fmla="*/ 132716 h 169125"/>
                <a:gd name="connsiteX12" fmla="*/ 87064 w 86872"/>
                <a:gd name="connsiteY12" fmla="*/ 117316 h 169125"/>
                <a:gd name="connsiteX13" fmla="*/ 80126 w 86872"/>
                <a:gd name="connsiteY13" fmla="*/ 117316 h 169125"/>
                <a:gd name="connsiteX14" fmla="*/ 80126 w 86872"/>
                <a:gd name="connsiteY14" fmla="*/ 132176 h 169125"/>
                <a:gd name="connsiteX15" fmla="*/ 61530 w 86872"/>
                <a:gd name="connsiteY15" fmla="*/ 162434 h 169125"/>
                <a:gd name="connsiteX16" fmla="*/ 42934 w 86872"/>
                <a:gd name="connsiteY16" fmla="*/ 133256 h 169125"/>
                <a:gd name="connsiteX17" fmla="*/ 4293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934" y="58149"/>
                  </a:moveTo>
                  <a:lnTo>
                    <a:pt x="82624" y="58149"/>
                  </a:lnTo>
                  <a:lnTo>
                    <a:pt x="82624" y="49774"/>
                  </a:lnTo>
                  <a:lnTo>
                    <a:pt x="42934" y="49774"/>
                  </a:lnTo>
                  <a:lnTo>
                    <a:pt x="42934" y="63"/>
                  </a:lnTo>
                  <a:lnTo>
                    <a:pt x="35996" y="63"/>
                  </a:lnTo>
                  <a:cubicBezTo>
                    <a:pt x="35718" y="22217"/>
                    <a:pt x="27392" y="51125"/>
                    <a:pt x="192" y="52205"/>
                  </a:cubicBezTo>
                  <a:lnTo>
                    <a:pt x="192" y="58149"/>
                  </a:lnTo>
                  <a:lnTo>
                    <a:pt x="23784" y="58149"/>
                  </a:lnTo>
                  <a:lnTo>
                    <a:pt x="23784" y="132716"/>
                  </a:lnTo>
                  <a:cubicBezTo>
                    <a:pt x="23784" y="165947"/>
                    <a:pt x="49596" y="169189"/>
                    <a:pt x="59587" y="169189"/>
                  </a:cubicBezTo>
                  <a:cubicBezTo>
                    <a:pt x="79293" y="169189"/>
                    <a:pt x="87064" y="150007"/>
                    <a:pt x="87064" y="132716"/>
                  </a:cubicBezTo>
                  <a:lnTo>
                    <a:pt x="87064" y="117316"/>
                  </a:lnTo>
                  <a:lnTo>
                    <a:pt x="80126" y="117316"/>
                  </a:lnTo>
                  <a:lnTo>
                    <a:pt x="80126" y="132176"/>
                  </a:lnTo>
                  <a:cubicBezTo>
                    <a:pt x="80126" y="152168"/>
                    <a:pt x="71799" y="162434"/>
                    <a:pt x="61530" y="162434"/>
                  </a:cubicBezTo>
                  <a:cubicBezTo>
                    <a:pt x="42934" y="162434"/>
                    <a:pt x="42934" y="137849"/>
                    <a:pt x="42934" y="133256"/>
                  </a:cubicBezTo>
                  <a:lnTo>
                    <a:pt x="4293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3" name="Freeform 10772">
              <a:extLst>
                <a:ext uri="{FF2B5EF4-FFF2-40B4-BE49-F238E27FC236}">
                  <a16:creationId xmlns:a16="http://schemas.microsoft.com/office/drawing/2014/main" id="{0A711F63-D8AE-2BC8-CC7A-228C05F6268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156255" y="4122651"/>
              <a:ext cx="142659" cy="122386"/>
            </a:xfrm>
            <a:custGeom>
              <a:avLst/>
              <a:gdLst>
                <a:gd name="connsiteX0" fmla="*/ 89294 w 142659"/>
                <a:gd name="connsiteY0" fmla="*/ 104348 h 122386"/>
                <a:gd name="connsiteX1" fmla="*/ 113996 w 142659"/>
                <a:gd name="connsiteY1" fmla="*/ 122449 h 122386"/>
                <a:gd name="connsiteX2" fmla="*/ 134534 w 142659"/>
                <a:gd name="connsiteY2" fmla="*/ 107590 h 122386"/>
                <a:gd name="connsiteX3" fmla="*/ 142860 w 142659"/>
                <a:gd name="connsiteY3" fmla="*/ 80843 h 122386"/>
                <a:gd name="connsiteX4" fmla="*/ 139530 w 142659"/>
                <a:gd name="connsiteY4" fmla="*/ 78142 h 122386"/>
                <a:gd name="connsiteX5" fmla="*/ 135644 w 142659"/>
                <a:gd name="connsiteY5" fmla="*/ 83005 h 122386"/>
                <a:gd name="connsiteX6" fmla="*/ 114828 w 142659"/>
                <a:gd name="connsiteY6" fmla="*/ 116506 h 122386"/>
                <a:gd name="connsiteX7" fmla="*/ 106224 w 142659"/>
                <a:gd name="connsiteY7" fmla="*/ 104078 h 122386"/>
                <a:gd name="connsiteX8" fmla="*/ 111775 w 142659"/>
                <a:gd name="connsiteY8" fmla="*/ 75980 h 122386"/>
                <a:gd name="connsiteX9" fmla="*/ 119547 w 142659"/>
                <a:gd name="connsiteY9" fmla="*/ 46802 h 122386"/>
                <a:gd name="connsiteX10" fmla="*/ 124265 w 142659"/>
                <a:gd name="connsiteY10" fmla="*/ 28431 h 122386"/>
                <a:gd name="connsiteX11" fmla="*/ 128428 w 142659"/>
                <a:gd name="connsiteY11" fmla="*/ 10329 h 122386"/>
                <a:gd name="connsiteX12" fmla="*/ 120379 w 142659"/>
                <a:gd name="connsiteY12" fmla="*/ 3035 h 122386"/>
                <a:gd name="connsiteX13" fmla="*/ 109555 w 142659"/>
                <a:gd name="connsiteY13" fmla="*/ 12491 h 122386"/>
                <a:gd name="connsiteX14" fmla="*/ 88739 w 142659"/>
                <a:gd name="connsiteY14" fmla="*/ 93811 h 122386"/>
                <a:gd name="connsiteX15" fmla="*/ 57098 w 142659"/>
                <a:gd name="connsiteY15" fmla="*/ 116506 h 122386"/>
                <a:gd name="connsiteX16" fmla="*/ 39891 w 142659"/>
                <a:gd name="connsiteY16" fmla="*/ 94352 h 122386"/>
                <a:gd name="connsiteX17" fmla="*/ 54878 w 142659"/>
                <a:gd name="connsiteY17" fmla="*/ 39237 h 122386"/>
                <a:gd name="connsiteX18" fmla="*/ 59596 w 142659"/>
                <a:gd name="connsiteY18" fmla="*/ 22217 h 122386"/>
                <a:gd name="connsiteX19" fmla="*/ 36837 w 142659"/>
                <a:gd name="connsiteY19" fmla="*/ 63 h 122386"/>
                <a:gd name="connsiteX20" fmla="*/ 201 w 142659"/>
                <a:gd name="connsiteY20" fmla="*/ 41669 h 122386"/>
                <a:gd name="connsiteX21" fmla="*/ 3532 w 142659"/>
                <a:gd name="connsiteY21" fmla="*/ 44371 h 122386"/>
                <a:gd name="connsiteX22" fmla="*/ 7973 w 142659"/>
                <a:gd name="connsiteY22" fmla="*/ 39507 h 122386"/>
                <a:gd name="connsiteX23" fmla="*/ 36005 w 142659"/>
                <a:gd name="connsiteY23" fmla="*/ 6006 h 122386"/>
                <a:gd name="connsiteX24" fmla="*/ 42944 w 142659"/>
                <a:gd name="connsiteY24" fmla="*/ 14922 h 122386"/>
                <a:gd name="connsiteX25" fmla="*/ 38225 w 142659"/>
                <a:gd name="connsiteY25" fmla="*/ 33294 h 122386"/>
                <a:gd name="connsiteX26" fmla="*/ 22128 w 142659"/>
                <a:gd name="connsiteY26" fmla="*/ 90029 h 122386"/>
                <a:gd name="connsiteX27" fmla="*/ 56266 w 142659"/>
                <a:gd name="connsiteY27" fmla="*/ 122449 h 122386"/>
                <a:gd name="connsiteX28" fmla="*/ 89294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294" y="104348"/>
                  </a:moveTo>
                  <a:cubicBezTo>
                    <a:pt x="92347" y="115425"/>
                    <a:pt x="102061" y="122449"/>
                    <a:pt x="113996" y="122449"/>
                  </a:cubicBezTo>
                  <a:cubicBezTo>
                    <a:pt x="123710" y="122449"/>
                    <a:pt x="130093" y="116236"/>
                    <a:pt x="134534" y="107590"/>
                  </a:cubicBezTo>
                  <a:cubicBezTo>
                    <a:pt x="139252" y="97864"/>
                    <a:pt x="142860" y="81384"/>
                    <a:pt x="142860" y="80843"/>
                  </a:cubicBezTo>
                  <a:cubicBezTo>
                    <a:pt x="142860" y="78142"/>
                    <a:pt x="140363" y="78142"/>
                    <a:pt x="139530" y="78142"/>
                  </a:cubicBezTo>
                  <a:cubicBezTo>
                    <a:pt x="136754" y="78142"/>
                    <a:pt x="136477" y="79222"/>
                    <a:pt x="135644" y="83005"/>
                  </a:cubicBezTo>
                  <a:cubicBezTo>
                    <a:pt x="131759" y="98134"/>
                    <a:pt x="126485" y="116506"/>
                    <a:pt x="114828" y="116506"/>
                  </a:cubicBezTo>
                  <a:cubicBezTo>
                    <a:pt x="109000" y="116506"/>
                    <a:pt x="106224" y="112994"/>
                    <a:pt x="106224" y="104078"/>
                  </a:cubicBezTo>
                  <a:cubicBezTo>
                    <a:pt x="106224" y="98134"/>
                    <a:pt x="109555" y="85436"/>
                    <a:pt x="111775" y="75980"/>
                  </a:cubicBezTo>
                  <a:lnTo>
                    <a:pt x="119547" y="46802"/>
                  </a:lnTo>
                  <a:cubicBezTo>
                    <a:pt x="120379" y="42750"/>
                    <a:pt x="123155" y="32483"/>
                    <a:pt x="124265" y="28431"/>
                  </a:cubicBezTo>
                  <a:cubicBezTo>
                    <a:pt x="125653" y="22217"/>
                    <a:pt x="128428" y="11950"/>
                    <a:pt x="128428" y="10329"/>
                  </a:cubicBezTo>
                  <a:cubicBezTo>
                    <a:pt x="128428" y="5466"/>
                    <a:pt x="124542" y="3035"/>
                    <a:pt x="120379" y="3035"/>
                  </a:cubicBezTo>
                  <a:cubicBezTo>
                    <a:pt x="118991" y="3035"/>
                    <a:pt x="111775" y="3305"/>
                    <a:pt x="109555" y="12491"/>
                  </a:cubicBezTo>
                  <a:cubicBezTo>
                    <a:pt x="104281" y="32213"/>
                    <a:pt x="92069" y="79493"/>
                    <a:pt x="88739" y="93811"/>
                  </a:cubicBezTo>
                  <a:cubicBezTo>
                    <a:pt x="88461" y="94892"/>
                    <a:pt x="77359" y="116506"/>
                    <a:pt x="57098" y="116506"/>
                  </a:cubicBezTo>
                  <a:cubicBezTo>
                    <a:pt x="42666" y="116506"/>
                    <a:pt x="39891" y="104348"/>
                    <a:pt x="39891" y="94352"/>
                  </a:cubicBezTo>
                  <a:cubicBezTo>
                    <a:pt x="39891" y="79222"/>
                    <a:pt x="47662" y="57879"/>
                    <a:pt x="54878" y="39237"/>
                  </a:cubicBezTo>
                  <a:cubicBezTo>
                    <a:pt x="58209" y="31132"/>
                    <a:pt x="59596" y="27350"/>
                    <a:pt x="59596" y="22217"/>
                  </a:cubicBezTo>
                  <a:cubicBezTo>
                    <a:pt x="59596" y="10059"/>
                    <a:pt x="50715" y="63"/>
                    <a:pt x="36837" y="63"/>
                  </a:cubicBezTo>
                  <a:cubicBezTo>
                    <a:pt x="10471" y="63"/>
                    <a:pt x="201" y="39237"/>
                    <a:pt x="201" y="41669"/>
                  </a:cubicBezTo>
                  <a:cubicBezTo>
                    <a:pt x="201" y="44371"/>
                    <a:pt x="2977" y="44371"/>
                    <a:pt x="3532" y="44371"/>
                  </a:cubicBezTo>
                  <a:cubicBezTo>
                    <a:pt x="6307" y="44371"/>
                    <a:pt x="6585" y="43830"/>
                    <a:pt x="7973" y="39507"/>
                  </a:cubicBezTo>
                  <a:cubicBezTo>
                    <a:pt x="14911" y="16003"/>
                    <a:pt x="25458" y="6006"/>
                    <a:pt x="36005" y="6006"/>
                  </a:cubicBezTo>
                  <a:cubicBezTo>
                    <a:pt x="38503" y="6006"/>
                    <a:pt x="42944" y="6277"/>
                    <a:pt x="42944" y="14922"/>
                  </a:cubicBezTo>
                  <a:cubicBezTo>
                    <a:pt x="42944" y="21406"/>
                    <a:pt x="39891" y="29241"/>
                    <a:pt x="38225" y="33294"/>
                  </a:cubicBezTo>
                  <a:cubicBezTo>
                    <a:pt x="27956" y="60040"/>
                    <a:pt x="22128" y="76791"/>
                    <a:pt x="22128" y="90029"/>
                  </a:cubicBezTo>
                  <a:cubicBezTo>
                    <a:pt x="22128" y="115695"/>
                    <a:pt x="41278" y="122449"/>
                    <a:pt x="56266" y="122449"/>
                  </a:cubicBezTo>
                  <a:cubicBezTo>
                    <a:pt x="74584" y="122449"/>
                    <a:pt x="84576" y="110292"/>
                    <a:pt x="89294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4" name="Freeform 10773">
              <a:extLst>
                <a:ext uri="{FF2B5EF4-FFF2-40B4-BE49-F238E27FC236}">
                  <a16:creationId xmlns:a16="http://schemas.microsoft.com/office/drawing/2014/main" id="{7D08F7C0-C237-838A-3A7B-8DE7CB38AFB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316221" y="4018638"/>
              <a:ext cx="58867" cy="127276"/>
            </a:xfrm>
            <a:custGeom>
              <a:avLst/>
              <a:gdLst>
                <a:gd name="connsiteX0" fmla="*/ 54023 w 58867"/>
                <a:gd name="connsiteY0" fmla="*/ 7246 h 127276"/>
                <a:gd name="connsiteX1" fmla="*/ 46252 w 58867"/>
                <a:gd name="connsiteY1" fmla="*/ 59 h 127276"/>
                <a:gd name="connsiteX2" fmla="*/ 35372 w 58867"/>
                <a:gd name="connsiteY2" fmla="*/ 10461 h 127276"/>
                <a:gd name="connsiteX3" fmla="*/ 43144 w 58867"/>
                <a:gd name="connsiteY3" fmla="*/ 17647 h 127276"/>
                <a:gd name="connsiteX4" fmla="*/ 54023 w 58867"/>
                <a:gd name="connsiteY4" fmla="*/ 7246 h 127276"/>
                <a:gd name="connsiteX5" fmla="*/ 14390 w 58867"/>
                <a:gd name="connsiteY5" fmla="*/ 103318 h 127276"/>
                <a:gd name="connsiteX6" fmla="*/ 12641 w 58867"/>
                <a:gd name="connsiteY6" fmla="*/ 111261 h 127276"/>
                <a:gd name="connsiteX7" fmla="*/ 31098 w 58867"/>
                <a:gd name="connsiteY7" fmla="*/ 127336 h 127276"/>
                <a:gd name="connsiteX8" fmla="*/ 59075 w 58867"/>
                <a:gd name="connsiteY8" fmla="*/ 98401 h 127276"/>
                <a:gd name="connsiteX9" fmla="*/ 55966 w 58867"/>
                <a:gd name="connsiteY9" fmla="*/ 95942 h 127276"/>
                <a:gd name="connsiteX10" fmla="*/ 52275 w 58867"/>
                <a:gd name="connsiteY10" fmla="*/ 99157 h 127276"/>
                <a:gd name="connsiteX11" fmla="*/ 31681 w 58867"/>
                <a:gd name="connsiteY11" fmla="*/ 122041 h 127276"/>
                <a:gd name="connsiteX12" fmla="*/ 26824 w 58867"/>
                <a:gd name="connsiteY12" fmla="*/ 115421 h 127276"/>
                <a:gd name="connsiteX13" fmla="*/ 29932 w 58867"/>
                <a:gd name="connsiteY13" fmla="*/ 103318 h 127276"/>
                <a:gd name="connsiteX14" fmla="*/ 36149 w 58867"/>
                <a:gd name="connsiteY14" fmla="*/ 88188 h 127276"/>
                <a:gd name="connsiteX15" fmla="*/ 45669 w 58867"/>
                <a:gd name="connsiteY15" fmla="*/ 64170 h 127276"/>
                <a:gd name="connsiteX16" fmla="*/ 46835 w 58867"/>
                <a:gd name="connsiteY16" fmla="*/ 58119 h 127276"/>
                <a:gd name="connsiteX17" fmla="*/ 28378 w 58867"/>
                <a:gd name="connsiteY17" fmla="*/ 42043 h 127276"/>
                <a:gd name="connsiteX18" fmla="*/ 207 w 58867"/>
                <a:gd name="connsiteY18" fmla="*/ 70979 h 127276"/>
                <a:gd name="connsiteX19" fmla="*/ 3510 w 58867"/>
                <a:gd name="connsiteY19" fmla="*/ 73437 h 127276"/>
                <a:gd name="connsiteX20" fmla="*/ 7007 w 58867"/>
                <a:gd name="connsiteY20" fmla="*/ 70411 h 127276"/>
                <a:gd name="connsiteX21" fmla="*/ 27795 w 58867"/>
                <a:gd name="connsiteY21" fmla="*/ 47339 h 127276"/>
                <a:gd name="connsiteX22" fmla="*/ 32652 w 58867"/>
                <a:gd name="connsiteY22" fmla="*/ 53958 h 127276"/>
                <a:gd name="connsiteX23" fmla="*/ 26629 w 58867"/>
                <a:gd name="connsiteY23" fmla="*/ 72870 h 127276"/>
                <a:gd name="connsiteX24" fmla="*/ 14390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23" y="7246"/>
                  </a:moveTo>
                  <a:cubicBezTo>
                    <a:pt x="54023" y="4220"/>
                    <a:pt x="51692" y="59"/>
                    <a:pt x="46252" y="59"/>
                  </a:cubicBezTo>
                  <a:cubicBezTo>
                    <a:pt x="41006" y="59"/>
                    <a:pt x="35372" y="4976"/>
                    <a:pt x="35372" y="10461"/>
                  </a:cubicBezTo>
                  <a:cubicBezTo>
                    <a:pt x="35372" y="13676"/>
                    <a:pt x="37898" y="17647"/>
                    <a:pt x="43144" y="17647"/>
                  </a:cubicBezTo>
                  <a:cubicBezTo>
                    <a:pt x="48778" y="17647"/>
                    <a:pt x="54023" y="12352"/>
                    <a:pt x="54023" y="7246"/>
                  </a:cubicBezTo>
                  <a:close/>
                  <a:moveTo>
                    <a:pt x="14390" y="103318"/>
                  </a:moveTo>
                  <a:cubicBezTo>
                    <a:pt x="13613" y="105776"/>
                    <a:pt x="12641" y="108046"/>
                    <a:pt x="12641" y="111261"/>
                  </a:cubicBezTo>
                  <a:cubicBezTo>
                    <a:pt x="12641" y="120149"/>
                    <a:pt x="20412" y="127336"/>
                    <a:pt x="31098" y="127336"/>
                  </a:cubicBezTo>
                  <a:cubicBezTo>
                    <a:pt x="50526" y="127336"/>
                    <a:pt x="59075" y="101238"/>
                    <a:pt x="59075" y="98401"/>
                  </a:cubicBezTo>
                  <a:cubicBezTo>
                    <a:pt x="59075" y="95942"/>
                    <a:pt x="56549" y="95942"/>
                    <a:pt x="55966" y="95942"/>
                  </a:cubicBezTo>
                  <a:cubicBezTo>
                    <a:pt x="53246" y="95942"/>
                    <a:pt x="53052" y="97077"/>
                    <a:pt x="52275" y="99157"/>
                  </a:cubicBezTo>
                  <a:cubicBezTo>
                    <a:pt x="47806" y="114287"/>
                    <a:pt x="39258" y="122041"/>
                    <a:pt x="31681" y="122041"/>
                  </a:cubicBezTo>
                  <a:cubicBezTo>
                    <a:pt x="27795" y="122041"/>
                    <a:pt x="26824" y="119582"/>
                    <a:pt x="26824" y="115421"/>
                  </a:cubicBezTo>
                  <a:cubicBezTo>
                    <a:pt x="26824" y="111072"/>
                    <a:pt x="28184" y="107478"/>
                    <a:pt x="29932" y="103318"/>
                  </a:cubicBezTo>
                  <a:cubicBezTo>
                    <a:pt x="31875" y="98212"/>
                    <a:pt x="34012" y="93105"/>
                    <a:pt x="36149" y="88188"/>
                  </a:cubicBezTo>
                  <a:cubicBezTo>
                    <a:pt x="37898" y="83650"/>
                    <a:pt x="44892" y="66440"/>
                    <a:pt x="45669" y="64170"/>
                  </a:cubicBezTo>
                  <a:cubicBezTo>
                    <a:pt x="46252" y="62279"/>
                    <a:pt x="46835" y="60010"/>
                    <a:pt x="46835" y="58119"/>
                  </a:cubicBezTo>
                  <a:cubicBezTo>
                    <a:pt x="46835" y="49230"/>
                    <a:pt x="39064" y="42043"/>
                    <a:pt x="28378" y="42043"/>
                  </a:cubicBezTo>
                  <a:cubicBezTo>
                    <a:pt x="9144" y="42043"/>
                    <a:pt x="207" y="67764"/>
                    <a:pt x="207" y="70979"/>
                  </a:cubicBezTo>
                  <a:cubicBezTo>
                    <a:pt x="207" y="73437"/>
                    <a:pt x="2927" y="73437"/>
                    <a:pt x="3510" y="73437"/>
                  </a:cubicBezTo>
                  <a:cubicBezTo>
                    <a:pt x="6230" y="73437"/>
                    <a:pt x="6424" y="72492"/>
                    <a:pt x="7007" y="70411"/>
                  </a:cubicBezTo>
                  <a:cubicBezTo>
                    <a:pt x="12058" y="54147"/>
                    <a:pt x="20607" y="47339"/>
                    <a:pt x="27795" y="47339"/>
                  </a:cubicBezTo>
                  <a:cubicBezTo>
                    <a:pt x="30904" y="47339"/>
                    <a:pt x="32652" y="48852"/>
                    <a:pt x="32652" y="53958"/>
                  </a:cubicBezTo>
                  <a:cubicBezTo>
                    <a:pt x="32652" y="58308"/>
                    <a:pt x="31487" y="61144"/>
                    <a:pt x="26629" y="72870"/>
                  </a:cubicBezTo>
                  <a:lnTo>
                    <a:pt x="14390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5" name="Freeform 10774">
              <a:extLst>
                <a:ext uri="{FF2B5EF4-FFF2-40B4-BE49-F238E27FC236}">
                  <a16:creationId xmlns:a16="http://schemas.microsoft.com/office/drawing/2014/main" id="{51BC6523-4D75-9F81-5F91-8E5130C047D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15250" y="4190657"/>
              <a:ext cx="65667" cy="120090"/>
            </a:xfrm>
            <a:custGeom>
              <a:avLst/>
              <a:gdLst>
                <a:gd name="connsiteX0" fmla="*/ 39841 w 65667"/>
                <a:gd name="connsiteY0" fmla="*/ 43562 h 120090"/>
                <a:gd name="connsiteX1" fmla="*/ 59658 w 65667"/>
                <a:gd name="connsiteY1" fmla="*/ 43562 h 120090"/>
                <a:gd name="connsiteX2" fmla="*/ 65875 w 65667"/>
                <a:gd name="connsiteY2" fmla="*/ 39402 h 120090"/>
                <a:gd name="connsiteX3" fmla="*/ 60046 w 65667"/>
                <a:gd name="connsiteY3" fmla="*/ 36754 h 120090"/>
                <a:gd name="connsiteX4" fmla="*/ 41589 w 65667"/>
                <a:gd name="connsiteY4" fmla="*/ 36754 h 120090"/>
                <a:gd name="connsiteX5" fmla="*/ 48778 w 65667"/>
                <a:gd name="connsiteY5" fmla="*/ 8765 h 120090"/>
                <a:gd name="connsiteX6" fmla="*/ 49361 w 65667"/>
                <a:gd name="connsiteY6" fmla="*/ 6117 h 120090"/>
                <a:gd name="connsiteX7" fmla="*/ 42755 w 65667"/>
                <a:gd name="connsiteY7" fmla="*/ 65 h 120090"/>
                <a:gd name="connsiteX8" fmla="*/ 33624 w 65667"/>
                <a:gd name="connsiteY8" fmla="*/ 8197 h 120090"/>
                <a:gd name="connsiteX9" fmla="*/ 26241 w 65667"/>
                <a:gd name="connsiteY9" fmla="*/ 36754 h 120090"/>
                <a:gd name="connsiteX10" fmla="*/ 6424 w 65667"/>
                <a:gd name="connsiteY10" fmla="*/ 36754 h 120090"/>
                <a:gd name="connsiteX11" fmla="*/ 207 w 65667"/>
                <a:gd name="connsiteY11" fmla="*/ 40915 h 120090"/>
                <a:gd name="connsiteX12" fmla="*/ 6035 w 65667"/>
                <a:gd name="connsiteY12" fmla="*/ 43562 h 120090"/>
                <a:gd name="connsiteX13" fmla="*/ 24492 w 65667"/>
                <a:gd name="connsiteY13" fmla="*/ 43562 h 120090"/>
                <a:gd name="connsiteX14" fmla="*/ 13030 w 65667"/>
                <a:gd name="connsiteY14" fmla="*/ 88194 h 120090"/>
                <a:gd name="connsiteX15" fmla="*/ 10115 w 65667"/>
                <a:gd name="connsiteY15" fmla="*/ 102189 h 120090"/>
                <a:gd name="connsiteX16" fmla="*/ 30904 w 65667"/>
                <a:gd name="connsiteY16" fmla="*/ 120155 h 120090"/>
                <a:gd name="connsiteX17" fmla="*/ 64709 w 65667"/>
                <a:gd name="connsiteY17" fmla="*/ 91220 h 120090"/>
                <a:gd name="connsiteX18" fmla="*/ 61600 w 65667"/>
                <a:gd name="connsiteY18" fmla="*/ 88762 h 120090"/>
                <a:gd name="connsiteX19" fmla="*/ 57520 w 65667"/>
                <a:gd name="connsiteY19" fmla="*/ 92355 h 120090"/>
                <a:gd name="connsiteX20" fmla="*/ 31487 w 65667"/>
                <a:gd name="connsiteY20" fmla="*/ 114860 h 120090"/>
                <a:gd name="connsiteX21" fmla="*/ 24687 w 65667"/>
                <a:gd name="connsiteY21" fmla="*/ 105593 h 120090"/>
                <a:gd name="connsiteX22" fmla="*/ 25852 w 65667"/>
                <a:gd name="connsiteY22" fmla="*/ 97839 h 120090"/>
                <a:gd name="connsiteX23" fmla="*/ 39841 w 65667"/>
                <a:gd name="connsiteY23" fmla="*/ 43562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41" y="43562"/>
                  </a:moveTo>
                  <a:lnTo>
                    <a:pt x="59658" y="43562"/>
                  </a:lnTo>
                  <a:cubicBezTo>
                    <a:pt x="63349" y="43562"/>
                    <a:pt x="65875" y="43562"/>
                    <a:pt x="65875" y="39402"/>
                  </a:cubicBezTo>
                  <a:cubicBezTo>
                    <a:pt x="65875" y="36754"/>
                    <a:pt x="63349" y="36754"/>
                    <a:pt x="60046" y="36754"/>
                  </a:cubicBezTo>
                  <a:lnTo>
                    <a:pt x="41589" y="36754"/>
                  </a:lnTo>
                  <a:lnTo>
                    <a:pt x="48778" y="8765"/>
                  </a:lnTo>
                  <a:cubicBezTo>
                    <a:pt x="48972" y="7819"/>
                    <a:pt x="49361" y="6873"/>
                    <a:pt x="49361" y="6117"/>
                  </a:cubicBezTo>
                  <a:cubicBezTo>
                    <a:pt x="49361" y="2713"/>
                    <a:pt x="46641" y="65"/>
                    <a:pt x="42755" y="65"/>
                  </a:cubicBezTo>
                  <a:cubicBezTo>
                    <a:pt x="37898" y="65"/>
                    <a:pt x="34984" y="3280"/>
                    <a:pt x="33624" y="8197"/>
                  </a:cubicBezTo>
                  <a:cubicBezTo>
                    <a:pt x="32264" y="12925"/>
                    <a:pt x="34789" y="3848"/>
                    <a:pt x="26241" y="36754"/>
                  </a:cubicBezTo>
                  <a:lnTo>
                    <a:pt x="6424" y="36754"/>
                  </a:lnTo>
                  <a:cubicBezTo>
                    <a:pt x="2733" y="36754"/>
                    <a:pt x="207" y="36754"/>
                    <a:pt x="207" y="40915"/>
                  </a:cubicBezTo>
                  <a:cubicBezTo>
                    <a:pt x="207" y="43562"/>
                    <a:pt x="2538" y="43562"/>
                    <a:pt x="6035" y="43562"/>
                  </a:cubicBezTo>
                  <a:lnTo>
                    <a:pt x="24492" y="43562"/>
                  </a:lnTo>
                  <a:lnTo>
                    <a:pt x="13030" y="88194"/>
                  </a:lnTo>
                  <a:cubicBezTo>
                    <a:pt x="11864" y="92922"/>
                    <a:pt x="10115" y="99731"/>
                    <a:pt x="10115" y="102189"/>
                  </a:cubicBezTo>
                  <a:cubicBezTo>
                    <a:pt x="10115" y="113347"/>
                    <a:pt x="19830" y="120155"/>
                    <a:pt x="30904" y="120155"/>
                  </a:cubicBezTo>
                  <a:cubicBezTo>
                    <a:pt x="52469" y="120155"/>
                    <a:pt x="64709" y="93679"/>
                    <a:pt x="64709" y="91220"/>
                  </a:cubicBezTo>
                  <a:cubicBezTo>
                    <a:pt x="64709" y="88762"/>
                    <a:pt x="62183" y="88762"/>
                    <a:pt x="61600" y="88762"/>
                  </a:cubicBezTo>
                  <a:cubicBezTo>
                    <a:pt x="59269" y="88762"/>
                    <a:pt x="59075" y="89140"/>
                    <a:pt x="57520" y="92355"/>
                  </a:cubicBezTo>
                  <a:cubicBezTo>
                    <a:pt x="52081" y="104269"/>
                    <a:pt x="42172" y="114860"/>
                    <a:pt x="31487" y="114860"/>
                  </a:cubicBezTo>
                  <a:cubicBezTo>
                    <a:pt x="27407" y="114860"/>
                    <a:pt x="24687" y="112402"/>
                    <a:pt x="24687" y="105593"/>
                  </a:cubicBezTo>
                  <a:cubicBezTo>
                    <a:pt x="24687" y="103702"/>
                    <a:pt x="25464" y="99731"/>
                    <a:pt x="25852" y="97839"/>
                  </a:cubicBezTo>
                  <a:lnTo>
                    <a:pt x="39841" y="435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6" name="Freeform 10775">
              <a:extLst>
                <a:ext uri="{FF2B5EF4-FFF2-40B4-BE49-F238E27FC236}">
                  <a16:creationId xmlns:a16="http://schemas.microsoft.com/office/drawing/2014/main" id="{21AA52CA-DB59-40C5-DA01-1B3FC0AA80A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428679" y="4213428"/>
              <a:ext cx="32473" cy="80780"/>
            </a:xfrm>
            <a:custGeom>
              <a:avLst/>
              <a:gdLst>
                <a:gd name="connsiteX0" fmla="*/ 32684 w 32473"/>
                <a:gd name="connsiteY0" fmla="*/ 28431 h 80780"/>
                <a:gd name="connsiteX1" fmla="*/ 14921 w 32473"/>
                <a:gd name="connsiteY1" fmla="*/ 63 h 80780"/>
                <a:gd name="connsiteX2" fmla="*/ 211 w 32473"/>
                <a:gd name="connsiteY2" fmla="*/ 14382 h 80780"/>
                <a:gd name="connsiteX3" fmla="*/ 14921 w 32473"/>
                <a:gd name="connsiteY3" fmla="*/ 28701 h 80780"/>
                <a:gd name="connsiteX4" fmla="*/ 24635 w 32473"/>
                <a:gd name="connsiteY4" fmla="*/ 25189 h 80780"/>
                <a:gd name="connsiteX5" fmla="*/ 26022 w 32473"/>
                <a:gd name="connsiteY5" fmla="*/ 24378 h 80780"/>
                <a:gd name="connsiteX6" fmla="*/ 26577 w 32473"/>
                <a:gd name="connsiteY6" fmla="*/ 28431 h 80780"/>
                <a:gd name="connsiteX7" fmla="*/ 7704 w 32473"/>
                <a:gd name="connsiteY7" fmla="*/ 73549 h 80780"/>
                <a:gd name="connsiteX8" fmla="*/ 4651 w 32473"/>
                <a:gd name="connsiteY8" fmla="*/ 77871 h 80780"/>
                <a:gd name="connsiteX9" fmla="*/ 7427 w 32473"/>
                <a:gd name="connsiteY9" fmla="*/ 80843 h 80780"/>
                <a:gd name="connsiteX10" fmla="*/ 32684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684" y="28431"/>
                  </a:moveTo>
                  <a:cubicBezTo>
                    <a:pt x="32684" y="10599"/>
                    <a:pt x="25745" y="63"/>
                    <a:pt x="14921" y="63"/>
                  </a:cubicBezTo>
                  <a:cubicBezTo>
                    <a:pt x="5761" y="63"/>
                    <a:pt x="211" y="6817"/>
                    <a:pt x="211" y="14382"/>
                  </a:cubicBezTo>
                  <a:cubicBezTo>
                    <a:pt x="211" y="21676"/>
                    <a:pt x="5761" y="28701"/>
                    <a:pt x="14921" y="28701"/>
                  </a:cubicBezTo>
                  <a:cubicBezTo>
                    <a:pt x="18251" y="28701"/>
                    <a:pt x="21859" y="27620"/>
                    <a:pt x="24635" y="25189"/>
                  </a:cubicBezTo>
                  <a:cubicBezTo>
                    <a:pt x="25467" y="24648"/>
                    <a:pt x="25745" y="24378"/>
                    <a:pt x="26022" y="24378"/>
                  </a:cubicBezTo>
                  <a:cubicBezTo>
                    <a:pt x="26300" y="24378"/>
                    <a:pt x="26577" y="24648"/>
                    <a:pt x="26577" y="28431"/>
                  </a:cubicBezTo>
                  <a:cubicBezTo>
                    <a:pt x="26577" y="48423"/>
                    <a:pt x="16863" y="64633"/>
                    <a:pt x="7704" y="73549"/>
                  </a:cubicBezTo>
                  <a:cubicBezTo>
                    <a:pt x="4651" y="76521"/>
                    <a:pt x="4651" y="77061"/>
                    <a:pt x="4651" y="77871"/>
                  </a:cubicBezTo>
                  <a:cubicBezTo>
                    <a:pt x="4651" y="79763"/>
                    <a:pt x="6039" y="80843"/>
                    <a:pt x="7427" y="80843"/>
                  </a:cubicBezTo>
                  <a:cubicBezTo>
                    <a:pt x="10480" y="80843"/>
                    <a:pt x="32684" y="60040"/>
                    <a:pt x="32684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7" name="Freeform 10776">
              <a:extLst>
                <a:ext uri="{FF2B5EF4-FFF2-40B4-BE49-F238E27FC236}">
                  <a16:creationId xmlns:a16="http://schemas.microsoft.com/office/drawing/2014/main" id="{2661570E-87B7-AB69-0DCC-FE249F328DE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536212" y="4122651"/>
              <a:ext cx="142659" cy="122386"/>
            </a:xfrm>
            <a:custGeom>
              <a:avLst/>
              <a:gdLst>
                <a:gd name="connsiteX0" fmla="*/ 89308 w 142659"/>
                <a:gd name="connsiteY0" fmla="*/ 104348 h 122386"/>
                <a:gd name="connsiteX1" fmla="*/ 114009 w 142659"/>
                <a:gd name="connsiteY1" fmla="*/ 122449 h 122386"/>
                <a:gd name="connsiteX2" fmla="*/ 134548 w 142659"/>
                <a:gd name="connsiteY2" fmla="*/ 107590 h 122386"/>
                <a:gd name="connsiteX3" fmla="*/ 142874 w 142659"/>
                <a:gd name="connsiteY3" fmla="*/ 80843 h 122386"/>
                <a:gd name="connsiteX4" fmla="*/ 139544 w 142659"/>
                <a:gd name="connsiteY4" fmla="*/ 78142 h 122386"/>
                <a:gd name="connsiteX5" fmla="*/ 135658 w 142659"/>
                <a:gd name="connsiteY5" fmla="*/ 83005 h 122386"/>
                <a:gd name="connsiteX6" fmla="*/ 114842 w 142659"/>
                <a:gd name="connsiteY6" fmla="*/ 116506 h 122386"/>
                <a:gd name="connsiteX7" fmla="*/ 106238 w 142659"/>
                <a:gd name="connsiteY7" fmla="*/ 104078 h 122386"/>
                <a:gd name="connsiteX8" fmla="*/ 111789 w 142659"/>
                <a:gd name="connsiteY8" fmla="*/ 75980 h 122386"/>
                <a:gd name="connsiteX9" fmla="*/ 119560 w 142659"/>
                <a:gd name="connsiteY9" fmla="*/ 46802 h 122386"/>
                <a:gd name="connsiteX10" fmla="*/ 124278 w 142659"/>
                <a:gd name="connsiteY10" fmla="*/ 28431 h 122386"/>
                <a:gd name="connsiteX11" fmla="*/ 128442 w 142659"/>
                <a:gd name="connsiteY11" fmla="*/ 10329 h 122386"/>
                <a:gd name="connsiteX12" fmla="*/ 120393 w 142659"/>
                <a:gd name="connsiteY12" fmla="*/ 3035 h 122386"/>
                <a:gd name="connsiteX13" fmla="*/ 109568 w 142659"/>
                <a:gd name="connsiteY13" fmla="*/ 12491 h 122386"/>
                <a:gd name="connsiteX14" fmla="*/ 88752 w 142659"/>
                <a:gd name="connsiteY14" fmla="*/ 93811 h 122386"/>
                <a:gd name="connsiteX15" fmla="*/ 57112 w 142659"/>
                <a:gd name="connsiteY15" fmla="*/ 116506 h 122386"/>
                <a:gd name="connsiteX16" fmla="*/ 39904 w 142659"/>
                <a:gd name="connsiteY16" fmla="*/ 94352 h 122386"/>
                <a:gd name="connsiteX17" fmla="*/ 54892 w 142659"/>
                <a:gd name="connsiteY17" fmla="*/ 39237 h 122386"/>
                <a:gd name="connsiteX18" fmla="*/ 59610 w 142659"/>
                <a:gd name="connsiteY18" fmla="*/ 22217 h 122386"/>
                <a:gd name="connsiteX19" fmla="*/ 36851 w 142659"/>
                <a:gd name="connsiteY19" fmla="*/ 63 h 122386"/>
                <a:gd name="connsiteX20" fmla="*/ 215 w 142659"/>
                <a:gd name="connsiteY20" fmla="*/ 41669 h 122386"/>
                <a:gd name="connsiteX21" fmla="*/ 3545 w 142659"/>
                <a:gd name="connsiteY21" fmla="*/ 44371 h 122386"/>
                <a:gd name="connsiteX22" fmla="*/ 7986 w 142659"/>
                <a:gd name="connsiteY22" fmla="*/ 39507 h 122386"/>
                <a:gd name="connsiteX23" fmla="*/ 36018 w 142659"/>
                <a:gd name="connsiteY23" fmla="*/ 6006 h 122386"/>
                <a:gd name="connsiteX24" fmla="*/ 42957 w 142659"/>
                <a:gd name="connsiteY24" fmla="*/ 14922 h 122386"/>
                <a:gd name="connsiteX25" fmla="*/ 38239 w 142659"/>
                <a:gd name="connsiteY25" fmla="*/ 33294 h 122386"/>
                <a:gd name="connsiteX26" fmla="*/ 22141 w 142659"/>
                <a:gd name="connsiteY26" fmla="*/ 90029 h 122386"/>
                <a:gd name="connsiteX27" fmla="*/ 56279 w 142659"/>
                <a:gd name="connsiteY27" fmla="*/ 122449 h 122386"/>
                <a:gd name="connsiteX28" fmla="*/ 89308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308" y="104348"/>
                  </a:moveTo>
                  <a:cubicBezTo>
                    <a:pt x="92361" y="115425"/>
                    <a:pt x="102075" y="122449"/>
                    <a:pt x="114009" y="122449"/>
                  </a:cubicBezTo>
                  <a:cubicBezTo>
                    <a:pt x="123723" y="122449"/>
                    <a:pt x="130107" y="116236"/>
                    <a:pt x="134548" y="107590"/>
                  </a:cubicBezTo>
                  <a:cubicBezTo>
                    <a:pt x="139266" y="97864"/>
                    <a:pt x="142874" y="81384"/>
                    <a:pt x="142874" y="80843"/>
                  </a:cubicBezTo>
                  <a:cubicBezTo>
                    <a:pt x="142874" y="78142"/>
                    <a:pt x="140376" y="78142"/>
                    <a:pt x="139544" y="78142"/>
                  </a:cubicBezTo>
                  <a:cubicBezTo>
                    <a:pt x="136768" y="78142"/>
                    <a:pt x="136491" y="79222"/>
                    <a:pt x="135658" y="83005"/>
                  </a:cubicBezTo>
                  <a:cubicBezTo>
                    <a:pt x="131772" y="98134"/>
                    <a:pt x="126499" y="116506"/>
                    <a:pt x="114842" y="116506"/>
                  </a:cubicBezTo>
                  <a:cubicBezTo>
                    <a:pt x="109013" y="116506"/>
                    <a:pt x="106238" y="112994"/>
                    <a:pt x="106238" y="104078"/>
                  </a:cubicBezTo>
                  <a:cubicBezTo>
                    <a:pt x="106238" y="98134"/>
                    <a:pt x="109568" y="85436"/>
                    <a:pt x="111789" y="75980"/>
                  </a:cubicBezTo>
                  <a:lnTo>
                    <a:pt x="119560" y="46802"/>
                  </a:lnTo>
                  <a:cubicBezTo>
                    <a:pt x="120393" y="42750"/>
                    <a:pt x="123168" y="32483"/>
                    <a:pt x="124278" y="28431"/>
                  </a:cubicBezTo>
                  <a:cubicBezTo>
                    <a:pt x="125666" y="22217"/>
                    <a:pt x="128442" y="11950"/>
                    <a:pt x="128442" y="10329"/>
                  </a:cubicBezTo>
                  <a:cubicBezTo>
                    <a:pt x="128442" y="5466"/>
                    <a:pt x="124556" y="3035"/>
                    <a:pt x="120393" y="3035"/>
                  </a:cubicBezTo>
                  <a:cubicBezTo>
                    <a:pt x="119005" y="3035"/>
                    <a:pt x="111789" y="3305"/>
                    <a:pt x="109568" y="12491"/>
                  </a:cubicBezTo>
                  <a:cubicBezTo>
                    <a:pt x="104295" y="32213"/>
                    <a:pt x="92083" y="79493"/>
                    <a:pt x="88752" y="93811"/>
                  </a:cubicBezTo>
                  <a:cubicBezTo>
                    <a:pt x="88475" y="94892"/>
                    <a:pt x="77373" y="116506"/>
                    <a:pt x="57112" y="116506"/>
                  </a:cubicBezTo>
                  <a:cubicBezTo>
                    <a:pt x="42680" y="116506"/>
                    <a:pt x="39904" y="104348"/>
                    <a:pt x="39904" y="94352"/>
                  </a:cubicBezTo>
                  <a:cubicBezTo>
                    <a:pt x="39904" y="79222"/>
                    <a:pt x="47675" y="57879"/>
                    <a:pt x="54892" y="39237"/>
                  </a:cubicBezTo>
                  <a:cubicBezTo>
                    <a:pt x="58222" y="31132"/>
                    <a:pt x="59610" y="27350"/>
                    <a:pt x="59610" y="22217"/>
                  </a:cubicBezTo>
                  <a:cubicBezTo>
                    <a:pt x="59610" y="10059"/>
                    <a:pt x="50728" y="63"/>
                    <a:pt x="36851" y="63"/>
                  </a:cubicBezTo>
                  <a:cubicBezTo>
                    <a:pt x="10484" y="63"/>
                    <a:pt x="215" y="39237"/>
                    <a:pt x="215" y="41669"/>
                  </a:cubicBezTo>
                  <a:cubicBezTo>
                    <a:pt x="215" y="44371"/>
                    <a:pt x="2990" y="44371"/>
                    <a:pt x="3545" y="44371"/>
                  </a:cubicBezTo>
                  <a:cubicBezTo>
                    <a:pt x="6321" y="44371"/>
                    <a:pt x="6599" y="43830"/>
                    <a:pt x="7986" y="39507"/>
                  </a:cubicBezTo>
                  <a:cubicBezTo>
                    <a:pt x="14925" y="16003"/>
                    <a:pt x="25472" y="6006"/>
                    <a:pt x="36018" y="6006"/>
                  </a:cubicBezTo>
                  <a:cubicBezTo>
                    <a:pt x="38516" y="6006"/>
                    <a:pt x="42957" y="6277"/>
                    <a:pt x="42957" y="14922"/>
                  </a:cubicBezTo>
                  <a:cubicBezTo>
                    <a:pt x="42957" y="21406"/>
                    <a:pt x="39904" y="29241"/>
                    <a:pt x="38239" y="33294"/>
                  </a:cubicBezTo>
                  <a:cubicBezTo>
                    <a:pt x="27970" y="60040"/>
                    <a:pt x="22141" y="76791"/>
                    <a:pt x="22141" y="90029"/>
                  </a:cubicBezTo>
                  <a:cubicBezTo>
                    <a:pt x="22141" y="115695"/>
                    <a:pt x="41292" y="122449"/>
                    <a:pt x="56279" y="122449"/>
                  </a:cubicBezTo>
                  <a:cubicBezTo>
                    <a:pt x="74598" y="122449"/>
                    <a:pt x="84589" y="110292"/>
                    <a:pt x="89308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8" name="Freeform 10777">
              <a:extLst>
                <a:ext uri="{FF2B5EF4-FFF2-40B4-BE49-F238E27FC236}">
                  <a16:creationId xmlns:a16="http://schemas.microsoft.com/office/drawing/2014/main" id="{BBBF20EC-F45E-6419-2366-2F5EB755667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696179" y="4018638"/>
              <a:ext cx="58867" cy="127276"/>
            </a:xfrm>
            <a:custGeom>
              <a:avLst/>
              <a:gdLst>
                <a:gd name="connsiteX0" fmla="*/ 54037 w 58867"/>
                <a:gd name="connsiteY0" fmla="*/ 7246 h 127276"/>
                <a:gd name="connsiteX1" fmla="*/ 46266 w 58867"/>
                <a:gd name="connsiteY1" fmla="*/ 59 h 127276"/>
                <a:gd name="connsiteX2" fmla="*/ 35386 w 58867"/>
                <a:gd name="connsiteY2" fmla="*/ 10461 h 127276"/>
                <a:gd name="connsiteX3" fmla="*/ 43157 w 58867"/>
                <a:gd name="connsiteY3" fmla="*/ 17647 h 127276"/>
                <a:gd name="connsiteX4" fmla="*/ 54037 w 58867"/>
                <a:gd name="connsiteY4" fmla="*/ 7246 h 127276"/>
                <a:gd name="connsiteX5" fmla="*/ 14403 w 58867"/>
                <a:gd name="connsiteY5" fmla="*/ 103318 h 127276"/>
                <a:gd name="connsiteX6" fmla="*/ 12655 w 58867"/>
                <a:gd name="connsiteY6" fmla="*/ 111261 h 127276"/>
                <a:gd name="connsiteX7" fmla="*/ 31112 w 58867"/>
                <a:gd name="connsiteY7" fmla="*/ 127336 h 127276"/>
                <a:gd name="connsiteX8" fmla="*/ 59088 w 58867"/>
                <a:gd name="connsiteY8" fmla="*/ 98401 h 127276"/>
                <a:gd name="connsiteX9" fmla="*/ 55980 w 58867"/>
                <a:gd name="connsiteY9" fmla="*/ 95942 h 127276"/>
                <a:gd name="connsiteX10" fmla="*/ 52288 w 58867"/>
                <a:gd name="connsiteY10" fmla="*/ 99157 h 127276"/>
                <a:gd name="connsiteX11" fmla="*/ 31694 w 58867"/>
                <a:gd name="connsiteY11" fmla="*/ 122041 h 127276"/>
                <a:gd name="connsiteX12" fmla="*/ 26837 w 58867"/>
                <a:gd name="connsiteY12" fmla="*/ 115421 h 127276"/>
                <a:gd name="connsiteX13" fmla="*/ 29946 w 58867"/>
                <a:gd name="connsiteY13" fmla="*/ 103318 h 127276"/>
                <a:gd name="connsiteX14" fmla="*/ 36163 w 58867"/>
                <a:gd name="connsiteY14" fmla="*/ 88188 h 127276"/>
                <a:gd name="connsiteX15" fmla="*/ 45683 w 58867"/>
                <a:gd name="connsiteY15" fmla="*/ 64170 h 127276"/>
                <a:gd name="connsiteX16" fmla="*/ 46849 w 58867"/>
                <a:gd name="connsiteY16" fmla="*/ 58119 h 127276"/>
                <a:gd name="connsiteX17" fmla="*/ 28392 w 58867"/>
                <a:gd name="connsiteY17" fmla="*/ 42043 h 127276"/>
                <a:gd name="connsiteX18" fmla="*/ 221 w 58867"/>
                <a:gd name="connsiteY18" fmla="*/ 70979 h 127276"/>
                <a:gd name="connsiteX19" fmla="*/ 3523 w 58867"/>
                <a:gd name="connsiteY19" fmla="*/ 73437 h 127276"/>
                <a:gd name="connsiteX20" fmla="*/ 7021 w 58867"/>
                <a:gd name="connsiteY20" fmla="*/ 70411 h 127276"/>
                <a:gd name="connsiteX21" fmla="*/ 27809 w 58867"/>
                <a:gd name="connsiteY21" fmla="*/ 47339 h 127276"/>
                <a:gd name="connsiteX22" fmla="*/ 32666 w 58867"/>
                <a:gd name="connsiteY22" fmla="*/ 53958 h 127276"/>
                <a:gd name="connsiteX23" fmla="*/ 26643 w 58867"/>
                <a:gd name="connsiteY23" fmla="*/ 72870 h 127276"/>
                <a:gd name="connsiteX24" fmla="*/ 14403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37" y="7246"/>
                  </a:moveTo>
                  <a:cubicBezTo>
                    <a:pt x="54037" y="4220"/>
                    <a:pt x="51706" y="59"/>
                    <a:pt x="46266" y="59"/>
                  </a:cubicBezTo>
                  <a:cubicBezTo>
                    <a:pt x="41020" y="59"/>
                    <a:pt x="35386" y="4976"/>
                    <a:pt x="35386" y="10461"/>
                  </a:cubicBezTo>
                  <a:cubicBezTo>
                    <a:pt x="35386" y="13676"/>
                    <a:pt x="37912" y="17647"/>
                    <a:pt x="43157" y="17647"/>
                  </a:cubicBezTo>
                  <a:cubicBezTo>
                    <a:pt x="48791" y="17647"/>
                    <a:pt x="54037" y="12352"/>
                    <a:pt x="54037" y="7246"/>
                  </a:cubicBezTo>
                  <a:close/>
                  <a:moveTo>
                    <a:pt x="14403" y="103318"/>
                  </a:moveTo>
                  <a:cubicBezTo>
                    <a:pt x="13626" y="105776"/>
                    <a:pt x="12655" y="108046"/>
                    <a:pt x="12655" y="111261"/>
                  </a:cubicBezTo>
                  <a:cubicBezTo>
                    <a:pt x="12655" y="120149"/>
                    <a:pt x="20426" y="127336"/>
                    <a:pt x="31112" y="127336"/>
                  </a:cubicBezTo>
                  <a:cubicBezTo>
                    <a:pt x="50540" y="127336"/>
                    <a:pt x="59088" y="101238"/>
                    <a:pt x="59088" y="98401"/>
                  </a:cubicBezTo>
                  <a:cubicBezTo>
                    <a:pt x="59088" y="95942"/>
                    <a:pt x="56563" y="95942"/>
                    <a:pt x="55980" y="95942"/>
                  </a:cubicBezTo>
                  <a:cubicBezTo>
                    <a:pt x="53260" y="95942"/>
                    <a:pt x="53066" y="97077"/>
                    <a:pt x="52288" y="99157"/>
                  </a:cubicBezTo>
                  <a:cubicBezTo>
                    <a:pt x="47820" y="114287"/>
                    <a:pt x="39272" y="122041"/>
                    <a:pt x="31694" y="122041"/>
                  </a:cubicBezTo>
                  <a:cubicBezTo>
                    <a:pt x="27809" y="122041"/>
                    <a:pt x="26837" y="119582"/>
                    <a:pt x="26837" y="115421"/>
                  </a:cubicBezTo>
                  <a:cubicBezTo>
                    <a:pt x="26837" y="111072"/>
                    <a:pt x="28197" y="107478"/>
                    <a:pt x="29946" y="103318"/>
                  </a:cubicBezTo>
                  <a:cubicBezTo>
                    <a:pt x="31889" y="98212"/>
                    <a:pt x="34026" y="93105"/>
                    <a:pt x="36163" y="88188"/>
                  </a:cubicBezTo>
                  <a:cubicBezTo>
                    <a:pt x="37912" y="83650"/>
                    <a:pt x="44906" y="66440"/>
                    <a:pt x="45683" y="64170"/>
                  </a:cubicBezTo>
                  <a:cubicBezTo>
                    <a:pt x="46266" y="62279"/>
                    <a:pt x="46849" y="60010"/>
                    <a:pt x="46849" y="58119"/>
                  </a:cubicBezTo>
                  <a:cubicBezTo>
                    <a:pt x="46849" y="49230"/>
                    <a:pt x="39077" y="42043"/>
                    <a:pt x="28392" y="42043"/>
                  </a:cubicBezTo>
                  <a:cubicBezTo>
                    <a:pt x="9158" y="42043"/>
                    <a:pt x="221" y="67764"/>
                    <a:pt x="221" y="70979"/>
                  </a:cubicBezTo>
                  <a:cubicBezTo>
                    <a:pt x="221" y="73437"/>
                    <a:pt x="2941" y="73437"/>
                    <a:pt x="3523" y="73437"/>
                  </a:cubicBezTo>
                  <a:cubicBezTo>
                    <a:pt x="6243" y="73437"/>
                    <a:pt x="6438" y="72492"/>
                    <a:pt x="7021" y="70411"/>
                  </a:cubicBezTo>
                  <a:cubicBezTo>
                    <a:pt x="12072" y="54147"/>
                    <a:pt x="20620" y="47339"/>
                    <a:pt x="27809" y="47339"/>
                  </a:cubicBezTo>
                  <a:cubicBezTo>
                    <a:pt x="30917" y="47339"/>
                    <a:pt x="32666" y="48852"/>
                    <a:pt x="32666" y="53958"/>
                  </a:cubicBezTo>
                  <a:cubicBezTo>
                    <a:pt x="32666" y="58308"/>
                    <a:pt x="31500" y="61144"/>
                    <a:pt x="26643" y="72870"/>
                  </a:cubicBezTo>
                  <a:lnTo>
                    <a:pt x="14403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9" name="Freeform 10778">
              <a:extLst>
                <a:ext uri="{FF2B5EF4-FFF2-40B4-BE49-F238E27FC236}">
                  <a16:creationId xmlns:a16="http://schemas.microsoft.com/office/drawing/2014/main" id="{4DE17903-24C6-C974-A301-A6201A65DD7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695207" y="4190925"/>
              <a:ext cx="65667" cy="120090"/>
            </a:xfrm>
            <a:custGeom>
              <a:avLst/>
              <a:gdLst>
                <a:gd name="connsiteX0" fmla="*/ 39854 w 65667"/>
                <a:gd name="connsiteY0" fmla="*/ 43562 h 120090"/>
                <a:gd name="connsiteX1" fmla="*/ 59671 w 65667"/>
                <a:gd name="connsiteY1" fmla="*/ 43562 h 120090"/>
                <a:gd name="connsiteX2" fmla="*/ 65888 w 65667"/>
                <a:gd name="connsiteY2" fmla="*/ 39402 h 120090"/>
                <a:gd name="connsiteX3" fmla="*/ 60060 w 65667"/>
                <a:gd name="connsiteY3" fmla="*/ 36754 h 120090"/>
                <a:gd name="connsiteX4" fmla="*/ 41603 w 65667"/>
                <a:gd name="connsiteY4" fmla="*/ 36754 h 120090"/>
                <a:gd name="connsiteX5" fmla="*/ 48791 w 65667"/>
                <a:gd name="connsiteY5" fmla="*/ 8765 h 120090"/>
                <a:gd name="connsiteX6" fmla="*/ 49374 w 65667"/>
                <a:gd name="connsiteY6" fmla="*/ 6117 h 120090"/>
                <a:gd name="connsiteX7" fmla="*/ 42769 w 65667"/>
                <a:gd name="connsiteY7" fmla="*/ 65 h 120090"/>
                <a:gd name="connsiteX8" fmla="*/ 33637 w 65667"/>
                <a:gd name="connsiteY8" fmla="*/ 8197 h 120090"/>
                <a:gd name="connsiteX9" fmla="*/ 26255 w 65667"/>
                <a:gd name="connsiteY9" fmla="*/ 36754 h 120090"/>
                <a:gd name="connsiteX10" fmla="*/ 6438 w 65667"/>
                <a:gd name="connsiteY10" fmla="*/ 36754 h 120090"/>
                <a:gd name="connsiteX11" fmla="*/ 221 w 65667"/>
                <a:gd name="connsiteY11" fmla="*/ 40915 h 120090"/>
                <a:gd name="connsiteX12" fmla="*/ 6049 w 65667"/>
                <a:gd name="connsiteY12" fmla="*/ 43562 h 120090"/>
                <a:gd name="connsiteX13" fmla="*/ 24506 w 65667"/>
                <a:gd name="connsiteY13" fmla="*/ 43562 h 120090"/>
                <a:gd name="connsiteX14" fmla="*/ 13043 w 65667"/>
                <a:gd name="connsiteY14" fmla="*/ 88194 h 120090"/>
                <a:gd name="connsiteX15" fmla="*/ 10129 w 65667"/>
                <a:gd name="connsiteY15" fmla="*/ 102189 h 120090"/>
                <a:gd name="connsiteX16" fmla="*/ 30917 w 65667"/>
                <a:gd name="connsiteY16" fmla="*/ 120155 h 120090"/>
                <a:gd name="connsiteX17" fmla="*/ 64723 w 65667"/>
                <a:gd name="connsiteY17" fmla="*/ 91220 h 120090"/>
                <a:gd name="connsiteX18" fmla="*/ 61614 w 65667"/>
                <a:gd name="connsiteY18" fmla="*/ 88762 h 120090"/>
                <a:gd name="connsiteX19" fmla="*/ 57534 w 65667"/>
                <a:gd name="connsiteY19" fmla="*/ 92355 h 120090"/>
                <a:gd name="connsiteX20" fmla="*/ 31500 w 65667"/>
                <a:gd name="connsiteY20" fmla="*/ 114860 h 120090"/>
                <a:gd name="connsiteX21" fmla="*/ 24700 w 65667"/>
                <a:gd name="connsiteY21" fmla="*/ 105593 h 120090"/>
                <a:gd name="connsiteX22" fmla="*/ 25866 w 65667"/>
                <a:gd name="connsiteY22" fmla="*/ 97839 h 120090"/>
                <a:gd name="connsiteX23" fmla="*/ 39854 w 65667"/>
                <a:gd name="connsiteY23" fmla="*/ 43562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54" y="43562"/>
                  </a:moveTo>
                  <a:lnTo>
                    <a:pt x="59671" y="43562"/>
                  </a:lnTo>
                  <a:cubicBezTo>
                    <a:pt x="63363" y="43562"/>
                    <a:pt x="65888" y="43562"/>
                    <a:pt x="65888" y="39402"/>
                  </a:cubicBezTo>
                  <a:cubicBezTo>
                    <a:pt x="65888" y="36754"/>
                    <a:pt x="63363" y="36754"/>
                    <a:pt x="60060" y="36754"/>
                  </a:cubicBezTo>
                  <a:lnTo>
                    <a:pt x="41603" y="36754"/>
                  </a:lnTo>
                  <a:lnTo>
                    <a:pt x="48791" y="8765"/>
                  </a:lnTo>
                  <a:cubicBezTo>
                    <a:pt x="48986" y="7819"/>
                    <a:pt x="49374" y="6873"/>
                    <a:pt x="49374" y="6117"/>
                  </a:cubicBezTo>
                  <a:cubicBezTo>
                    <a:pt x="49374" y="2713"/>
                    <a:pt x="46654" y="65"/>
                    <a:pt x="42769" y="65"/>
                  </a:cubicBezTo>
                  <a:cubicBezTo>
                    <a:pt x="37912" y="65"/>
                    <a:pt x="34997" y="3280"/>
                    <a:pt x="33637" y="8197"/>
                  </a:cubicBezTo>
                  <a:cubicBezTo>
                    <a:pt x="32277" y="12925"/>
                    <a:pt x="34803" y="3848"/>
                    <a:pt x="26255" y="36754"/>
                  </a:cubicBezTo>
                  <a:lnTo>
                    <a:pt x="6438" y="36754"/>
                  </a:lnTo>
                  <a:cubicBezTo>
                    <a:pt x="2746" y="36754"/>
                    <a:pt x="221" y="36754"/>
                    <a:pt x="221" y="40915"/>
                  </a:cubicBezTo>
                  <a:cubicBezTo>
                    <a:pt x="221" y="43562"/>
                    <a:pt x="2552" y="43562"/>
                    <a:pt x="6049" y="43562"/>
                  </a:cubicBezTo>
                  <a:lnTo>
                    <a:pt x="24506" y="43562"/>
                  </a:lnTo>
                  <a:lnTo>
                    <a:pt x="13043" y="88194"/>
                  </a:lnTo>
                  <a:cubicBezTo>
                    <a:pt x="11878" y="92922"/>
                    <a:pt x="10129" y="99731"/>
                    <a:pt x="10129" y="102189"/>
                  </a:cubicBezTo>
                  <a:cubicBezTo>
                    <a:pt x="10129" y="113347"/>
                    <a:pt x="19843" y="120155"/>
                    <a:pt x="30917" y="120155"/>
                  </a:cubicBezTo>
                  <a:cubicBezTo>
                    <a:pt x="52483" y="120155"/>
                    <a:pt x="64723" y="93679"/>
                    <a:pt x="64723" y="91220"/>
                  </a:cubicBezTo>
                  <a:cubicBezTo>
                    <a:pt x="64723" y="88762"/>
                    <a:pt x="62197" y="88762"/>
                    <a:pt x="61614" y="88762"/>
                  </a:cubicBezTo>
                  <a:cubicBezTo>
                    <a:pt x="59283" y="88762"/>
                    <a:pt x="59088" y="89140"/>
                    <a:pt x="57534" y="92355"/>
                  </a:cubicBezTo>
                  <a:cubicBezTo>
                    <a:pt x="52094" y="104270"/>
                    <a:pt x="42186" y="114860"/>
                    <a:pt x="31500" y="114860"/>
                  </a:cubicBezTo>
                  <a:cubicBezTo>
                    <a:pt x="27420" y="114860"/>
                    <a:pt x="24700" y="112402"/>
                    <a:pt x="24700" y="105593"/>
                  </a:cubicBezTo>
                  <a:cubicBezTo>
                    <a:pt x="24700" y="103702"/>
                    <a:pt x="25477" y="99731"/>
                    <a:pt x="25866" y="97839"/>
                  </a:cubicBezTo>
                  <a:lnTo>
                    <a:pt x="39854" y="435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0" name="Freeform 10779">
              <a:extLst>
                <a:ext uri="{FF2B5EF4-FFF2-40B4-BE49-F238E27FC236}">
                  <a16:creationId xmlns:a16="http://schemas.microsoft.com/office/drawing/2014/main" id="{589E3DC8-9FD6-2548-9D86-786C306B116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784490" y="4192060"/>
              <a:ext cx="142992" cy="139380"/>
            </a:xfrm>
            <a:custGeom>
              <a:avLst/>
              <a:gdLst>
                <a:gd name="connsiteX0" fmla="*/ 76577 w 142992"/>
                <a:gd name="connsiteY0" fmla="*/ 74389 h 139380"/>
                <a:gd name="connsiteX1" fmla="*/ 136027 w 142992"/>
                <a:gd name="connsiteY1" fmla="*/ 74389 h 139380"/>
                <a:gd name="connsiteX2" fmla="*/ 143216 w 142992"/>
                <a:gd name="connsiteY2" fmla="*/ 69850 h 139380"/>
                <a:gd name="connsiteX3" fmla="*/ 136027 w 142992"/>
                <a:gd name="connsiteY3" fmla="*/ 65122 h 139380"/>
                <a:gd name="connsiteX4" fmla="*/ 76577 w 142992"/>
                <a:gd name="connsiteY4" fmla="*/ 65122 h 139380"/>
                <a:gd name="connsiteX5" fmla="*/ 76577 w 142992"/>
                <a:gd name="connsiteY5" fmla="*/ 7063 h 139380"/>
                <a:gd name="connsiteX6" fmla="*/ 71914 w 142992"/>
                <a:gd name="connsiteY6" fmla="*/ 65 h 139380"/>
                <a:gd name="connsiteX7" fmla="*/ 67057 w 142992"/>
                <a:gd name="connsiteY7" fmla="*/ 7063 h 139380"/>
                <a:gd name="connsiteX8" fmla="*/ 67057 w 142992"/>
                <a:gd name="connsiteY8" fmla="*/ 65122 h 139380"/>
                <a:gd name="connsiteX9" fmla="*/ 7412 w 142992"/>
                <a:gd name="connsiteY9" fmla="*/ 65122 h 139380"/>
                <a:gd name="connsiteX10" fmla="*/ 224 w 142992"/>
                <a:gd name="connsiteY10" fmla="*/ 69661 h 139380"/>
                <a:gd name="connsiteX11" fmla="*/ 7412 w 142992"/>
                <a:gd name="connsiteY11" fmla="*/ 74389 h 139380"/>
                <a:gd name="connsiteX12" fmla="*/ 67057 w 142992"/>
                <a:gd name="connsiteY12" fmla="*/ 74389 h 139380"/>
                <a:gd name="connsiteX13" fmla="*/ 67057 w 142992"/>
                <a:gd name="connsiteY13" fmla="*/ 132448 h 139380"/>
                <a:gd name="connsiteX14" fmla="*/ 71720 w 142992"/>
                <a:gd name="connsiteY14" fmla="*/ 139446 h 139380"/>
                <a:gd name="connsiteX15" fmla="*/ 76577 w 142992"/>
                <a:gd name="connsiteY15" fmla="*/ 132448 h 139380"/>
                <a:gd name="connsiteX16" fmla="*/ 76577 w 142992"/>
                <a:gd name="connsiteY16" fmla="*/ 74389 h 1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92" h="139380">
                  <a:moveTo>
                    <a:pt x="76577" y="74389"/>
                  </a:moveTo>
                  <a:lnTo>
                    <a:pt x="136027" y="74389"/>
                  </a:lnTo>
                  <a:cubicBezTo>
                    <a:pt x="138553" y="74389"/>
                    <a:pt x="143216" y="74389"/>
                    <a:pt x="143216" y="69850"/>
                  </a:cubicBezTo>
                  <a:cubicBezTo>
                    <a:pt x="143216" y="65122"/>
                    <a:pt x="138747" y="65122"/>
                    <a:pt x="136027" y="65122"/>
                  </a:cubicBezTo>
                  <a:lnTo>
                    <a:pt x="76577" y="65122"/>
                  </a:lnTo>
                  <a:lnTo>
                    <a:pt x="76577" y="7063"/>
                  </a:lnTo>
                  <a:cubicBezTo>
                    <a:pt x="76577" y="4604"/>
                    <a:pt x="76577" y="65"/>
                    <a:pt x="71914" y="65"/>
                  </a:cubicBezTo>
                  <a:cubicBezTo>
                    <a:pt x="67057" y="65"/>
                    <a:pt x="67057" y="4415"/>
                    <a:pt x="67057" y="7063"/>
                  </a:cubicBezTo>
                  <a:lnTo>
                    <a:pt x="67057" y="65122"/>
                  </a:lnTo>
                  <a:lnTo>
                    <a:pt x="7412" y="65122"/>
                  </a:lnTo>
                  <a:cubicBezTo>
                    <a:pt x="4886" y="65122"/>
                    <a:pt x="224" y="65122"/>
                    <a:pt x="224" y="69661"/>
                  </a:cubicBezTo>
                  <a:cubicBezTo>
                    <a:pt x="224" y="74389"/>
                    <a:pt x="4692" y="74389"/>
                    <a:pt x="7412" y="74389"/>
                  </a:cubicBezTo>
                  <a:lnTo>
                    <a:pt x="67057" y="74389"/>
                  </a:lnTo>
                  <a:lnTo>
                    <a:pt x="67057" y="132448"/>
                  </a:lnTo>
                  <a:cubicBezTo>
                    <a:pt x="67057" y="134907"/>
                    <a:pt x="67057" y="139446"/>
                    <a:pt x="71720" y="139446"/>
                  </a:cubicBezTo>
                  <a:cubicBezTo>
                    <a:pt x="76577" y="139446"/>
                    <a:pt x="76577" y="135096"/>
                    <a:pt x="76577" y="132448"/>
                  </a:cubicBezTo>
                  <a:lnTo>
                    <a:pt x="76577" y="743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1" name="Freeform 10780">
              <a:extLst>
                <a:ext uri="{FF2B5EF4-FFF2-40B4-BE49-F238E27FC236}">
                  <a16:creationId xmlns:a16="http://schemas.microsoft.com/office/drawing/2014/main" id="{19AD39BC-D1AF-B472-9F4C-E0AFCA1D280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962451" y="4183550"/>
              <a:ext cx="70718" cy="125574"/>
            </a:xfrm>
            <a:custGeom>
              <a:avLst/>
              <a:gdLst>
                <a:gd name="connsiteX0" fmla="*/ 44138 w 70718"/>
                <a:gd name="connsiteY0" fmla="*/ 5361 h 125574"/>
                <a:gd name="connsiteX1" fmla="*/ 38309 w 70718"/>
                <a:gd name="connsiteY1" fmla="*/ 65 h 125574"/>
                <a:gd name="connsiteX2" fmla="*/ 230 w 70718"/>
                <a:gd name="connsiteY2" fmla="*/ 12169 h 125574"/>
                <a:gd name="connsiteX3" fmla="*/ 230 w 70718"/>
                <a:gd name="connsiteY3" fmla="*/ 18977 h 125574"/>
                <a:gd name="connsiteX4" fmla="*/ 28401 w 70718"/>
                <a:gd name="connsiteY4" fmla="*/ 13682 h 125574"/>
                <a:gd name="connsiteX5" fmla="*/ 28401 w 70718"/>
                <a:gd name="connsiteY5" fmla="*/ 110132 h 125574"/>
                <a:gd name="connsiteX6" fmla="*/ 8973 w 70718"/>
                <a:gd name="connsiteY6" fmla="*/ 118832 h 125574"/>
                <a:gd name="connsiteX7" fmla="*/ 1590 w 70718"/>
                <a:gd name="connsiteY7" fmla="*/ 118832 h 125574"/>
                <a:gd name="connsiteX8" fmla="*/ 1590 w 70718"/>
                <a:gd name="connsiteY8" fmla="*/ 125640 h 125574"/>
                <a:gd name="connsiteX9" fmla="*/ 36172 w 70718"/>
                <a:gd name="connsiteY9" fmla="*/ 124883 h 125574"/>
                <a:gd name="connsiteX10" fmla="*/ 70949 w 70718"/>
                <a:gd name="connsiteY10" fmla="*/ 125640 h 125574"/>
                <a:gd name="connsiteX11" fmla="*/ 70949 w 70718"/>
                <a:gd name="connsiteY11" fmla="*/ 118832 h 125574"/>
                <a:gd name="connsiteX12" fmla="*/ 63566 w 70718"/>
                <a:gd name="connsiteY12" fmla="*/ 118832 h 125574"/>
                <a:gd name="connsiteX13" fmla="*/ 44138 w 70718"/>
                <a:gd name="connsiteY13" fmla="*/ 110132 h 125574"/>
                <a:gd name="connsiteX14" fmla="*/ 44138 w 70718"/>
                <a:gd name="connsiteY14" fmla="*/ 5361 h 12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718" h="125574">
                  <a:moveTo>
                    <a:pt x="44138" y="5361"/>
                  </a:moveTo>
                  <a:cubicBezTo>
                    <a:pt x="44138" y="254"/>
                    <a:pt x="43749" y="65"/>
                    <a:pt x="38309" y="65"/>
                  </a:cubicBezTo>
                  <a:cubicBezTo>
                    <a:pt x="25875" y="11980"/>
                    <a:pt x="8195" y="12169"/>
                    <a:pt x="230" y="12169"/>
                  </a:cubicBezTo>
                  <a:lnTo>
                    <a:pt x="230" y="18977"/>
                  </a:lnTo>
                  <a:cubicBezTo>
                    <a:pt x="4893" y="18977"/>
                    <a:pt x="17715" y="18977"/>
                    <a:pt x="28401" y="13682"/>
                  </a:cubicBezTo>
                  <a:lnTo>
                    <a:pt x="28401" y="110132"/>
                  </a:lnTo>
                  <a:cubicBezTo>
                    <a:pt x="28401" y="116373"/>
                    <a:pt x="28401" y="118832"/>
                    <a:pt x="8973" y="118832"/>
                  </a:cubicBezTo>
                  <a:lnTo>
                    <a:pt x="1590" y="118832"/>
                  </a:lnTo>
                  <a:lnTo>
                    <a:pt x="1590" y="125640"/>
                  </a:lnTo>
                  <a:cubicBezTo>
                    <a:pt x="5087" y="125451"/>
                    <a:pt x="28984" y="124883"/>
                    <a:pt x="36172" y="124883"/>
                  </a:cubicBezTo>
                  <a:cubicBezTo>
                    <a:pt x="42195" y="124883"/>
                    <a:pt x="66675" y="125451"/>
                    <a:pt x="70949" y="125640"/>
                  </a:cubicBezTo>
                  <a:lnTo>
                    <a:pt x="70949" y="118832"/>
                  </a:lnTo>
                  <a:lnTo>
                    <a:pt x="63566" y="118832"/>
                  </a:lnTo>
                  <a:cubicBezTo>
                    <a:pt x="44138" y="118832"/>
                    <a:pt x="44138" y="116373"/>
                    <a:pt x="44138" y="110132"/>
                  </a:cubicBezTo>
                  <a:lnTo>
                    <a:pt x="44138" y="53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2" name="Freeform 10781">
              <a:extLst>
                <a:ext uri="{FF2B5EF4-FFF2-40B4-BE49-F238E27FC236}">
                  <a16:creationId xmlns:a16="http://schemas.microsoft.com/office/drawing/2014/main" id="{B6809F62-E78E-9F52-01D0-5487797C7C0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089654" y="4213428"/>
              <a:ext cx="32473" cy="80780"/>
            </a:xfrm>
            <a:custGeom>
              <a:avLst/>
              <a:gdLst>
                <a:gd name="connsiteX0" fmla="*/ 32707 w 32473"/>
                <a:gd name="connsiteY0" fmla="*/ 28431 h 80780"/>
                <a:gd name="connsiteX1" fmla="*/ 14944 w 32473"/>
                <a:gd name="connsiteY1" fmla="*/ 63 h 80780"/>
                <a:gd name="connsiteX2" fmla="*/ 234 w 32473"/>
                <a:gd name="connsiteY2" fmla="*/ 14382 h 80780"/>
                <a:gd name="connsiteX3" fmla="*/ 14944 w 32473"/>
                <a:gd name="connsiteY3" fmla="*/ 28701 h 80780"/>
                <a:gd name="connsiteX4" fmla="*/ 24658 w 32473"/>
                <a:gd name="connsiteY4" fmla="*/ 25189 h 80780"/>
                <a:gd name="connsiteX5" fmla="*/ 26046 w 32473"/>
                <a:gd name="connsiteY5" fmla="*/ 24378 h 80780"/>
                <a:gd name="connsiteX6" fmla="*/ 26601 w 32473"/>
                <a:gd name="connsiteY6" fmla="*/ 28431 h 80780"/>
                <a:gd name="connsiteX7" fmla="*/ 7728 w 32473"/>
                <a:gd name="connsiteY7" fmla="*/ 73549 h 80780"/>
                <a:gd name="connsiteX8" fmla="*/ 4675 w 32473"/>
                <a:gd name="connsiteY8" fmla="*/ 77871 h 80780"/>
                <a:gd name="connsiteX9" fmla="*/ 7450 w 32473"/>
                <a:gd name="connsiteY9" fmla="*/ 80843 h 80780"/>
                <a:gd name="connsiteX10" fmla="*/ 32707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707" y="28431"/>
                  </a:moveTo>
                  <a:cubicBezTo>
                    <a:pt x="32707" y="10599"/>
                    <a:pt x="25769" y="63"/>
                    <a:pt x="14944" y="63"/>
                  </a:cubicBezTo>
                  <a:cubicBezTo>
                    <a:pt x="5785" y="63"/>
                    <a:pt x="234" y="6817"/>
                    <a:pt x="234" y="14382"/>
                  </a:cubicBezTo>
                  <a:cubicBezTo>
                    <a:pt x="234" y="21676"/>
                    <a:pt x="5785" y="28701"/>
                    <a:pt x="14944" y="28701"/>
                  </a:cubicBezTo>
                  <a:cubicBezTo>
                    <a:pt x="18275" y="28701"/>
                    <a:pt x="21883" y="27620"/>
                    <a:pt x="24658" y="25189"/>
                  </a:cubicBezTo>
                  <a:cubicBezTo>
                    <a:pt x="25491" y="24648"/>
                    <a:pt x="25769" y="24378"/>
                    <a:pt x="26046" y="24378"/>
                  </a:cubicBezTo>
                  <a:cubicBezTo>
                    <a:pt x="26324" y="24378"/>
                    <a:pt x="26601" y="24648"/>
                    <a:pt x="26601" y="28431"/>
                  </a:cubicBezTo>
                  <a:cubicBezTo>
                    <a:pt x="26601" y="48423"/>
                    <a:pt x="16887" y="64633"/>
                    <a:pt x="7728" y="73549"/>
                  </a:cubicBezTo>
                  <a:cubicBezTo>
                    <a:pt x="4675" y="76521"/>
                    <a:pt x="4675" y="77061"/>
                    <a:pt x="4675" y="77871"/>
                  </a:cubicBezTo>
                  <a:cubicBezTo>
                    <a:pt x="4675" y="79763"/>
                    <a:pt x="6063" y="80843"/>
                    <a:pt x="7450" y="80843"/>
                  </a:cubicBezTo>
                  <a:cubicBezTo>
                    <a:pt x="10503" y="80843"/>
                    <a:pt x="32707" y="60040"/>
                    <a:pt x="32707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3" name="Freeform 10782">
              <a:extLst>
                <a:ext uri="{FF2B5EF4-FFF2-40B4-BE49-F238E27FC236}">
                  <a16:creationId xmlns:a16="http://schemas.microsoft.com/office/drawing/2014/main" id="{A87EABFF-DA98-7EED-789C-F55A07ABAA6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213007" y="4213428"/>
              <a:ext cx="29419" cy="28637"/>
            </a:xfrm>
            <a:custGeom>
              <a:avLst/>
              <a:gdLst>
                <a:gd name="connsiteX0" fmla="*/ 29659 w 29419"/>
                <a:gd name="connsiteY0" fmla="*/ 14382 h 28637"/>
                <a:gd name="connsiteX1" fmla="*/ 14949 w 29419"/>
                <a:gd name="connsiteY1" fmla="*/ 63 h 28637"/>
                <a:gd name="connsiteX2" fmla="*/ 239 w 29419"/>
                <a:gd name="connsiteY2" fmla="*/ 14382 h 28637"/>
                <a:gd name="connsiteX3" fmla="*/ 14949 w 29419"/>
                <a:gd name="connsiteY3" fmla="*/ 28701 h 28637"/>
                <a:gd name="connsiteX4" fmla="*/ 29659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59" y="14382"/>
                  </a:moveTo>
                  <a:cubicBezTo>
                    <a:pt x="29659" y="6547"/>
                    <a:pt x="22998" y="63"/>
                    <a:pt x="14949" y="63"/>
                  </a:cubicBezTo>
                  <a:cubicBezTo>
                    <a:pt x="6900" y="63"/>
                    <a:pt x="239" y="6547"/>
                    <a:pt x="239" y="14382"/>
                  </a:cubicBezTo>
                  <a:cubicBezTo>
                    <a:pt x="239" y="22217"/>
                    <a:pt x="6900" y="28701"/>
                    <a:pt x="14949" y="28701"/>
                  </a:cubicBezTo>
                  <a:cubicBezTo>
                    <a:pt x="22998" y="28701"/>
                    <a:pt x="29659" y="22217"/>
                    <a:pt x="29659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4" name="Freeform 10783">
              <a:extLst>
                <a:ext uri="{FF2B5EF4-FFF2-40B4-BE49-F238E27FC236}">
                  <a16:creationId xmlns:a16="http://schemas.microsoft.com/office/drawing/2014/main" id="{1F6B09FE-04BB-41EB-B01D-A551A6C187D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336361" y="4213428"/>
              <a:ext cx="29419" cy="28637"/>
            </a:xfrm>
            <a:custGeom>
              <a:avLst/>
              <a:gdLst>
                <a:gd name="connsiteX0" fmla="*/ 29663 w 29419"/>
                <a:gd name="connsiteY0" fmla="*/ 14382 h 28637"/>
                <a:gd name="connsiteX1" fmla="*/ 14953 w 29419"/>
                <a:gd name="connsiteY1" fmla="*/ 63 h 28637"/>
                <a:gd name="connsiteX2" fmla="*/ 243 w 29419"/>
                <a:gd name="connsiteY2" fmla="*/ 14382 h 28637"/>
                <a:gd name="connsiteX3" fmla="*/ 14953 w 29419"/>
                <a:gd name="connsiteY3" fmla="*/ 28701 h 28637"/>
                <a:gd name="connsiteX4" fmla="*/ 29663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63" y="14382"/>
                  </a:moveTo>
                  <a:cubicBezTo>
                    <a:pt x="29663" y="6547"/>
                    <a:pt x="23002" y="63"/>
                    <a:pt x="14953" y="63"/>
                  </a:cubicBezTo>
                  <a:cubicBezTo>
                    <a:pt x="6904" y="63"/>
                    <a:pt x="243" y="6547"/>
                    <a:pt x="243" y="14382"/>
                  </a:cubicBezTo>
                  <a:cubicBezTo>
                    <a:pt x="243" y="22217"/>
                    <a:pt x="6904" y="28701"/>
                    <a:pt x="14953" y="28701"/>
                  </a:cubicBezTo>
                  <a:cubicBezTo>
                    <a:pt x="23002" y="28701"/>
                    <a:pt x="29663" y="22217"/>
                    <a:pt x="29663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5" name="Freeform 10784">
              <a:extLst>
                <a:ext uri="{FF2B5EF4-FFF2-40B4-BE49-F238E27FC236}">
                  <a16:creationId xmlns:a16="http://schemas.microsoft.com/office/drawing/2014/main" id="{7902B250-53A9-EF05-24EA-476D76CFBD8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459714" y="4213428"/>
              <a:ext cx="29419" cy="28637"/>
            </a:xfrm>
            <a:custGeom>
              <a:avLst/>
              <a:gdLst>
                <a:gd name="connsiteX0" fmla="*/ 29668 w 29419"/>
                <a:gd name="connsiteY0" fmla="*/ 14382 h 28637"/>
                <a:gd name="connsiteX1" fmla="*/ 14958 w 29419"/>
                <a:gd name="connsiteY1" fmla="*/ 63 h 28637"/>
                <a:gd name="connsiteX2" fmla="*/ 248 w 29419"/>
                <a:gd name="connsiteY2" fmla="*/ 14382 h 28637"/>
                <a:gd name="connsiteX3" fmla="*/ 14958 w 29419"/>
                <a:gd name="connsiteY3" fmla="*/ 28701 h 28637"/>
                <a:gd name="connsiteX4" fmla="*/ 29668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68" y="14382"/>
                  </a:moveTo>
                  <a:cubicBezTo>
                    <a:pt x="29668" y="6547"/>
                    <a:pt x="23006" y="63"/>
                    <a:pt x="14958" y="63"/>
                  </a:cubicBezTo>
                  <a:cubicBezTo>
                    <a:pt x="6909" y="63"/>
                    <a:pt x="248" y="6547"/>
                    <a:pt x="248" y="14382"/>
                  </a:cubicBezTo>
                  <a:cubicBezTo>
                    <a:pt x="248" y="22217"/>
                    <a:pt x="6909" y="28701"/>
                    <a:pt x="14958" y="28701"/>
                  </a:cubicBezTo>
                  <a:cubicBezTo>
                    <a:pt x="23006" y="28701"/>
                    <a:pt x="29668" y="22217"/>
                    <a:pt x="29668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6" name="Freeform 10785">
              <a:extLst>
                <a:ext uri="{FF2B5EF4-FFF2-40B4-BE49-F238E27FC236}">
                  <a16:creationId xmlns:a16="http://schemas.microsoft.com/office/drawing/2014/main" id="{ED5D154E-7197-60CE-42D9-2CF6439567F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583067" y="4213428"/>
              <a:ext cx="32473" cy="80780"/>
            </a:xfrm>
            <a:custGeom>
              <a:avLst/>
              <a:gdLst>
                <a:gd name="connsiteX0" fmla="*/ 32725 w 32473"/>
                <a:gd name="connsiteY0" fmla="*/ 28431 h 80780"/>
                <a:gd name="connsiteX1" fmla="*/ 14962 w 32473"/>
                <a:gd name="connsiteY1" fmla="*/ 63 h 80780"/>
                <a:gd name="connsiteX2" fmla="*/ 252 w 32473"/>
                <a:gd name="connsiteY2" fmla="*/ 14382 h 80780"/>
                <a:gd name="connsiteX3" fmla="*/ 14962 w 32473"/>
                <a:gd name="connsiteY3" fmla="*/ 28701 h 80780"/>
                <a:gd name="connsiteX4" fmla="*/ 24676 w 32473"/>
                <a:gd name="connsiteY4" fmla="*/ 25189 h 80780"/>
                <a:gd name="connsiteX5" fmla="*/ 26064 w 32473"/>
                <a:gd name="connsiteY5" fmla="*/ 24378 h 80780"/>
                <a:gd name="connsiteX6" fmla="*/ 26619 w 32473"/>
                <a:gd name="connsiteY6" fmla="*/ 28431 h 80780"/>
                <a:gd name="connsiteX7" fmla="*/ 7746 w 32473"/>
                <a:gd name="connsiteY7" fmla="*/ 73549 h 80780"/>
                <a:gd name="connsiteX8" fmla="*/ 4693 w 32473"/>
                <a:gd name="connsiteY8" fmla="*/ 77871 h 80780"/>
                <a:gd name="connsiteX9" fmla="*/ 7468 w 32473"/>
                <a:gd name="connsiteY9" fmla="*/ 80843 h 80780"/>
                <a:gd name="connsiteX10" fmla="*/ 32725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725" y="28431"/>
                  </a:moveTo>
                  <a:cubicBezTo>
                    <a:pt x="32725" y="10599"/>
                    <a:pt x="25786" y="63"/>
                    <a:pt x="14962" y="63"/>
                  </a:cubicBezTo>
                  <a:cubicBezTo>
                    <a:pt x="5803" y="63"/>
                    <a:pt x="252" y="6817"/>
                    <a:pt x="252" y="14382"/>
                  </a:cubicBezTo>
                  <a:cubicBezTo>
                    <a:pt x="252" y="21676"/>
                    <a:pt x="5803" y="28701"/>
                    <a:pt x="14962" y="28701"/>
                  </a:cubicBezTo>
                  <a:cubicBezTo>
                    <a:pt x="18293" y="28701"/>
                    <a:pt x="21901" y="27620"/>
                    <a:pt x="24676" y="25189"/>
                  </a:cubicBezTo>
                  <a:cubicBezTo>
                    <a:pt x="25509" y="24648"/>
                    <a:pt x="25786" y="24378"/>
                    <a:pt x="26064" y="24378"/>
                  </a:cubicBezTo>
                  <a:cubicBezTo>
                    <a:pt x="26341" y="24378"/>
                    <a:pt x="26619" y="24648"/>
                    <a:pt x="26619" y="28431"/>
                  </a:cubicBezTo>
                  <a:cubicBezTo>
                    <a:pt x="26619" y="48423"/>
                    <a:pt x="16905" y="64633"/>
                    <a:pt x="7746" y="73549"/>
                  </a:cubicBezTo>
                  <a:cubicBezTo>
                    <a:pt x="4693" y="76521"/>
                    <a:pt x="4693" y="77061"/>
                    <a:pt x="4693" y="77871"/>
                  </a:cubicBezTo>
                  <a:cubicBezTo>
                    <a:pt x="4693" y="79763"/>
                    <a:pt x="6080" y="80843"/>
                    <a:pt x="7468" y="80843"/>
                  </a:cubicBezTo>
                  <a:cubicBezTo>
                    <a:pt x="10521" y="80843"/>
                    <a:pt x="32725" y="60040"/>
                    <a:pt x="32725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7" name="Freeform 10786">
              <a:extLst>
                <a:ext uri="{FF2B5EF4-FFF2-40B4-BE49-F238E27FC236}">
                  <a16:creationId xmlns:a16="http://schemas.microsoft.com/office/drawing/2014/main" id="{08D21DB6-99A3-BB77-3C43-2BC1FA0FC36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690601" y="4122651"/>
              <a:ext cx="142659" cy="122386"/>
            </a:xfrm>
            <a:custGeom>
              <a:avLst/>
              <a:gdLst>
                <a:gd name="connsiteX0" fmla="*/ 89349 w 142659"/>
                <a:gd name="connsiteY0" fmla="*/ 104348 h 122386"/>
                <a:gd name="connsiteX1" fmla="*/ 114051 w 142659"/>
                <a:gd name="connsiteY1" fmla="*/ 122449 h 122386"/>
                <a:gd name="connsiteX2" fmla="*/ 134589 w 142659"/>
                <a:gd name="connsiteY2" fmla="*/ 107590 h 122386"/>
                <a:gd name="connsiteX3" fmla="*/ 142916 w 142659"/>
                <a:gd name="connsiteY3" fmla="*/ 80843 h 122386"/>
                <a:gd name="connsiteX4" fmla="*/ 139585 w 142659"/>
                <a:gd name="connsiteY4" fmla="*/ 78142 h 122386"/>
                <a:gd name="connsiteX5" fmla="*/ 135699 w 142659"/>
                <a:gd name="connsiteY5" fmla="*/ 83005 h 122386"/>
                <a:gd name="connsiteX6" fmla="*/ 114883 w 142659"/>
                <a:gd name="connsiteY6" fmla="*/ 116506 h 122386"/>
                <a:gd name="connsiteX7" fmla="*/ 106279 w 142659"/>
                <a:gd name="connsiteY7" fmla="*/ 104078 h 122386"/>
                <a:gd name="connsiteX8" fmla="*/ 111830 w 142659"/>
                <a:gd name="connsiteY8" fmla="*/ 75980 h 122386"/>
                <a:gd name="connsiteX9" fmla="*/ 119602 w 142659"/>
                <a:gd name="connsiteY9" fmla="*/ 46802 h 122386"/>
                <a:gd name="connsiteX10" fmla="*/ 124320 w 142659"/>
                <a:gd name="connsiteY10" fmla="*/ 28431 h 122386"/>
                <a:gd name="connsiteX11" fmla="*/ 128483 w 142659"/>
                <a:gd name="connsiteY11" fmla="*/ 10329 h 122386"/>
                <a:gd name="connsiteX12" fmla="*/ 120434 w 142659"/>
                <a:gd name="connsiteY12" fmla="*/ 3035 h 122386"/>
                <a:gd name="connsiteX13" fmla="*/ 109610 w 142659"/>
                <a:gd name="connsiteY13" fmla="*/ 12491 h 122386"/>
                <a:gd name="connsiteX14" fmla="*/ 88794 w 142659"/>
                <a:gd name="connsiteY14" fmla="*/ 93811 h 122386"/>
                <a:gd name="connsiteX15" fmla="*/ 57154 w 142659"/>
                <a:gd name="connsiteY15" fmla="*/ 116506 h 122386"/>
                <a:gd name="connsiteX16" fmla="*/ 39946 w 142659"/>
                <a:gd name="connsiteY16" fmla="*/ 94352 h 122386"/>
                <a:gd name="connsiteX17" fmla="*/ 54933 w 142659"/>
                <a:gd name="connsiteY17" fmla="*/ 39237 h 122386"/>
                <a:gd name="connsiteX18" fmla="*/ 59651 w 142659"/>
                <a:gd name="connsiteY18" fmla="*/ 22217 h 122386"/>
                <a:gd name="connsiteX19" fmla="*/ 36893 w 142659"/>
                <a:gd name="connsiteY19" fmla="*/ 63 h 122386"/>
                <a:gd name="connsiteX20" fmla="*/ 256 w 142659"/>
                <a:gd name="connsiteY20" fmla="*/ 41669 h 122386"/>
                <a:gd name="connsiteX21" fmla="*/ 3587 w 142659"/>
                <a:gd name="connsiteY21" fmla="*/ 44371 h 122386"/>
                <a:gd name="connsiteX22" fmla="*/ 8028 w 142659"/>
                <a:gd name="connsiteY22" fmla="*/ 39507 h 122386"/>
                <a:gd name="connsiteX23" fmla="*/ 36060 w 142659"/>
                <a:gd name="connsiteY23" fmla="*/ 6006 h 122386"/>
                <a:gd name="connsiteX24" fmla="*/ 42999 w 142659"/>
                <a:gd name="connsiteY24" fmla="*/ 14922 h 122386"/>
                <a:gd name="connsiteX25" fmla="*/ 38280 w 142659"/>
                <a:gd name="connsiteY25" fmla="*/ 33294 h 122386"/>
                <a:gd name="connsiteX26" fmla="*/ 22183 w 142659"/>
                <a:gd name="connsiteY26" fmla="*/ 90029 h 122386"/>
                <a:gd name="connsiteX27" fmla="*/ 56321 w 142659"/>
                <a:gd name="connsiteY27" fmla="*/ 122449 h 122386"/>
                <a:gd name="connsiteX28" fmla="*/ 89349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349" y="104348"/>
                  </a:moveTo>
                  <a:cubicBezTo>
                    <a:pt x="92402" y="115425"/>
                    <a:pt x="102116" y="122449"/>
                    <a:pt x="114051" y="122449"/>
                  </a:cubicBezTo>
                  <a:cubicBezTo>
                    <a:pt x="123765" y="122449"/>
                    <a:pt x="130148" y="116236"/>
                    <a:pt x="134589" y="107590"/>
                  </a:cubicBezTo>
                  <a:cubicBezTo>
                    <a:pt x="139307" y="97864"/>
                    <a:pt x="142916" y="81384"/>
                    <a:pt x="142916" y="80843"/>
                  </a:cubicBezTo>
                  <a:cubicBezTo>
                    <a:pt x="142916" y="78142"/>
                    <a:pt x="140418" y="78142"/>
                    <a:pt x="139585" y="78142"/>
                  </a:cubicBezTo>
                  <a:cubicBezTo>
                    <a:pt x="136809" y="78142"/>
                    <a:pt x="136532" y="79222"/>
                    <a:pt x="135699" y="83005"/>
                  </a:cubicBezTo>
                  <a:cubicBezTo>
                    <a:pt x="131814" y="98134"/>
                    <a:pt x="126540" y="116506"/>
                    <a:pt x="114883" y="116506"/>
                  </a:cubicBezTo>
                  <a:cubicBezTo>
                    <a:pt x="109055" y="116506"/>
                    <a:pt x="106279" y="112994"/>
                    <a:pt x="106279" y="104078"/>
                  </a:cubicBezTo>
                  <a:cubicBezTo>
                    <a:pt x="106279" y="98134"/>
                    <a:pt x="109610" y="85436"/>
                    <a:pt x="111830" y="75980"/>
                  </a:cubicBezTo>
                  <a:lnTo>
                    <a:pt x="119602" y="46802"/>
                  </a:lnTo>
                  <a:cubicBezTo>
                    <a:pt x="120434" y="42750"/>
                    <a:pt x="123210" y="32483"/>
                    <a:pt x="124320" y="28431"/>
                  </a:cubicBezTo>
                  <a:cubicBezTo>
                    <a:pt x="125708" y="22217"/>
                    <a:pt x="128483" y="11950"/>
                    <a:pt x="128483" y="10329"/>
                  </a:cubicBezTo>
                  <a:cubicBezTo>
                    <a:pt x="128483" y="5466"/>
                    <a:pt x="124597" y="3035"/>
                    <a:pt x="120434" y="3035"/>
                  </a:cubicBezTo>
                  <a:cubicBezTo>
                    <a:pt x="119047" y="3035"/>
                    <a:pt x="111830" y="3305"/>
                    <a:pt x="109610" y="12491"/>
                  </a:cubicBezTo>
                  <a:cubicBezTo>
                    <a:pt x="104337" y="32213"/>
                    <a:pt x="92124" y="79493"/>
                    <a:pt x="88794" y="93811"/>
                  </a:cubicBezTo>
                  <a:cubicBezTo>
                    <a:pt x="88516" y="94892"/>
                    <a:pt x="77414" y="116506"/>
                    <a:pt x="57154" y="116506"/>
                  </a:cubicBezTo>
                  <a:cubicBezTo>
                    <a:pt x="42721" y="116506"/>
                    <a:pt x="39946" y="104348"/>
                    <a:pt x="39946" y="94352"/>
                  </a:cubicBezTo>
                  <a:cubicBezTo>
                    <a:pt x="39946" y="79222"/>
                    <a:pt x="47717" y="57879"/>
                    <a:pt x="54933" y="39237"/>
                  </a:cubicBezTo>
                  <a:cubicBezTo>
                    <a:pt x="58264" y="31132"/>
                    <a:pt x="59651" y="27350"/>
                    <a:pt x="59651" y="22217"/>
                  </a:cubicBezTo>
                  <a:cubicBezTo>
                    <a:pt x="59651" y="10059"/>
                    <a:pt x="50770" y="63"/>
                    <a:pt x="36893" y="63"/>
                  </a:cubicBezTo>
                  <a:cubicBezTo>
                    <a:pt x="10526" y="63"/>
                    <a:pt x="256" y="39237"/>
                    <a:pt x="256" y="41669"/>
                  </a:cubicBezTo>
                  <a:cubicBezTo>
                    <a:pt x="256" y="44371"/>
                    <a:pt x="3032" y="44371"/>
                    <a:pt x="3587" y="44371"/>
                  </a:cubicBezTo>
                  <a:cubicBezTo>
                    <a:pt x="6362" y="44371"/>
                    <a:pt x="6640" y="43830"/>
                    <a:pt x="8028" y="39507"/>
                  </a:cubicBezTo>
                  <a:cubicBezTo>
                    <a:pt x="14966" y="16003"/>
                    <a:pt x="25513" y="6006"/>
                    <a:pt x="36060" y="6006"/>
                  </a:cubicBezTo>
                  <a:cubicBezTo>
                    <a:pt x="38558" y="6006"/>
                    <a:pt x="42999" y="6277"/>
                    <a:pt x="42999" y="14922"/>
                  </a:cubicBezTo>
                  <a:cubicBezTo>
                    <a:pt x="42999" y="21406"/>
                    <a:pt x="39946" y="29241"/>
                    <a:pt x="38280" y="33294"/>
                  </a:cubicBezTo>
                  <a:cubicBezTo>
                    <a:pt x="28011" y="60040"/>
                    <a:pt x="22183" y="76791"/>
                    <a:pt x="22183" y="90029"/>
                  </a:cubicBezTo>
                  <a:cubicBezTo>
                    <a:pt x="22183" y="115695"/>
                    <a:pt x="41333" y="122449"/>
                    <a:pt x="56321" y="122449"/>
                  </a:cubicBezTo>
                  <a:cubicBezTo>
                    <a:pt x="74639" y="122449"/>
                    <a:pt x="84631" y="110292"/>
                    <a:pt x="89349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8" name="Freeform 10787">
              <a:extLst>
                <a:ext uri="{FF2B5EF4-FFF2-40B4-BE49-F238E27FC236}">
                  <a16:creationId xmlns:a16="http://schemas.microsoft.com/office/drawing/2014/main" id="{E15B4161-F784-F726-7C5E-714C3057435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850567" y="4018638"/>
              <a:ext cx="58867" cy="127276"/>
            </a:xfrm>
            <a:custGeom>
              <a:avLst/>
              <a:gdLst>
                <a:gd name="connsiteX0" fmla="*/ 54078 w 58867"/>
                <a:gd name="connsiteY0" fmla="*/ 7246 h 127276"/>
                <a:gd name="connsiteX1" fmla="*/ 46307 w 58867"/>
                <a:gd name="connsiteY1" fmla="*/ 59 h 127276"/>
                <a:gd name="connsiteX2" fmla="*/ 35427 w 58867"/>
                <a:gd name="connsiteY2" fmla="*/ 10461 h 127276"/>
                <a:gd name="connsiteX3" fmla="*/ 43199 w 58867"/>
                <a:gd name="connsiteY3" fmla="*/ 17647 h 127276"/>
                <a:gd name="connsiteX4" fmla="*/ 54078 w 58867"/>
                <a:gd name="connsiteY4" fmla="*/ 7246 h 127276"/>
                <a:gd name="connsiteX5" fmla="*/ 14445 w 58867"/>
                <a:gd name="connsiteY5" fmla="*/ 103318 h 127276"/>
                <a:gd name="connsiteX6" fmla="*/ 12696 w 58867"/>
                <a:gd name="connsiteY6" fmla="*/ 111261 h 127276"/>
                <a:gd name="connsiteX7" fmla="*/ 31153 w 58867"/>
                <a:gd name="connsiteY7" fmla="*/ 127336 h 127276"/>
                <a:gd name="connsiteX8" fmla="*/ 59130 w 58867"/>
                <a:gd name="connsiteY8" fmla="*/ 98401 h 127276"/>
                <a:gd name="connsiteX9" fmla="*/ 56021 w 58867"/>
                <a:gd name="connsiteY9" fmla="*/ 95942 h 127276"/>
                <a:gd name="connsiteX10" fmla="*/ 52330 w 58867"/>
                <a:gd name="connsiteY10" fmla="*/ 99157 h 127276"/>
                <a:gd name="connsiteX11" fmla="*/ 31736 w 58867"/>
                <a:gd name="connsiteY11" fmla="*/ 122041 h 127276"/>
                <a:gd name="connsiteX12" fmla="*/ 26879 w 58867"/>
                <a:gd name="connsiteY12" fmla="*/ 115421 h 127276"/>
                <a:gd name="connsiteX13" fmla="*/ 29987 w 58867"/>
                <a:gd name="connsiteY13" fmla="*/ 103318 h 127276"/>
                <a:gd name="connsiteX14" fmla="*/ 36204 w 58867"/>
                <a:gd name="connsiteY14" fmla="*/ 88188 h 127276"/>
                <a:gd name="connsiteX15" fmla="*/ 45724 w 58867"/>
                <a:gd name="connsiteY15" fmla="*/ 64170 h 127276"/>
                <a:gd name="connsiteX16" fmla="*/ 46890 w 58867"/>
                <a:gd name="connsiteY16" fmla="*/ 58119 h 127276"/>
                <a:gd name="connsiteX17" fmla="*/ 28433 w 58867"/>
                <a:gd name="connsiteY17" fmla="*/ 42043 h 127276"/>
                <a:gd name="connsiteX18" fmla="*/ 262 w 58867"/>
                <a:gd name="connsiteY18" fmla="*/ 70979 h 127276"/>
                <a:gd name="connsiteX19" fmla="*/ 3565 w 58867"/>
                <a:gd name="connsiteY19" fmla="*/ 73437 h 127276"/>
                <a:gd name="connsiteX20" fmla="*/ 7062 w 58867"/>
                <a:gd name="connsiteY20" fmla="*/ 70411 h 127276"/>
                <a:gd name="connsiteX21" fmla="*/ 27850 w 58867"/>
                <a:gd name="connsiteY21" fmla="*/ 47339 h 127276"/>
                <a:gd name="connsiteX22" fmla="*/ 32707 w 58867"/>
                <a:gd name="connsiteY22" fmla="*/ 53958 h 127276"/>
                <a:gd name="connsiteX23" fmla="*/ 26685 w 58867"/>
                <a:gd name="connsiteY23" fmla="*/ 72870 h 127276"/>
                <a:gd name="connsiteX24" fmla="*/ 14445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78" y="7246"/>
                  </a:moveTo>
                  <a:cubicBezTo>
                    <a:pt x="54078" y="4220"/>
                    <a:pt x="51747" y="59"/>
                    <a:pt x="46307" y="59"/>
                  </a:cubicBezTo>
                  <a:cubicBezTo>
                    <a:pt x="41061" y="59"/>
                    <a:pt x="35427" y="4976"/>
                    <a:pt x="35427" y="10461"/>
                  </a:cubicBezTo>
                  <a:cubicBezTo>
                    <a:pt x="35427" y="13676"/>
                    <a:pt x="37953" y="17647"/>
                    <a:pt x="43199" y="17647"/>
                  </a:cubicBezTo>
                  <a:cubicBezTo>
                    <a:pt x="48833" y="17647"/>
                    <a:pt x="54078" y="12352"/>
                    <a:pt x="54078" y="7246"/>
                  </a:cubicBezTo>
                  <a:close/>
                  <a:moveTo>
                    <a:pt x="14445" y="103318"/>
                  </a:moveTo>
                  <a:cubicBezTo>
                    <a:pt x="13668" y="105776"/>
                    <a:pt x="12696" y="108046"/>
                    <a:pt x="12696" y="111261"/>
                  </a:cubicBezTo>
                  <a:cubicBezTo>
                    <a:pt x="12696" y="120149"/>
                    <a:pt x="20468" y="127336"/>
                    <a:pt x="31153" y="127336"/>
                  </a:cubicBezTo>
                  <a:cubicBezTo>
                    <a:pt x="50581" y="127336"/>
                    <a:pt x="59130" y="101238"/>
                    <a:pt x="59130" y="98401"/>
                  </a:cubicBezTo>
                  <a:cubicBezTo>
                    <a:pt x="59130" y="95942"/>
                    <a:pt x="56604" y="95942"/>
                    <a:pt x="56021" y="95942"/>
                  </a:cubicBezTo>
                  <a:cubicBezTo>
                    <a:pt x="53301" y="95942"/>
                    <a:pt x="53107" y="97077"/>
                    <a:pt x="52330" y="99157"/>
                  </a:cubicBezTo>
                  <a:cubicBezTo>
                    <a:pt x="47861" y="114287"/>
                    <a:pt x="39313" y="122041"/>
                    <a:pt x="31736" y="122041"/>
                  </a:cubicBezTo>
                  <a:cubicBezTo>
                    <a:pt x="27850" y="122041"/>
                    <a:pt x="26879" y="119582"/>
                    <a:pt x="26879" y="115421"/>
                  </a:cubicBezTo>
                  <a:cubicBezTo>
                    <a:pt x="26879" y="111072"/>
                    <a:pt x="28239" y="107478"/>
                    <a:pt x="29987" y="103318"/>
                  </a:cubicBezTo>
                  <a:cubicBezTo>
                    <a:pt x="31930" y="98212"/>
                    <a:pt x="34067" y="93105"/>
                    <a:pt x="36204" y="88188"/>
                  </a:cubicBezTo>
                  <a:cubicBezTo>
                    <a:pt x="37953" y="83650"/>
                    <a:pt x="44947" y="66440"/>
                    <a:pt x="45724" y="64170"/>
                  </a:cubicBezTo>
                  <a:cubicBezTo>
                    <a:pt x="46307" y="62279"/>
                    <a:pt x="46890" y="60010"/>
                    <a:pt x="46890" y="58119"/>
                  </a:cubicBezTo>
                  <a:cubicBezTo>
                    <a:pt x="46890" y="49230"/>
                    <a:pt x="39119" y="42043"/>
                    <a:pt x="28433" y="42043"/>
                  </a:cubicBezTo>
                  <a:cubicBezTo>
                    <a:pt x="9199" y="42043"/>
                    <a:pt x="262" y="67764"/>
                    <a:pt x="262" y="70979"/>
                  </a:cubicBezTo>
                  <a:cubicBezTo>
                    <a:pt x="262" y="73437"/>
                    <a:pt x="2982" y="73437"/>
                    <a:pt x="3565" y="73437"/>
                  </a:cubicBezTo>
                  <a:cubicBezTo>
                    <a:pt x="6285" y="73437"/>
                    <a:pt x="6479" y="72492"/>
                    <a:pt x="7062" y="70411"/>
                  </a:cubicBezTo>
                  <a:cubicBezTo>
                    <a:pt x="12113" y="54147"/>
                    <a:pt x="20662" y="47339"/>
                    <a:pt x="27850" y="47339"/>
                  </a:cubicBezTo>
                  <a:cubicBezTo>
                    <a:pt x="30959" y="47339"/>
                    <a:pt x="32707" y="48852"/>
                    <a:pt x="32707" y="53958"/>
                  </a:cubicBezTo>
                  <a:cubicBezTo>
                    <a:pt x="32707" y="58308"/>
                    <a:pt x="31542" y="61144"/>
                    <a:pt x="26685" y="72870"/>
                  </a:cubicBezTo>
                  <a:lnTo>
                    <a:pt x="14445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9" name="Freeform 10788">
              <a:extLst>
                <a:ext uri="{FF2B5EF4-FFF2-40B4-BE49-F238E27FC236}">
                  <a16:creationId xmlns:a16="http://schemas.microsoft.com/office/drawing/2014/main" id="{0C4A2FB6-EAE8-9F61-3867-784CE74F766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849596" y="4198280"/>
              <a:ext cx="65667" cy="120090"/>
            </a:xfrm>
            <a:custGeom>
              <a:avLst/>
              <a:gdLst>
                <a:gd name="connsiteX0" fmla="*/ 39896 w 65667"/>
                <a:gd name="connsiteY0" fmla="*/ 43563 h 120090"/>
                <a:gd name="connsiteX1" fmla="*/ 59713 w 65667"/>
                <a:gd name="connsiteY1" fmla="*/ 43563 h 120090"/>
                <a:gd name="connsiteX2" fmla="*/ 65930 w 65667"/>
                <a:gd name="connsiteY2" fmla="*/ 39402 h 120090"/>
                <a:gd name="connsiteX3" fmla="*/ 60101 w 65667"/>
                <a:gd name="connsiteY3" fmla="*/ 36754 h 120090"/>
                <a:gd name="connsiteX4" fmla="*/ 41644 w 65667"/>
                <a:gd name="connsiteY4" fmla="*/ 36754 h 120090"/>
                <a:gd name="connsiteX5" fmla="*/ 48833 w 65667"/>
                <a:gd name="connsiteY5" fmla="*/ 8765 h 120090"/>
                <a:gd name="connsiteX6" fmla="*/ 49416 w 65667"/>
                <a:gd name="connsiteY6" fmla="*/ 6117 h 120090"/>
                <a:gd name="connsiteX7" fmla="*/ 42810 w 65667"/>
                <a:gd name="connsiteY7" fmla="*/ 66 h 120090"/>
                <a:gd name="connsiteX8" fmla="*/ 33679 w 65667"/>
                <a:gd name="connsiteY8" fmla="*/ 8198 h 120090"/>
                <a:gd name="connsiteX9" fmla="*/ 26296 w 65667"/>
                <a:gd name="connsiteY9" fmla="*/ 36754 h 120090"/>
                <a:gd name="connsiteX10" fmla="*/ 6479 w 65667"/>
                <a:gd name="connsiteY10" fmla="*/ 36754 h 120090"/>
                <a:gd name="connsiteX11" fmla="*/ 262 w 65667"/>
                <a:gd name="connsiteY11" fmla="*/ 40915 h 120090"/>
                <a:gd name="connsiteX12" fmla="*/ 6091 w 65667"/>
                <a:gd name="connsiteY12" fmla="*/ 43563 h 120090"/>
                <a:gd name="connsiteX13" fmla="*/ 24547 w 65667"/>
                <a:gd name="connsiteY13" fmla="*/ 43563 h 120090"/>
                <a:gd name="connsiteX14" fmla="*/ 13085 w 65667"/>
                <a:gd name="connsiteY14" fmla="*/ 88195 h 120090"/>
                <a:gd name="connsiteX15" fmla="*/ 10171 w 65667"/>
                <a:gd name="connsiteY15" fmla="*/ 102189 h 120090"/>
                <a:gd name="connsiteX16" fmla="*/ 30959 w 65667"/>
                <a:gd name="connsiteY16" fmla="*/ 120156 h 120090"/>
                <a:gd name="connsiteX17" fmla="*/ 64764 w 65667"/>
                <a:gd name="connsiteY17" fmla="*/ 91221 h 120090"/>
                <a:gd name="connsiteX18" fmla="*/ 61655 w 65667"/>
                <a:gd name="connsiteY18" fmla="*/ 88762 h 120090"/>
                <a:gd name="connsiteX19" fmla="*/ 57576 w 65667"/>
                <a:gd name="connsiteY19" fmla="*/ 92355 h 120090"/>
                <a:gd name="connsiteX20" fmla="*/ 31542 w 65667"/>
                <a:gd name="connsiteY20" fmla="*/ 114860 h 120090"/>
                <a:gd name="connsiteX21" fmla="*/ 24742 w 65667"/>
                <a:gd name="connsiteY21" fmla="*/ 105594 h 120090"/>
                <a:gd name="connsiteX22" fmla="*/ 25907 w 65667"/>
                <a:gd name="connsiteY22" fmla="*/ 97840 h 120090"/>
                <a:gd name="connsiteX23" fmla="*/ 39896 w 65667"/>
                <a:gd name="connsiteY23" fmla="*/ 43563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96" y="43563"/>
                  </a:moveTo>
                  <a:lnTo>
                    <a:pt x="59713" y="43563"/>
                  </a:lnTo>
                  <a:cubicBezTo>
                    <a:pt x="63404" y="43563"/>
                    <a:pt x="65930" y="43563"/>
                    <a:pt x="65930" y="39402"/>
                  </a:cubicBezTo>
                  <a:cubicBezTo>
                    <a:pt x="65930" y="36754"/>
                    <a:pt x="63404" y="36754"/>
                    <a:pt x="60101" y="36754"/>
                  </a:cubicBezTo>
                  <a:lnTo>
                    <a:pt x="41644" y="36754"/>
                  </a:lnTo>
                  <a:lnTo>
                    <a:pt x="48833" y="8765"/>
                  </a:lnTo>
                  <a:cubicBezTo>
                    <a:pt x="49027" y="7819"/>
                    <a:pt x="49416" y="6874"/>
                    <a:pt x="49416" y="6117"/>
                  </a:cubicBezTo>
                  <a:cubicBezTo>
                    <a:pt x="49416" y="2713"/>
                    <a:pt x="46696" y="66"/>
                    <a:pt x="42810" y="66"/>
                  </a:cubicBezTo>
                  <a:cubicBezTo>
                    <a:pt x="37953" y="66"/>
                    <a:pt x="35039" y="3281"/>
                    <a:pt x="33679" y="8198"/>
                  </a:cubicBezTo>
                  <a:cubicBezTo>
                    <a:pt x="32319" y="12926"/>
                    <a:pt x="34844" y="3848"/>
                    <a:pt x="26296" y="36754"/>
                  </a:cubicBezTo>
                  <a:lnTo>
                    <a:pt x="6479" y="36754"/>
                  </a:lnTo>
                  <a:cubicBezTo>
                    <a:pt x="2788" y="36754"/>
                    <a:pt x="262" y="36754"/>
                    <a:pt x="262" y="40915"/>
                  </a:cubicBezTo>
                  <a:cubicBezTo>
                    <a:pt x="262" y="43563"/>
                    <a:pt x="2593" y="43563"/>
                    <a:pt x="6091" y="43563"/>
                  </a:cubicBezTo>
                  <a:lnTo>
                    <a:pt x="24547" y="43563"/>
                  </a:lnTo>
                  <a:lnTo>
                    <a:pt x="13085" y="88195"/>
                  </a:lnTo>
                  <a:cubicBezTo>
                    <a:pt x="11919" y="92923"/>
                    <a:pt x="10171" y="99731"/>
                    <a:pt x="10171" y="102189"/>
                  </a:cubicBezTo>
                  <a:cubicBezTo>
                    <a:pt x="10171" y="113347"/>
                    <a:pt x="19885" y="120156"/>
                    <a:pt x="30959" y="120156"/>
                  </a:cubicBezTo>
                  <a:cubicBezTo>
                    <a:pt x="52524" y="120156"/>
                    <a:pt x="64764" y="93679"/>
                    <a:pt x="64764" y="91221"/>
                  </a:cubicBezTo>
                  <a:cubicBezTo>
                    <a:pt x="64764" y="88762"/>
                    <a:pt x="62238" y="88762"/>
                    <a:pt x="61655" y="88762"/>
                  </a:cubicBezTo>
                  <a:cubicBezTo>
                    <a:pt x="59324" y="88762"/>
                    <a:pt x="59130" y="89140"/>
                    <a:pt x="57576" y="92355"/>
                  </a:cubicBezTo>
                  <a:cubicBezTo>
                    <a:pt x="52136" y="104270"/>
                    <a:pt x="42227" y="114860"/>
                    <a:pt x="31542" y="114860"/>
                  </a:cubicBezTo>
                  <a:cubicBezTo>
                    <a:pt x="27462" y="114860"/>
                    <a:pt x="24742" y="112402"/>
                    <a:pt x="24742" y="105594"/>
                  </a:cubicBezTo>
                  <a:cubicBezTo>
                    <a:pt x="24742" y="103702"/>
                    <a:pt x="25519" y="99731"/>
                    <a:pt x="25907" y="97840"/>
                  </a:cubicBezTo>
                  <a:lnTo>
                    <a:pt x="39896" y="435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0" name="Freeform 10789">
              <a:extLst>
                <a:ext uri="{FF2B5EF4-FFF2-40B4-BE49-F238E27FC236}">
                  <a16:creationId xmlns:a16="http://schemas.microsoft.com/office/drawing/2014/main" id="{E94F916A-149B-D75A-4D45-10E7CD9D3C8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938879" y="4199415"/>
              <a:ext cx="142992" cy="139380"/>
            </a:xfrm>
            <a:custGeom>
              <a:avLst/>
              <a:gdLst>
                <a:gd name="connsiteX0" fmla="*/ 76618 w 142992"/>
                <a:gd name="connsiteY0" fmla="*/ 74389 h 139380"/>
                <a:gd name="connsiteX1" fmla="*/ 136069 w 142992"/>
                <a:gd name="connsiteY1" fmla="*/ 74389 h 139380"/>
                <a:gd name="connsiteX2" fmla="*/ 143257 w 142992"/>
                <a:gd name="connsiteY2" fmla="*/ 69850 h 139380"/>
                <a:gd name="connsiteX3" fmla="*/ 136069 w 142992"/>
                <a:gd name="connsiteY3" fmla="*/ 65122 h 139380"/>
                <a:gd name="connsiteX4" fmla="*/ 76618 w 142992"/>
                <a:gd name="connsiteY4" fmla="*/ 65122 h 139380"/>
                <a:gd name="connsiteX5" fmla="*/ 76618 w 142992"/>
                <a:gd name="connsiteY5" fmla="*/ 7063 h 139380"/>
                <a:gd name="connsiteX6" fmla="*/ 71955 w 142992"/>
                <a:gd name="connsiteY6" fmla="*/ 66 h 139380"/>
                <a:gd name="connsiteX7" fmla="*/ 67098 w 142992"/>
                <a:gd name="connsiteY7" fmla="*/ 7063 h 139380"/>
                <a:gd name="connsiteX8" fmla="*/ 67098 w 142992"/>
                <a:gd name="connsiteY8" fmla="*/ 65122 h 139380"/>
                <a:gd name="connsiteX9" fmla="*/ 7454 w 142992"/>
                <a:gd name="connsiteY9" fmla="*/ 65122 h 139380"/>
                <a:gd name="connsiteX10" fmla="*/ 265 w 142992"/>
                <a:gd name="connsiteY10" fmla="*/ 69661 h 139380"/>
                <a:gd name="connsiteX11" fmla="*/ 7454 w 142992"/>
                <a:gd name="connsiteY11" fmla="*/ 74389 h 139380"/>
                <a:gd name="connsiteX12" fmla="*/ 67098 w 142992"/>
                <a:gd name="connsiteY12" fmla="*/ 74389 h 139380"/>
                <a:gd name="connsiteX13" fmla="*/ 67098 w 142992"/>
                <a:gd name="connsiteY13" fmla="*/ 132448 h 139380"/>
                <a:gd name="connsiteX14" fmla="*/ 71761 w 142992"/>
                <a:gd name="connsiteY14" fmla="*/ 139446 h 139380"/>
                <a:gd name="connsiteX15" fmla="*/ 76618 w 142992"/>
                <a:gd name="connsiteY15" fmla="*/ 132448 h 139380"/>
                <a:gd name="connsiteX16" fmla="*/ 76618 w 142992"/>
                <a:gd name="connsiteY16" fmla="*/ 74389 h 1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92" h="139380">
                  <a:moveTo>
                    <a:pt x="76618" y="74389"/>
                  </a:moveTo>
                  <a:lnTo>
                    <a:pt x="136069" y="74389"/>
                  </a:lnTo>
                  <a:cubicBezTo>
                    <a:pt x="138595" y="74389"/>
                    <a:pt x="143257" y="74389"/>
                    <a:pt x="143257" y="69850"/>
                  </a:cubicBezTo>
                  <a:cubicBezTo>
                    <a:pt x="143257" y="65122"/>
                    <a:pt x="138789" y="65122"/>
                    <a:pt x="136069" y="65122"/>
                  </a:cubicBezTo>
                  <a:lnTo>
                    <a:pt x="76618" y="65122"/>
                  </a:lnTo>
                  <a:lnTo>
                    <a:pt x="76618" y="7063"/>
                  </a:lnTo>
                  <a:cubicBezTo>
                    <a:pt x="76618" y="4604"/>
                    <a:pt x="76618" y="66"/>
                    <a:pt x="71955" y="66"/>
                  </a:cubicBezTo>
                  <a:cubicBezTo>
                    <a:pt x="67098" y="66"/>
                    <a:pt x="67098" y="4415"/>
                    <a:pt x="67098" y="7063"/>
                  </a:cubicBezTo>
                  <a:lnTo>
                    <a:pt x="67098" y="65122"/>
                  </a:lnTo>
                  <a:lnTo>
                    <a:pt x="7454" y="65122"/>
                  </a:lnTo>
                  <a:cubicBezTo>
                    <a:pt x="4928" y="65122"/>
                    <a:pt x="265" y="65122"/>
                    <a:pt x="265" y="69661"/>
                  </a:cubicBezTo>
                  <a:cubicBezTo>
                    <a:pt x="265" y="74389"/>
                    <a:pt x="4734" y="74389"/>
                    <a:pt x="7454" y="74389"/>
                  </a:cubicBezTo>
                  <a:lnTo>
                    <a:pt x="67098" y="74389"/>
                  </a:lnTo>
                  <a:lnTo>
                    <a:pt x="67098" y="132448"/>
                  </a:lnTo>
                  <a:cubicBezTo>
                    <a:pt x="67098" y="134907"/>
                    <a:pt x="67098" y="139446"/>
                    <a:pt x="71761" y="139446"/>
                  </a:cubicBezTo>
                  <a:cubicBezTo>
                    <a:pt x="76618" y="139446"/>
                    <a:pt x="76618" y="135096"/>
                    <a:pt x="76618" y="132448"/>
                  </a:cubicBezTo>
                  <a:lnTo>
                    <a:pt x="76618" y="743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1" name="Freeform 10790">
              <a:extLst>
                <a:ext uri="{FF2B5EF4-FFF2-40B4-BE49-F238E27FC236}">
                  <a16:creationId xmlns:a16="http://schemas.microsoft.com/office/drawing/2014/main" id="{00F3ADE0-9E61-8D51-E405-56A30091069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104017" y="4188635"/>
              <a:ext cx="145129" cy="127844"/>
            </a:xfrm>
            <a:custGeom>
              <a:avLst/>
              <a:gdLst>
                <a:gd name="connsiteX0" fmla="*/ 86339 w 145129"/>
                <a:gd name="connsiteY0" fmla="*/ 13493 h 127844"/>
                <a:gd name="connsiteX1" fmla="*/ 92361 w 145129"/>
                <a:gd name="connsiteY1" fmla="*/ 7063 h 127844"/>
                <a:gd name="connsiteX2" fmla="*/ 104018 w 145129"/>
                <a:gd name="connsiteY2" fmla="*/ 6874 h 127844"/>
                <a:gd name="connsiteX3" fmla="*/ 125778 w 145129"/>
                <a:gd name="connsiteY3" fmla="*/ 8387 h 127844"/>
                <a:gd name="connsiteX4" fmla="*/ 134909 w 145129"/>
                <a:gd name="connsiteY4" fmla="*/ 23327 h 127844"/>
                <a:gd name="connsiteX5" fmla="*/ 133549 w 145129"/>
                <a:gd name="connsiteY5" fmla="*/ 38646 h 127844"/>
                <a:gd name="connsiteX6" fmla="*/ 133161 w 145129"/>
                <a:gd name="connsiteY6" fmla="*/ 40726 h 127844"/>
                <a:gd name="connsiteX7" fmla="*/ 136464 w 145129"/>
                <a:gd name="connsiteY7" fmla="*/ 43563 h 127844"/>
                <a:gd name="connsiteX8" fmla="*/ 140155 w 145129"/>
                <a:gd name="connsiteY8" fmla="*/ 38835 h 127844"/>
                <a:gd name="connsiteX9" fmla="*/ 145401 w 145129"/>
                <a:gd name="connsiteY9" fmla="*/ 2713 h 127844"/>
                <a:gd name="connsiteX10" fmla="*/ 139572 w 145129"/>
                <a:gd name="connsiteY10" fmla="*/ 66 h 127844"/>
                <a:gd name="connsiteX11" fmla="*/ 20088 w 145129"/>
                <a:gd name="connsiteY11" fmla="*/ 66 h 127844"/>
                <a:gd name="connsiteX12" fmla="*/ 13482 w 145129"/>
                <a:gd name="connsiteY12" fmla="*/ 4037 h 127844"/>
                <a:gd name="connsiteX13" fmla="*/ 1243 w 145129"/>
                <a:gd name="connsiteY13" fmla="*/ 37511 h 127844"/>
                <a:gd name="connsiteX14" fmla="*/ 271 w 145129"/>
                <a:gd name="connsiteY14" fmla="*/ 40915 h 127844"/>
                <a:gd name="connsiteX15" fmla="*/ 3574 w 145129"/>
                <a:gd name="connsiteY15" fmla="*/ 43563 h 127844"/>
                <a:gd name="connsiteX16" fmla="*/ 7654 w 145129"/>
                <a:gd name="connsiteY16" fmla="*/ 39024 h 127844"/>
                <a:gd name="connsiteX17" fmla="*/ 54865 w 145129"/>
                <a:gd name="connsiteY17" fmla="*/ 6874 h 127844"/>
                <a:gd name="connsiteX18" fmla="*/ 63025 w 145129"/>
                <a:gd name="connsiteY18" fmla="*/ 6874 h 127844"/>
                <a:gd name="connsiteX19" fmla="*/ 69047 w 145129"/>
                <a:gd name="connsiteY19" fmla="*/ 8765 h 127844"/>
                <a:gd name="connsiteX20" fmla="*/ 68270 w 145129"/>
                <a:gd name="connsiteY20" fmla="*/ 12736 h 127844"/>
                <a:gd name="connsiteX21" fmla="*/ 42625 w 145129"/>
                <a:gd name="connsiteY21" fmla="*/ 112213 h 127844"/>
                <a:gd name="connsiteX22" fmla="*/ 19894 w 145129"/>
                <a:gd name="connsiteY22" fmla="*/ 121101 h 127844"/>
                <a:gd name="connsiteX23" fmla="*/ 11151 w 145129"/>
                <a:gd name="connsiteY23" fmla="*/ 125262 h 127844"/>
                <a:gd name="connsiteX24" fmla="*/ 14454 w 145129"/>
                <a:gd name="connsiteY24" fmla="*/ 127910 h 127844"/>
                <a:gd name="connsiteX25" fmla="*/ 31162 w 145129"/>
                <a:gd name="connsiteY25" fmla="*/ 127342 h 127844"/>
                <a:gd name="connsiteX26" fmla="*/ 47871 w 145129"/>
                <a:gd name="connsiteY26" fmla="*/ 127153 h 127844"/>
                <a:gd name="connsiteX27" fmla="*/ 65356 w 145129"/>
                <a:gd name="connsiteY27" fmla="*/ 127342 h 127844"/>
                <a:gd name="connsiteX28" fmla="*/ 81676 w 145129"/>
                <a:gd name="connsiteY28" fmla="*/ 127910 h 127844"/>
                <a:gd name="connsiteX29" fmla="*/ 86144 w 145129"/>
                <a:gd name="connsiteY29" fmla="*/ 123749 h 127844"/>
                <a:gd name="connsiteX30" fmla="*/ 78179 w 145129"/>
                <a:gd name="connsiteY30" fmla="*/ 121101 h 127844"/>
                <a:gd name="connsiteX31" fmla="*/ 66910 w 145129"/>
                <a:gd name="connsiteY31" fmla="*/ 120723 h 127844"/>
                <a:gd name="connsiteX32" fmla="*/ 59916 w 145129"/>
                <a:gd name="connsiteY32" fmla="*/ 117130 h 127844"/>
                <a:gd name="connsiteX33" fmla="*/ 60693 w 145129"/>
                <a:gd name="connsiteY33" fmla="*/ 112780 h 127844"/>
                <a:gd name="connsiteX34" fmla="*/ 86339 w 145129"/>
                <a:gd name="connsiteY34" fmla="*/ 13493 h 12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129" h="127844">
                  <a:moveTo>
                    <a:pt x="86339" y="13493"/>
                  </a:moveTo>
                  <a:cubicBezTo>
                    <a:pt x="87699" y="8008"/>
                    <a:pt x="88087" y="7441"/>
                    <a:pt x="92361" y="7063"/>
                  </a:cubicBezTo>
                  <a:cubicBezTo>
                    <a:pt x="93333" y="6874"/>
                    <a:pt x="100133" y="6874"/>
                    <a:pt x="104018" y="6874"/>
                  </a:cubicBezTo>
                  <a:cubicBezTo>
                    <a:pt x="115870" y="6874"/>
                    <a:pt x="120921" y="6874"/>
                    <a:pt x="125778" y="8387"/>
                  </a:cubicBezTo>
                  <a:cubicBezTo>
                    <a:pt x="134521" y="11034"/>
                    <a:pt x="134909" y="16519"/>
                    <a:pt x="134909" y="23327"/>
                  </a:cubicBezTo>
                  <a:cubicBezTo>
                    <a:pt x="134909" y="26353"/>
                    <a:pt x="134909" y="28812"/>
                    <a:pt x="133549" y="38646"/>
                  </a:cubicBezTo>
                  <a:lnTo>
                    <a:pt x="133161" y="40726"/>
                  </a:lnTo>
                  <a:cubicBezTo>
                    <a:pt x="133161" y="42617"/>
                    <a:pt x="134521" y="43563"/>
                    <a:pt x="136464" y="43563"/>
                  </a:cubicBezTo>
                  <a:cubicBezTo>
                    <a:pt x="139378" y="43563"/>
                    <a:pt x="139766" y="41861"/>
                    <a:pt x="140155" y="38835"/>
                  </a:cubicBezTo>
                  <a:lnTo>
                    <a:pt x="145401" y="2713"/>
                  </a:lnTo>
                  <a:cubicBezTo>
                    <a:pt x="145401" y="66"/>
                    <a:pt x="143069" y="66"/>
                    <a:pt x="139572" y="66"/>
                  </a:cubicBezTo>
                  <a:lnTo>
                    <a:pt x="20088" y="66"/>
                  </a:lnTo>
                  <a:cubicBezTo>
                    <a:pt x="15231" y="66"/>
                    <a:pt x="14842" y="66"/>
                    <a:pt x="13482" y="4037"/>
                  </a:cubicBezTo>
                  <a:lnTo>
                    <a:pt x="1243" y="37511"/>
                  </a:lnTo>
                  <a:cubicBezTo>
                    <a:pt x="1048" y="38267"/>
                    <a:pt x="271" y="39970"/>
                    <a:pt x="271" y="40915"/>
                  </a:cubicBezTo>
                  <a:cubicBezTo>
                    <a:pt x="271" y="41672"/>
                    <a:pt x="660" y="43563"/>
                    <a:pt x="3574" y="43563"/>
                  </a:cubicBezTo>
                  <a:cubicBezTo>
                    <a:pt x="6100" y="43563"/>
                    <a:pt x="6488" y="42617"/>
                    <a:pt x="7654" y="39024"/>
                  </a:cubicBezTo>
                  <a:cubicBezTo>
                    <a:pt x="18922" y="8765"/>
                    <a:pt x="25334" y="6874"/>
                    <a:pt x="54865" y="6874"/>
                  </a:cubicBezTo>
                  <a:lnTo>
                    <a:pt x="63025" y="6874"/>
                  </a:lnTo>
                  <a:cubicBezTo>
                    <a:pt x="68853" y="6874"/>
                    <a:pt x="69047" y="7063"/>
                    <a:pt x="69047" y="8765"/>
                  </a:cubicBezTo>
                  <a:cubicBezTo>
                    <a:pt x="69047" y="8954"/>
                    <a:pt x="69047" y="9900"/>
                    <a:pt x="68270" y="12736"/>
                  </a:cubicBezTo>
                  <a:lnTo>
                    <a:pt x="42625" y="112213"/>
                  </a:lnTo>
                  <a:cubicBezTo>
                    <a:pt x="40876" y="119210"/>
                    <a:pt x="40293" y="121101"/>
                    <a:pt x="19894" y="121101"/>
                  </a:cubicBezTo>
                  <a:cubicBezTo>
                    <a:pt x="12900" y="121101"/>
                    <a:pt x="11151" y="121101"/>
                    <a:pt x="11151" y="125262"/>
                  </a:cubicBezTo>
                  <a:cubicBezTo>
                    <a:pt x="11151" y="125829"/>
                    <a:pt x="11540" y="127910"/>
                    <a:pt x="14454" y="127910"/>
                  </a:cubicBezTo>
                  <a:cubicBezTo>
                    <a:pt x="19894" y="127910"/>
                    <a:pt x="25722" y="127342"/>
                    <a:pt x="31162" y="127342"/>
                  </a:cubicBezTo>
                  <a:cubicBezTo>
                    <a:pt x="36602" y="127342"/>
                    <a:pt x="42431" y="127153"/>
                    <a:pt x="47871" y="127153"/>
                  </a:cubicBezTo>
                  <a:cubicBezTo>
                    <a:pt x="53310" y="127153"/>
                    <a:pt x="59916" y="127153"/>
                    <a:pt x="65356" y="127342"/>
                  </a:cubicBezTo>
                  <a:cubicBezTo>
                    <a:pt x="70602" y="127531"/>
                    <a:pt x="76430" y="127910"/>
                    <a:pt x="81676" y="127910"/>
                  </a:cubicBezTo>
                  <a:cubicBezTo>
                    <a:pt x="83230" y="127910"/>
                    <a:pt x="86144" y="127910"/>
                    <a:pt x="86144" y="123749"/>
                  </a:cubicBezTo>
                  <a:cubicBezTo>
                    <a:pt x="86144" y="121101"/>
                    <a:pt x="84201" y="121101"/>
                    <a:pt x="78179" y="121101"/>
                  </a:cubicBezTo>
                  <a:cubicBezTo>
                    <a:pt x="74487" y="121101"/>
                    <a:pt x="70602" y="120912"/>
                    <a:pt x="66910" y="120723"/>
                  </a:cubicBezTo>
                  <a:cubicBezTo>
                    <a:pt x="60305" y="120156"/>
                    <a:pt x="59916" y="119399"/>
                    <a:pt x="59916" y="117130"/>
                  </a:cubicBezTo>
                  <a:cubicBezTo>
                    <a:pt x="59916" y="115806"/>
                    <a:pt x="59916" y="115428"/>
                    <a:pt x="60693" y="112780"/>
                  </a:cubicBezTo>
                  <a:lnTo>
                    <a:pt x="86339" y="1349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2" name="Freeform 10791">
              <a:extLst>
                <a:ext uri="{FF2B5EF4-FFF2-40B4-BE49-F238E27FC236}">
                  <a16:creationId xmlns:a16="http://schemas.microsoft.com/office/drawing/2014/main" id="{FD642743-F5A0-B689-A5EE-497B29ED7D8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423078" y="4121030"/>
              <a:ext cx="122953" cy="124007"/>
            </a:xfrm>
            <a:custGeom>
              <a:avLst/>
              <a:gdLst>
                <a:gd name="connsiteX0" fmla="*/ 123236 w 122953"/>
                <a:gd name="connsiteY0" fmla="*/ 63282 h 124007"/>
                <a:gd name="connsiteX1" fmla="*/ 61898 w 122953"/>
                <a:gd name="connsiteY1" fmla="*/ 63 h 124007"/>
                <a:gd name="connsiteX2" fmla="*/ 283 w 122953"/>
                <a:gd name="connsiteY2" fmla="*/ 63282 h 124007"/>
                <a:gd name="connsiteX3" fmla="*/ 61621 w 122953"/>
                <a:gd name="connsiteY3" fmla="*/ 124070 h 124007"/>
                <a:gd name="connsiteX4" fmla="*/ 123236 w 122953"/>
                <a:gd name="connsiteY4" fmla="*/ 63282 h 124007"/>
                <a:gd name="connsiteX5" fmla="*/ 61898 w 122953"/>
                <a:gd name="connsiteY5" fmla="*/ 117316 h 124007"/>
                <a:gd name="connsiteX6" fmla="*/ 30258 w 122953"/>
                <a:gd name="connsiteY6" fmla="*/ 99215 h 124007"/>
                <a:gd name="connsiteX7" fmla="*/ 23319 w 122953"/>
                <a:gd name="connsiteY7" fmla="*/ 61121 h 124007"/>
                <a:gd name="connsiteX8" fmla="*/ 29980 w 122953"/>
                <a:gd name="connsiteY8" fmla="*/ 24108 h 124007"/>
                <a:gd name="connsiteX9" fmla="*/ 61621 w 122953"/>
                <a:gd name="connsiteY9" fmla="*/ 6006 h 124007"/>
                <a:gd name="connsiteX10" fmla="*/ 92983 w 122953"/>
                <a:gd name="connsiteY10" fmla="*/ 23567 h 124007"/>
                <a:gd name="connsiteX11" fmla="*/ 100200 w 122953"/>
                <a:gd name="connsiteY11" fmla="*/ 61121 h 124007"/>
                <a:gd name="connsiteX12" fmla="*/ 94094 w 122953"/>
                <a:gd name="connsiteY12" fmla="*/ 97324 h 124007"/>
                <a:gd name="connsiteX13" fmla="*/ 61898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36" y="63282"/>
                  </a:moveTo>
                  <a:cubicBezTo>
                    <a:pt x="123236" y="28701"/>
                    <a:pt x="95481" y="63"/>
                    <a:pt x="61898" y="63"/>
                  </a:cubicBezTo>
                  <a:cubicBezTo>
                    <a:pt x="27205" y="63"/>
                    <a:pt x="283" y="29511"/>
                    <a:pt x="283" y="63282"/>
                  </a:cubicBezTo>
                  <a:cubicBezTo>
                    <a:pt x="283" y="98134"/>
                    <a:pt x="29148" y="124070"/>
                    <a:pt x="61621" y="124070"/>
                  </a:cubicBezTo>
                  <a:cubicBezTo>
                    <a:pt x="95204" y="124070"/>
                    <a:pt x="123236" y="97594"/>
                    <a:pt x="123236" y="63282"/>
                  </a:cubicBezTo>
                  <a:close/>
                  <a:moveTo>
                    <a:pt x="61898" y="117316"/>
                  </a:moveTo>
                  <a:cubicBezTo>
                    <a:pt x="49964" y="117316"/>
                    <a:pt x="37752" y="111643"/>
                    <a:pt x="30258" y="99215"/>
                  </a:cubicBezTo>
                  <a:cubicBezTo>
                    <a:pt x="23319" y="87327"/>
                    <a:pt x="23319" y="70847"/>
                    <a:pt x="23319" y="61121"/>
                  </a:cubicBezTo>
                  <a:cubicBezTo>
                    <a:pt x="23319" y="50584"/>
                    <a:pt x="23319" y="35995"/>
                    <a:pt x="29980" y="24108"/>
                  </a:cubicBezTo>
                  <a:cubicBezTo>
                    <a:pt x="37474" y="11680"/>
                    <a:pt x="50519" y="6006"/>
                    <a:pt x="61621" y="6006"/>
                  </a:cubicBezTo>
                  <a:cubicBezTo>
                    <a:pt x="73833" y="6006"/>
                    <a:pt x="85767" y="11950"/>
                    <a:pt x="92983" y="23567"/>
                  </a:cubicBezTo>
                  <a:cubicBezTo>
                    <a:pt x="100200" y="35185"/>
                    <a:pt x="100200" y="50855"/>
                    <a:pt x="100200" y="61121"/>
                  </a:cubicBezTo>
                  <a:cubicBezTo>
                    <a:pt x="100200" y="70847"/>
                    <a:pt x="100200" y="85436"/>
                    <a:pt x="94094" y="97324"/>
                  </a:cubicBezTo>
                  <a:cubicBezTo>
                    <a:pt x="87988" y="109481"/>
                    <a:pt x="75775" y="117316"/>
                    <a:pt x="61898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3" name="Freeform 10792">
              <a:extLst>
                <a:ext uri="{FF2B5EF4-FFF2-40B4-BE49-F238E27FC236}">
                  <a16:creationId xmlns:a16="http://schemas.microsoft.com/office/drawing/2014/main" id="{D701CD74-3C17-3604-3D98-29D927A7E40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563240" y="4051596"/>
              <a:ext cx="89925" cy="190469"/>
            </a:xfrm>
            <a:custGeom>
              <a:avLst/>
              <a:gdLst>
                <a:gd name="connsiteX0" fmla="*/ 39699 w 89925"/>
                <a:gd name="connsiteY0" fmla="*/ 74089 h 190469"/>
                <a:gd name="connsiteX1" fmla="*/ 39699 w 89925"/>
                <a:gd name="connsiteY1" fmla="*/ 42750 h 190469"/>
                <a:gd name="connsiteX2" fmla="*/ 65234 w 89925"/>
                <a:gd name="connsiteY2" fmla="*/ 6006 h 190469"/>
                <a:gd name="connsiteX3" fmla="*/ 74393 w 89925"/>
                <a:gd name="connsiteY3" fmla="*/ 7898 h 190469"/>
                <a:gd name="connsiteX4" fmla="*/ 66066 w 89925"/>
                <a:gd name="connsiteY4" fmla="*/ 19245 h 190469"/>
                <a:gd name="connsiteX5" fmla="*/ 78001 w 89925"/>
                <a:gd name="connsiteY5" fmla="*/ 30862 h 190469"/>
                <a:gd name="connsiteX6" fmla="*/ 90213 w 89925"/>
                <a:gd name="connsiteY6" fmla="*/ 18975 h 190469"/>
                <a:gd name="connsiteX7" fmla="*/ 65234 w 89925"/>
                <a:gd name="connsiteY7" fmla="*/ 63 h 190469"/>
                <a:gd name="connsiteX8" fmla="*/ 22214 w 89925"/>
                <a:gd name="connsiteY8" fmla="*/ 43020 h 190469"/>
                <a:gd name="connsiteX9" fmla="*/ 22214 w 89925"/>
                <a:gd name="connsiteY9" fmla="*/ 74089 h 190469"/>
                <a:gd name="connsiteX10" fmla="*/ 288 w 89925"/>
                <a:gd name="connsiteY10" fmla="*/ 74089 h 190469"/>
                <a:gd name="connsiteX11" fmla="*/ 288 w 89925"/>
                <a:gd name="connsiteY11" fmla="*/ 82464 h 190469"/>
                <a:gd name="connsiteX12" fmla="*/ 22214 w 89925"/>
                <a:gd name="connsiteY12" fmla="*/ 82464 h 190469"/>
                <a:gd name="connsiteX13" fmla="*/ 22214 w 89925"/>
                <a:gd name="connsiteY13" fmla="*/ 169999 h 190469"/>
                <a:gd name="connsiteX14" fmla="*/ 565 w 89925"/>
                <a:gd name="connsiteY14" fmla="*/ 182157 h 190469"/>
                <a:gd name="connsiteX15" fmla="*/ 565 w 89925"/>
                <a:gd name="connsiteY15" fmla="*/ 190532 h 190469"/>
                <a:gd name="connsiteX16" fmla="*/ 32206 w 89925"/>
                <a:gd name="connsiteY16" fmla="*/ 189722 h 190469"/>
                <a:gd name="connsiteX17" fmla="*/ 67454 w 89925"/>
                <a:gd name="connsiteY17" fmla="*/ 190532 h 190469"/>
                <a:gd name="connsiteX18" fmla="*/ 67454 w 89925"/>
                <a:gd name="connsiteY18" fmla="*/ 182157 h 190469"/>
                <a:gd name="connsiteX19" fmla="*/ 61626 w 89925"/>
                <a:gd name="connsiteY19" fmla="*/ 182157 h 190469"/>
                <a:gd name="connsiteX20" fmla="*/ 40532 w 89925"/>
                <a:gd name="connsiteY20" fmla="*/ 169459 h 190469"/>
                <a:gd name="connsiteX21" fmla="*/ 40532 w 89925"/>
                <a:gd name="connsiteY21" fmla="*/ 82464 h 190469"/>
                <a:gd name="connsiteX22" fmla="*/ 72172 w 89925"/>
                <a:gd name="connsiteY22" fmla="*/ 82464 h 190469"/>
                <a:gd name="connsiteX23" fmla="*/ 72172 w 89925"/>
                <a:gd name="connsiteY23" fmla="*/ 74089 h 190469"/>
                <a:gd name="connsiteX24" fmla="*/ 39699 w 89925"/>
                <a:gd name="connsiteY24" fmla="*/ 74089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699" y="74089"/>
                  </a:moveTo>
                  <a:lnTo>
                    <a:pt x="39699" y="42750"/>
                  </a:lnTo>
                  <a:cubicBezTo>
                    <a:pt x="39699" y="18975"/>
                    <a:pt x="53022" y="6006"/>
                    <a:pt x="65234" y="6006"/>
                  </a:cubicBezTo>
                  <a:cubicBezTo>
                    <a:pt x="66066" y="6006"/>
                    <a:pt x="70230" y="6006"/>
                    <a:pt x="74393" y="7898"/>
                  </a:cubicBezTo>
                  <a:cubicBezTo>
                    <a:pt x="71062" y="8978"/>
                    <a:pt x="66066" y="12491"/>
                    <a:pt x="66066" y="19245"/>
                  </a:cubicBezTo>
                  <a:cubicBezTo>
                    <a:pt x="66066" y="25459"/>
                    <a:pt x="70507" y="30862"/>
                    <a:pt x="78001" y="30862"/>
                  </a:cubicBezTo>
                  <a:cubicBezTo>
                    <a:pt x="86050" y="30862"/>
                    <a:pt x="90213" y="25459"/>
                    <a:pt x="90213" y="18975"/>
                  </a:cubicBezTo>
                  <a:cubicBezTo>
                    <a:pt x="90213" y="8978"/>
                    <a:pt x="79944" y="63"/>
                    <a:pt x="65234" y="63"/>
                  </a:cubicBezTo>
                  <a:cubicBezTo>
                    <a:pt x="45805" y="63"/>
                    <a:pt x="22214" y="14382"/>
                    <a:pt x="22214" y="43020"/>
                  </a:cubicBezTo>
                  <a:lnTo>
                    <a:pt x="22214" y="74089"/>
                  </a:lnTo>
                  <a:lnTo>
                    <a:pt x="288" y="74089"/>
                  </a:lnTo>
                  <a:lnTo>
                    <a:pt x="288" y="82464"/>
                  </a:lnTo>
                  <a:lnTo>
                    <a:pt x="22214" y="82464"/>
                  </a:lnTo>
                  <a:lnTo>
                    <a:pt x="22214" y="169999"/>
                  </a:lnTo>
                  <a:cubicBezTo>
                    <a:pt x="22214" y="182157"/>
                    <a:pt x="19161" y="182157"/>
                    <a:pt x="565" y="182157"/>
                  </a:cubicBezTo>
                  <a:lnTo>
                    <a:pt x="565" y="190532"/>
                  </a:lnTo>
                  <a:cubicBezTo>
                    <a:pt x="11390" y="190262"/>
                    <a:pt x="24434" y="189722"/>
                    <a:pt x="32206" y="189722"/>
                  </a:cubicBezTo>
                  <a:cubicBezTo>
                    <a:pt x="43307" y="189722"/>
                    <a:pt x="56352" y="189722"/>
                    <a:pt x="67454" y="190532"/>
                  </a:cubicBezTo>
                  <a:lnTo>
                    <a:pt x="67454" y="182157"/>
                  </a:lnTo>
                  <a:lnTo>
                    <a:pt x="61626" y="182157"/>
                  </a:lnTo>
                  <a:cubicBezTo>
                    <a:pt x="41087" y="182157"/>
                    <a:pt x="40532" y="179185"/>
                    <a:pt x="40532" y="169459"/>
                  </a:cubicBezTo>
                  <a:lnTo>
                    <a:pt x="40532" y="82464"/>
                  </a:lnTo>
                  <a:lnTo>
                    <a:pt x="72172" y="82464"/>
                  </a:lnTo>
                  <a:lnTo>
                    <a:pt x="72172" y="74089"/>
                  </a:lnTo>
                  <a:lnTo>
                    <a:pt x="39699" y="740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4" name="Freeform 10793">
              <a:extLst>
                <a:ext uri="{FF2B5EF4-FFF2-40B4-BE49-F238E27FC236}">
                  <a16:creationId xmlns:a16="http://schemas.microsoft.com/office/drawing/2014/main" id="{847A0941-93E7-58D7-3FA0-0B5BFA8216F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91459" y="4121030"/>
              <a:ext cx="107410" cy="124007"/>
            </a:xfrm>
            <a:custGeom>
              <a:avLst/>
              <a:gdLst>
                <a:gd name="connsiteX0" fmla="*/ 23610 w 107410"/>
                <a:gd name="connsiteY0" fmla="*/ 53016 h 124007"/>
                <a:gd name="connsiteX1" fmla="*/ 58026 w 107410"/>
                <a:gd name="connsiteY1" fmla="*/ 6006 h 124007"/>
                <a:gd name="connsiteX2" fmla="*/ 89388 w 107410"/>
                <a:gd name="connsiteY2" fmla="*/ 53016 h 124007"/>
                <a:gd name="connsiteX3" fmla="*/ 23610 w 107410"/>
                <a:gd name="connsiteY3" fmla="*/ 53016 h 124007"/>
                <a:gd name="connsiteX4" fmla="*/ 23332 w 107410"/>
                <a:gd name="connsiteY4" fmla="*/ 58689 h 124007"/>
                <a:gd name="connsiteX5" fmla="*/ 100768 w 107410"/>
                <a:gd name="connsiteY5" fmla="*/ 58689 h 124007"/>
                <a:gd name="connsiteX6" fmla="*/ 107707 w 107410"/>
                <a:gd name="connsiteY6" fmla="*/ 53016 h 124007"/>
                <a:gd name="connsiteX7" fmla="*/ 58026 w 107410"/>
                <a:gd name="connsiteY7" fmla="*/ 63 h 124007"/>
                <a:gd name="connsiteX8" fmla="*/ 296 w 107410"/>
                <a:gd name="connsiteY8" fmla="*/ 61661 h 124007"/>
                <a:gd name="connsiteX9" fmla="*/ 61356 w 107410"/>
                <a:gd name="connsiteY9" fmla="*/ 124070 h 124007"/>
                <a:gd name="connsiteX10" fmla="*/ 107707 w 107410"/>
                <a:gd name="connsiteY10" fmla="*/ 88948 h 124007"/>
                <a:gd name="connsiteX11" fmla="*/ 104098 w 107410"/>
                <a:gd name="connsiteY11" fmla="*/ 85706 h 124007"/>
                <a:gd name="connsiteX12" fmla="*/ 100490 w 107410"/>
                <a:gd name="connsiteY12" fmla="*/ 89489 h 124007"/>
                <a:gd name="connsiteX13" fmla="*/ 63022 w 107410"/>
                <a:gd name="connsiteY13" fmla="*/ 117316 h 124007"/>
                <a:gd name="connsiteX14" fmla="*/ 31659 w 107410"/>
                <a:gd name="connsiteY14" fmla="*/ 99215 h 124007"/>
                <a:gd name="connsiteX15" fmla="*/ 23332 w 107410"/>
                <a:gd name="connsiteY15" fmla="*/ 58689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610" y="53016"/>
                  </a:moveTo>
                  <a:cubicBezTo>
                    <a:pt x="25275" y="12761"/>
                    <a:pt x="48589" y="6006"/>
                    <a:pt x="58026" y="6006"/>
                  </a:cubicBezTo>
                  <a:cubicBezTo>
                    <a:pt x="86613" y="6006"/>
                    <a:pt x="89388" y="42479"/>
                    <a:pt x="89388" y="53016"/>
                  </a:cubicBezTo>
                  <a:lnTo>
                    <a:pt x="23610" y="53016"/>
                  </a:lnTo>
                  <a:close/>
                  <a:moveTo>
                    <a:pt x="23332" y="58689"/>
                  </a:moveTo>
                  <a:lnTo>
                    <a:pt x="100768" y="58689"/>
                  </a:lnTo>
                  <a:cubicBezTo>
                    <a:pt x="106874" y="58689"/>
                    <a:pt x="107707" y="58689"/>
                    <a:pt x="107707" y="53016"/>
                  </a:cubicBezTo>
                  <a:cubicBezTo>
                    <a:pt x="107707" y="26269"/>
                    <a:pt x="92719" y="63"/>
                    <a:pt x="58026" y="63"/>
                  </a:cubicBezTo>
                  <a:cubicBezTo>
                    <a:pt x="25830" y="63"/>
                    <a:pt x="296" y="27890"/>
                    <a:pt x="296" y="61661"/>
                  </a:cubicBezTo>
                  <a:cubicBezTo>
                    <a:pt x="296" y="97864"/>
                    <a:pt x="29438" y="124070"/>
                    <a:pt x="61356" y="124070"/>
                  </a:cubicBezTo>
                  <a:cubicBezTo>
                    <a:pt x="95217" y="124070"/>
                    <a:pt x="107707" y="94082"/>
                    <a:pt x="107707" y="88948"/>
                  </a:cubicBezTo>
                  <a:cubicBezTo>
                    <a:pt x="107707" y="86247"/>
                    <a:pt x="105486" y="85706"/>
                    <a:pt x="104098" y="85706"/>
                  </a:cubicBezTo>
                  <a:cubicBezTo>
                    <a:pt x="101601" y="85706"/>
                    <a:pt x="101045" y="87327"/>
                    <a:pt x="100490" y="89489"/>
                  </a:cubicBezTo>
                  <a:cubicBezTo>
                    <a:pt x="90776" y="117316"/>
                    <a:pt x="65797" y="117316"/>
                    <a:pt x="63022" y="117316"/>
                  </a:cubicBezTo>
                  <a:cubicBezTo>
                    <a:pt x="49144" y="117316"/>
                    <a:pt x="38042" y="109211"/>
                    <a:pt x="31659" y="99215"/>
                  </a:cubicBezTo>
                  <a:cubicBezTo>
                    <a:pt x="23332" y="86247"/>
                    <a:pt x="23332" y="68416"/>
                    <a:pt x="23332" y="586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5" name="Freeform 10794">
              <a:extLst>
                <a:ext uri="{FF2B5EF4-FFF2-40B4-BE49-F238E27FC236}">
                  <a16:creationId xmlns:a16="http://schemas.microsoft.com/office/drawing/2014/main" id="{B5637E1B-35BB-6A9A-DA87-081FC63D680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918699" y="4121030"/>
              <a:ext cx="125173" cy="124007"/>
            </a:xfrm>
            <a:custGeom>
              <a:avLst/>
              <a:gdLst>
                <a:gd name="connsiteX0" fmla="*/ 81067 w 125173"/>
                <a:gd name="connsiteY0" fmla="*/ 100566 h 124007"/>
                <a:gd name="connsiteX1" fmla="*/ 102715 w 125173"/>
                <a:gd name="connsiteY1" fmla="*/ 122720 h 124007"/>
                <a:gd name="connsiteX2" fmla="*/ 125474 w 125173"/>
                <a:gd name="connsiteY2" fmla="*/ 97054 h 124007"/>
                <a:gd name="connsiteX3" fmla="*/ 125474 w 125173"/>
                <a:gd name="connsiteY3" fmla="*/ 81924 h 124007"/>
                <a:gd name="connsiteX4" fmla="*/ 118535 w 125173"/>
                <a:gd name="connsiteY4" fmla="*/ 81924 h 124007"/>
                <a:gd name="connsiteX5" fmla="*/ 118535 w 125173"/>
                <a:gd name="connsiteY5" fmla="*/ 97054 h 124007"/>
                <a:gd name="connsiteX6" fmla="*/ 108544 w 125173"/>
                <a:gd name="connsiteY6" fmla="*/ 114344 h 124007"/>
                <a:gd name="connsiteX7" fmla="*/ 98274 w 125173"/>
                <a:gd name="connsiteY7" fmla="*/ 100836 h 124007"/>
                <a:gd name="connsiteX8" fmla="*/ 98274 w 125173"/>
                <a:gd name="connsiteY8" fmla="*/ 46802 h 124007"/>
                <a:gd name="connsiteX9" fmla="*/ 88283 w 125173"/>
                <a:gd name="connsiteY9" fmla="*/ 14922 h 124007"/>
                <a:gd name="connsiteX10" fmla="*/ 50259 w 125173"/>
                <a:gd name="connsiteY10" fmla="*/ 63 h 124007"/>
                <a:gd name="connsiteX11" fmla="*/ 8349 w 125173"/>
                <a:gd name="connsiteY11" fmla="*/ 30592 h 124007"/>
                <a:gd name="connsiteX12" fmla="*/ 21116 w 125173"/>
                <a:gd name="connsiteY12" fmla="*/ 43290 h 124007"/>
                <a:gd name="connsiteX13" fmla="*/ 33884 w 125173"/>
                <a:gd name="connsiteY13" fmla="*/ 30862 h 124007"/>
                <a:gd name="connsiteX14" fmla="*/ 19729 w 125173"/>
                <a:gd name="connsiteY14" fmla="*/ 18434 h 124007"/>
                <a:gd name="connsiteX15" fmla="*/ 49704 w 125173"/>
                <a:gd name="connsiteY15" fmla="*/ 6006 h 124007"/>
                <a:gd name="connsiteX16" fmla="*/ 79124 w 125173"/>
                <a:gd name="connsiteY16" fmla="*/ 40588 h 124007"/>
                <a:gd name="connsiteX17" fmla="*/ 79124 w 125173"/>
                <a:gd name="connsiteY17" fmla="*/ 50584 h 124007"/>
                <a:gd name="connsiteX18" fmla="*/ 28055 w 125173"/>
                <a:gd name="connsiteY18" fmla="*/ 60311 h 124007"/>
                <a:gd name="connsiteX19" fmla="*/ 300 w 125173"/>
                <a:gd name="connsiteY19" fmla="*/ 95433 h 124007"/>
                <a:gd name="connsiteX20" fmla="*/ 44708 w 125173"/>
                <a:gd name="connsiteY20" fmla="*/ 124070 h 124007"/>
                <a:gd name="connsiteX21" fmla="*/ 81067 w 125173"/>
                <a:gd name="connsiteY21" fmla="*/ 100566 h 124007"/>
                <a:gd name="connsiteX22" fmla="*/ 79124 w 125173"/>
                <a:gd name="connsiteY22" fmla="*/ 56258 h 124007"/>
                <a:gd name="connsiteX23" fmla="*/ 79124 w 125173"/>
                <a:gd name="connsiteY23" fmla="*/ 83275 h 124007"/>
                <a:gd name="connsiteX24" fmla="*/ 46651 w 125173"/>
                <a:gd name="connsiteY24" fmla="*/ 118127 h 124007"/>
                <a:gd name="connsiteX25" fmla="*/ 21671 w 125173"/>
                <a:gd name="connsiteY25" fmla="*/ 95162 h 124007"/>
                <a:gd name="connsiteX26" fmla="*/ 79124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67" y="100566"/>
                  </a:moveTo>
                  <a:cubicBezTo>
                    <a:pt x="82177" y="111372"/>
                    <a:pt x="89670" y="122720"/>
                    <a:pt x="102715" y="122720"/>
                  </a:cubicBezTo>
                  <a:cubicBezTo>
                    <a:pt x="108544" y="122720"/>
                    <a:pt x="125474" y="118937"/>
                    <a:pt x="125474" y="97054"/>
                  </a:cubicBezTo>
                  <a:lnTo>
                    <a:pt x="125474" y="81924"/>
                  </a:lnTo>
                  <a:lnTo>
                    <a:pt x="118535" y="81924"/>
                  </a:lnTo>
                  <a:lnTo>
                    <a:pt x="118535" y="97054"/>
                  </a:lnTo>
                  <a:cubicBezTo>
                    <a:pt x="118535" y="112723"/>
                    <a:pt x="111597" y="114344"/>
                    <a:pt x="108544" y="114344"/>
                  </a:cubicBezTo>
                  <a:cubicBezTo>
                    <a:pt x="99385" y="114344"/>
                    <a:pt x="98274" y="102187"/>
                    <a:pt x="98274" y="100836"/>
                  </a:cubicBezTo>
                  <a:lnTo>
                    <a:pt x="98274" y="46802"/>
                  </a:lnTo>
                  <a:cubicBezTo>
                    <a:pt x="98274" y="35455"/>
                    <a:pt x="98274" y="24918"/>
                    <a:pt x="88283" y="14922"/>
                  </a:cubicBezTo>
                  <a:cubicBezTo>
                    <a:pt x="77458" y="4385"/>
                    <a:pt x="63581" y="63"/>
                    <a:pt x="50259" y="63"/>
                  </a:cubicBezTo>
                  <a:cubicBezTo>
                    <a:pt x="27500" y="63"/>
                    <a:pt x="8349" y="12761"/>
                    <a:pt x="8349" y="30592"/>
                  </a:cubicBezTo>
                  <a:cubicBezTo>
                    <a:pt x="8349" y="38697"/>
                    <a:pt x="13900" y="43290"/>
                    <a:pt x="21116" y="43290"/>
                  </a:cubicBezTo>
                  <a:cubicBezTo>
                    <a:pt x="28888" y="43290"/>
                    <a:pt x="33884" y="37886"/>
                    <a:pt x="33884" y="30862"/>
                  </a:cubicBezTo>
                  <a:cubicBezTo>
                    <a:pt x="33884" y="27620"/>
                    <a:pt x="32496" y="18704"/>
                    <a:pt x="19729" y="18434"/>
                  </a:cubicBezTo>
                  <a:cubicBezTo>
                    <a:pt x="27222" y="8978"/>
                    <a:pt x="40822" y="6006"/>
                    <a:pt x="49704" y="6006"/>
                  </a:cubicBezTo>
                  <a:cubicBezTo>
                    <a:pt x="63303" y="6006"/>
                    <a:pt x="79124" y="16543"/>
                    <a:pt x="79124" y="40588"/>
                  </a:cubicBezTo>
                  <a:lnTo>
                    <a:pt x="79124" y="50584"/>
                  </a:lnTo>
                  <a:cubicBezTo>
                    <a:pt x="64969" y="51395"/>
                    <a:pt x="45540" y="52205"/>
                    <a:pt x="28055" y="60311"/>
                  </a:cubicBezTo>
                  <a:cubicBezTo>
                    <a:pt x="7239" y="69496"/>
                    <a:pt x="300" y="83545"/>
                    <a:pt x="300" y="95433"/>
                  </a:cubicBezTo>
                  <a:cubicBezTo>
                    <a:pt x="300" y="117316"/>
                    <a:pt x="27222" y="124070"/>
                    <a:pt x="44708" y="124070"/>
                  </a:cubicBezTo>
                  <a:cubicBezTo>
                    <a:pt x="63026" y="124070"/>
                    <a:pt x="75793" y="113264"/>
                    <a:pt x="81067" y="100566"/>
                  </a:cubicBezTo>
                  <a:close/>
                  <a:moveTo>
                    <a:pt x="79124" y="56258"/>
                  </a:moveTo>
                  <a:lnTo>
                    <a:pt x="79124" y="83275"/>
                  </a:lnTo>
                  <a:cubicBezTo>
                    <a:pt x="79124" y="108941"/>
                    <a:pt x="59140" y="118127"/>
                    <a:pt x="46651" y="118127"/>
                  </a:cubicBezTo>
                  <a:cubicBezTo>
                    <a:pt x="33051" y="118127"/>
                    <a:pt x="21671" y="108671"/>
                    <a:pt x="21671" y="95162"/>
                  </a:cubicBezTo>
                  <a:cubicBezTo>
                    <a:pt x="21671" y="80303"/>
                    <a:pt x="33328" y="57879"/>
                    <a:pt x="79124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6" name="Freeform 10795">
              <a:extLst>
                <a:ext uri="{FF2B5EF4-FFF2-40B4-BE49-F238E27FC236}">
                  <a16:creationId xmlns:a16="http://schemas.microsoft.com/office/drawing/2014/main" id="{D571C5CC-16B3-B163-178B-38457EA51EF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055253" y="4121030"/>
              <a:ext cx="105745" cy="124007"/>
            </a:xfrm>
            <a:custGeom>
              <a:avLst/>
              <a:gdLst>
                <a:gd name="connsiteX0" fmla="*/ 23342 w 105745"/>
                <a:gd name="connsiteY0" fmla="*/ 62202 h 124007"/>
                <a:gd name="connsiteX1" fmla="*/ 60811 w 105745"/>
                <a:gd name="connsiteY1" fmla="*/ 6817 h 124007"/>
                <a:gd name="connsiteX2" fmla="*/ 90508 w 105745"/>
                <a:gd name="connsiteY2" fmla="*/ 16813 h 124007"/>
                <a:gd name="connsiteX3" fmla="*/ 77463 w 105745"/>
                <a:gd name="connsiteY3" fmla="*/ 29241 h 124007"/>
                <a:gd name="connsiteX4" fmla="*/ 90231 w 105745"/>
                <a:gd name="connsiteY4" fmla="*/ 41669 h 124007"/>
                <a:gd name="connsiteX5" fmla="*/ 102998 w 105745"/>
                <a:gd name="connsiteY5" fmla="*/ 28971 h 124007"/>
                <a:gd name="connsiteX6" fmla="*/ 60533 w 105745"/>
                <a:gd name="connsiteY6" fmla="*/ 63 h 124007"/>
                <a:gd name="connsiteX7" fmla="*/ 305 w 105745"/>
                <a:gd name="connsiteY7" fmla="*/ 62742 h 124007"/>
                <a:gd name="connsiteX8" fmla="*/ 59978 w 105745"/>
                <a:gd name="connsiteY8" fmla="*/ 124070 h 124007"/>
                <a:gd name="connsiteX9" fmla="*/ 106051 w 105745"/>
                <a:gd name="connsiteY9" fmla="*/ 88948 h 124007"/>
                <a:gd name="connsiteX10" fmla="*/ 102443 w 105745"/>
                <a:gd name="connsiteY10" fmla="*/ 86247 h 124007"/>
                <a:gd name="connsiteX11" fmla="*/ 98834 w 105745"/>
                <a:gd name="connsiteY11" fmla="*/ 88948 h 124007"/>
                <a:gd name="connsiteX12" fmla="*/ 62476 w 105745"/>
                <a:gd name="connsiteY12" fmla="*/ 117316 h 124007"/>
                <a:gd name="connsiteX13" fmla="*/ 23342 w 105745"/>
                <a:gd name="connsiteY13" fmla="*/ 6220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342" y="62202"/>
                  </a:moveTo>
                  <a:cubicBezTo>
                    <a:pt x="23342" y="18164"/>
                    <a:pt x="46101" y="6817"/>
                    <a:pt x="60811" y="6817"/>
                  </a:cubicBezTo>
                  <a:cubicBezTo>
                    <a:pt x="63308" y="6817"/>
                    <a:pt x="80794" y="7087"/>
                    <a:pt x="90508" y="16813"/>
                  </a:cubicBezTo>
                  <a:cubicBezTo>
                    <a:pt x="79129" y="17624"/>
                    <a:pt x="77463" y="25729"/>
                    <a:pt x="77463" y="29241"/>
                  </a:cubicBezTo>
                  <a:cubicBezTo>
                    <a:pt x="77463" y="36265"/>
                    <a:pt x="82459" y="41669"/>
                    <a:pt x="90231" y="41669"/>
                  </a:cubicBezTo>
                  <a:cubicBezTo>
                    <a:pt x="97447" y="41669"/>
                    <a:pt x="102998" y="37076"/>
                    <a:pt x="102998" y="28971"/>
                  </a:cubicBezTo>
                  <a:cubicBezTo>
                    <a:pt x="102998" y="10599"/>
                    <a:pt x="81904" y="63"/>
                    <a:pt x="60533" y="63"/>
                  </a:cubicBezTo>
                  <a:cubicBezTo>
                    <a:pt x="25840" y="63"/>
                    <a:pt x="305" y="29241"/>
                    <a:pt x="305" y="62742"/>
                  </a:cubicBezTo>
                  <a:cubicBezTo>
                    <a:pt x="305" y="97324"/>
                    <a:pt x="27782" y="124070"/>
                    <a:pt x="59978" y="124070"/>
                  </a:cubicBezTo>
                  <a:cubicBezTo>
                    <a:pt x="97169" y="124070"/>
                    <a:pt x="106051" y="91650"/>
                    <a:pt x="106051" y="88948"/>
                  </a:cubicBezTo>
                  <a:cubicBezTo>
                    <a:pt x="106051" y="86247"/>
                    <a:pt x="103275" y="86247"/>
                    <a:pt x="102443" y="86247"/>
                  </a:cubicBezTo>
                  <a:cubicBezTo>
                    <a:pt x="99945" y="86247"/>
                    <a:pt x="99390" y="87327"/>
                    <a:pt x="98834" y="88948"/>
                  </a:cubicBezTo>
                  <a:cubicBezTo>
                    <a:pt x="90786" y="114074"/>
                    <a:pt x="72745" y="117316"/>
                    <a:pt x="62476" y="117316"/>
                  </a:cubicBezTo>
                  <a:cubicBezTo>
                    <a:pt x="47766" y="117316"/>
                    <a:pt x="23342" y="105699"/>
                    <a:pt x="23342" y="622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7" name="Freeform 10796">
              <a:extLst>
                <a:ext uri="{FF2B5EF4-FFF2-40B4-BE49-F238E27FC236}">
                  <a16:creationId xmlns:a16="http://schemas.microsoft.com/office/drawing/2014/main" id="{B709AE72-81B3-B22E-6106-FA68D707F19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170342" y="4054568"/>
              <a:ext cx="139606" cy="187497"/>
            </a:xfrm>
            <a:custGeom>
              <a:avLst/>
              <a:gdLst>
                <a:gd name="connsiteX0" fmla="*/ 21958 w 139606"/>
                <a:gd name="connsiteY0" fmla="*/ 167027 h 187497"/>
                <a:gd name="connsiteX1" fmla="*/ 309 w 139606"/>
                <a:gd name="connsiteY1" fmla="*/ 179185 h 187497"/>
                <a:gd name="connsiteX2" fmla="*/ 309 w 139606"/>
                <a:gd name="connsiteY2" fmla="*/ 187560 h 187497"/>
                <a:gd name="connsiteX3" fmla="*/ 31672 w 139606"/>
                <a:gd name="connsiteY3" fmla="*/ 186750 h 187497"/>
                <a:gd name="connsiteX4" fmla="*/ 62758 w 139606"/>
                <a:gd name="connsiteY4" fmla="*/ 187560 h 187497"/>
                <a:gd name="connsiteX5" fmla="*/ 62758 w 139606"/>
                <a:gd name="connsiteY5" fmla="*/ 179185 h 187497"/>
                <a:gd name="connsiteX6" fmla="*/ 41109 w 139606"/>
                <a:gd name="connsiteY6" fmla="*/ 167027 h 187497"/>
                <a:gd name="connsiteX7" fmla="*/ 41109 w 139606"/>
                <a:gd name="connsiteY7" fmla="*/ 117316 h 187497"/>
                <a:gd name="connsiteX8" fmla="*/ 78578 w 139606"/>
                <a:gd name="connsiteY8" fmla="*/ 74089 h 187497"/>
                <a:gd name="connsiteX9" fmla="*/ 99116 w 139606"/>
                <a:gd name="connsiteY9" fmla="*/ 104078 h 187497"/>
                <a:gd name="connsiteX10" fmla="*/ 99116 w 139606"/>
                <a:gd name="connsiteY10" fmla="*/ 167027 h 187497"/>
                <a:gd name="connsiteX11" fmla="*/ 77468 w 139606"/>
                <a:gd name="connsiteY11" fmla="*/ 179185 h 187497"/>
                <a:gd name="connsiteX12" fmla="*/ 77468 w 139606"/>
                <a:gd name="connsiteY12" fmla="*/ 187560 h 187497"/>
                <a:gd name="connsiteX13" fmla="*/ 108830 w 139606"/>
                <a:gd name="connsiteY13" fmla="*/ 186750 h 187497"/>
                <a:gd name="connsiteX14" fmla="*/ 139916 w 139606"/>
                <a:gd name="connsiteY14" fmla="*/ 187560 h 187497"/>
                <a:gd name="connsiteX15" fmla="*/ 139916 w 139606"/>
                <a:gd name="connsiteY15" fmla="*/ 179185 h 187497"/>
                <a:gd name="connsiteX16" fmla="*/ 118267 w 139606"/>
                <a:gd name="connsiteY16" fmla="*/ 171080 h 187497"/>
                <a:gd name="connsiteX17" fmla="*/ 118267 w 139606"/>
                <a:gd name="connsiteY17" fmla="*/ 119478 h 187497"/>
                <a:gd name="connsiteX18" fmla="*/ 109663 w 139606"/>
                <a:gd name="connsiteY18" fmla="*/ 78142 h 187497"/>
                <a:gd name="connsiteX19" fmla="*/ 80521 w 139606"/>
                <a:gd name="connsiteY19" fmla="*/ 68145 h 187497"/>
                <a:gd name="connsiteX20" fmla="*/ 40276 w 139606"/>
                <a:gd name="connsiteY20" fmla="*/ 94622 h 187497"/>
                <a:gd name="connsiteX21" fmla="*/ 40276 w 139606"/>
                <a:gd name="connsiteY21" fmla="*/ 63 h 187497"/>
                <a:gd name="connsiteX22" fmla="*/ 309 w 139606"/>
                <a:gd name="connsiteY22" fmla="*/ 3035 h 187497"/>
                <a:gd name="connsiteX23" fmla="*/ 309 w 139606"/>
                <a:gd name="connsiteY23" fmla="*/ 11410 h 187497"/>
                <a:gd name="connsiteX24" fmla="*/ 21958 w 139606"/>
                <a:gd name="connsiteY24" fmla="*/ 26539 h 187497"/>
                <a:gd name="connsiteX25" fmla="*/ 21958 w 139606"/>
                <a:gd name="connsiteY25" fmla="*/ 16702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958" y="167027"/>
                  </a:moveTo>
                  <a:cubicBezTo>
                    <a:pt x="21958" y="179185"/>
                    <a:pt x="18905" y="179185"/>
                    <a:pt x="309" y="179185"/>
                  </a:cubicBezTo>
                  <a:lnTo>
                    <a:pt x="309" y="187560"/>
                  </a:lnTo>
                  <a:cubicBezTo>
                    <a:pt x="10024" y="187290"/>
                    <a:pt x="24179" y="186750"/>
                    <a:pt x="31672" y="186750"/>
                  </a:cubicBezTo>
                  <a:cubicBezTo>
                    <a:pt x="38889" y="186750"/>
                    <a:pt x="53321" y="187290"/>
                    <a:pt x="62758" y="187560"/>
                  </a:cubicBezTo>
                  <a:lnTo>
                    <a:pt x="62758" y="179185"/>
                  </a:lnTo>
                  <a:cubicBezTo>
                    <a:pt x="44162" y="179185"/>
                    <a:pt x="41109" y="179185"/>
                    <a:pt x="41109" y="167027"/>
                  </a:cubicBezTo>
                  <a:lnTo>
                    <a:pt x="41109" y="117316"/>
                  </a:lnTo>
                  <a:cubicBezTo>
                    <a:pt x="41109" y="89219"/>
                    <a:pt x="60815" y="74089"/>
                    <a:pt x="78578" y="74089"/>
                  </a:cubicBezTo>
                  <a:cubicBezTo>
                    <a:pt x="96063" y="74089"/>
                    <a:pt x="99116" y="88678"/>
                    <a:pt x="99116" y="104078"/>
                  </a:cubicBezTo>
                  <a:lnTo>
                    <a:pt x="99116" y="167027"/>
                  </a:lnTo>
                  <a:cubicBezTo>
                    <a:pt x="99116" y="179185"/>
                    <a:pt x="96063" y="179185"/>
                    <a:pt x="77468" y="179185"/>
                  </a:cubicBezTo>
                  <a:lnTo>
                    <a:pt x="77468" y="187560"/>
                  </a:lnTo>
                  <a:cubicBezTo>
                    <a:pt x="87182" y="187290"/>
                    <a:pt x="101337" y="186750"/>
                    <a:pt x="108830" y="186750"/>
                  </a:cubicBezTo>
                  <a:cubicBezTo>
                    <a:pt x="116047" y="186750"/>
                    <a:pt x="130479" y="187290"/>
                    <a:pt x="139916" y="187560"/>
                  </a:cubicBezTo>
                  <a:lnTo>
                    <a:pt x="139916" y="179185"/>
                  </a:lnTo>
                  <a:cubicBezTo>
                    <a:pt x="125483" y="179185"/>
                    <a:pt x="118545" y="179185"/>
                    <a:pt x="118267" y="171080"/>
                  </a:cubicBezTo>
                  <a:lnTo>
                    <a:pt x="118267" y="119478"/>
                  </a:lnTo>
                  <a:cubicBezTo>
                    <a:pt x="118267" y="96243"/>
                    <a:pt x="118267" y="87868"/>
                    <a:pt x="109663" y="78142"/>
                  </a:cubicBezTo>
                  <a:cubicBezTo>
                    <a:pt x="105777" y="73549"/>
                    <a:pt x="96618" y="68145"/>
                    <a:pt x="80521" y="68145"/>
                  </a:cubicBezTo>
                  <a:cubicBezTo>
                    <a:pt x="57207" y="68145"/>
                    <a:pt x="44995" y="84356"/>
                    <a:pt x="40276" y="94622"/>
                  </a:cubicBezTo>
                  <a:lnTo>
                    <a:pt x="40276" y="63"/>
                  </a:lnTo>
                  <a:lnTo>
                    <a:pt x="309" y="3035"/>
                  </a:lnTo>
                  <a:lnTo>
                    <a:pt x="309" y="11410"/>
                  </a:lnTo>
                  <a:cubicBezTo>
                    <a:pt x="19738" y="11410"/>
                    <a:pt x="21958" y="13301"/>
                    <a:pt x="21958" y="26539"/>
                  </a:cubicBezTo>
                  <a:lnTo>
                    <a:pt x="21958" y="16702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8" name="Freeform 10797">
              <a:extLst>
                <a:ext uri="{FF2B5EF4-FFF2-40B4-BE49-F238E27FC236}">
                  <a16:creationId xmlns:a16="http://schemas.microsoft.com/office/drawing/2014/main" id="{78D19D1F-78A3-B4F3-BBC2-9042520F78A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468225" y="4122651"/>
              <a:ext cx="93255" cy="119414"/>
            </a:xfrm>
            <a:custGeom>
              <a:avLst/>
              <a:gdLst>
                <a:gd name="connsiteX0" fmla="*/ 38899 w 93255"/>
                <a:gd name="connsiteY0" fmla="*/ 29781 h 119414"/>
                <a:gd name="connsiteX1" fmla="*/ 38899 w 93255"/>
                <a:gd name="connsiteY1" fmla="*/ 63 h 119414"/>
                <a:gd name="connsiteX2" fmla="*/ 320 w 93255"/>
                <a:gd name="connsiteY2" fmla="*/ 3035 h 119414"/>
                <a:gd name="connsiteX3" fmla="*/ 320 w 93255"/>
                <a:gd name="connsiteY3" fmla="*/ 11410 h 119414"/>
                <a:gd name="connsiteX4" fmla="*/ 21969 w 93255"/>
                <a:gd name="connsiteY4" fmla="*/ 26539 h 119414"/>
                <a:gd name="connsiteX5" fmla="*/ 21969 w 93255"/>
                <a:gd name="connsiteY5" fmla="*/ 98945 h 119414"/>
                <a:gd name="connsiteX6" fmla="*/ 320 w 93255"/>
                <a:gd name="connsiteY6" fmla="*/ 111102 h 119414"/>
                <a:gd name="connsiteX7" fmla="*/ 320 w 93255"/>
                <a:gd name="connsiteY7" fmla="*/ 119478 h 119414"/>
                <a:gd name="connsiteX8" fmla="*/ 31961 w 93255"/>
                <a:gd name="connsiteY8" fmla="*/ 118667 h 119414"/>
                <a:gd name="connsiteX9" fmla="*/ 67209 w 93255"/>
                <a:gd name="connsiteY9" fmla="*/ 119478 h 119414"/>
                <a:gd name="connsiteX10" fmla="*/ 67209 w 93255"/>
                <a:gd name="connsiteY10" fmla="*/ 111102 h 119414"/>
                <a:gd name="connsiteX11" fmla="*/ 61381 w 93255"/>
                <a:gd name="connsiteY11" fmla="*/ 111102 h 119414"/>
                <a:gd name="connsiteX12" fmla="*/ 40287 w 93255"/>
                <a:gd name="connsiteY12" fmla="*/ 98404 h 119414"/>
                <a:gd name="connsiteX13" fmla="*/ 40287 w 93255"/>
                <a:gd name="connsiteY13" fmla="*/ 56798 h 119414"/>
                <a:gd name="connsiteX14" fmla="*/ 73038 w 93255"/>
                <a:gd name="connsiteY14" fmla="*/ 6006 h 119414"/>
                <a:gd name="connsiteX15" fmla="*/ 76091 w 93255"/>
                <a:gd name="connsiteY15" fmla="*/ 6277 h 119414"/>
                <a:gd name="connsiteX16" fmla="*/ 69707 w 93255"/>
                <a:gd name="connsiteY16" fmla="*/ 16813 h 119414"/>
                <a:gd name="connsiteX17" fmla="*/ 81641 w 93255"/>
                <a:gd name="connsiteY17" fmla="*/ 28431 h 119414"/>
                <a:gd name="connsiteX18" fmla="*/ 93576 w 93255"/>
                <a:gd name="connsiteY18" fmla="*/ 16543 h 119414"/>
                <a:gd name="connsiteX19" fmla="*/ 73038 w 93255"/>
                <a:gd name="connsiteY19" fmla="*/ 63 h 119414"/>
                <a:gd name="connsiteX20" fmla="*/ 38899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899" y="29781"/>
                  </a:moveTo>
                  <a:lnTo>
                    <a:pt x="38899" y="63"/>
                  </a:lnTo>
                  <a:lnTo>
                    <a:pt x="320" y="3035"/>
                  </a:lnTo>
                  <a:lnTo>
                    <a:pt x="320" y="11410"/>
                  </a:lnTo>
                  <a:cubicBezTo>
                    <a:pt x="19748" y="11410"/>
                    <a:pt x="21969" y="13301"/>
                    <a:pt x="21969" y="26539"/>
                  </a:cubicBezTo>
                  <a:lnTo>
                    <a:pt x="21969" y="98945"/>
                  </a:lnTo>
                  <a:cubicBezTo>
                    <a:pt x="21969" y="111102"/>
                    <a:pt x="18916" y="111102"/>
                    <a:pt x="320" y="111102"/>
                  </a:cubicBezTo>
                  <a:lnTo>
                    <a:pt x="320" y="119478"/>
                  </a:lnTo>
                  <a:cubicBezTo>
                    <a:pt x="11145" y="119207"/>
                    <a:pt x="24189" y="118667"/>
                    <a:pt x="31961" y="118667"/>
                  </a:cubicBezTo>
                  <a:cubicBezTo>
                    <a:pt x="43062" y="118667"/>
                    <a:pt x="56107" y="118667"/>
                    <a:pt x="67209" y="119478"/>
                  </a:cubicBezTo>
                  <a:lnTo>
                    <a:pt x="67209" y="111102"/>
                  </a:lnTo>
                  <a:lnTo>
                    <a:pt x="61381" y="111102"/>
                  </a:lnTo>
                  <a:cubicBezTo>
                    <a:pt x="40842" y="111102"/>
                    <a:pt x="40287" y="108130"/>
                    <a:pt x="40287" y="98404"/>
                  </a:cubicBezTo>
                  <a:lnTo>
                    <a:pt x="40287" y="56798"/>
                  </a:lnTo>
                  <a:cubicBezTo>
                    <a:pt x="40287" y="30052"/>
                    <a:pt x="51944" y="6006"/>
                    <a:pt x="73038" y="6006"/>
                  </a:cubicBezTo>
                  <a:cubicBezTo>
                    <a:pt x="74980" y="6006"/>
                    <a:pt x="75535" y="6006"/>
                    <a:pt x="76091" y="6277"/>
                  </a:cubicBezTo>
                  <a:cubicBezTo>
                    <a:pt x="75258" y="6547"/>
                    <a:pt x="69707" y="9789"/>
                    <a:pt x="69707" y="16813"/>
                  </a:cubicBezTo>
                  <a:cubicBezTo>
                    <a:pt x="69707" y="24378"/>
                    <a:pt x="75535" y="28431"/>
                    <a:pt x="81641" y="28431"/>
                  </a:cubicBezTo>
                  <a:cubicBezTo>
                    <a:pt x="86637" y="28431"/>
                    <a:pt x="93576" y="25189"/>
                    <a:pt x="93576" y="16543"/>
                  </a:cubicBezTo>
                  <a:cubicBezTo>
                    <a:pt x="93576" y="7898"/>
                    <a:pt x="84972" y="63"/>
                    <a:pt x="73038" y="63"/>
                  </a:cubicBezTo>
                  <a:cubicBezTo>
                    <a:pt x="52777" y="63"/>
                    <a:pt x="42785" y="18164"/>
                    <a:pt x="38899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9" name="Freeform 10798">
              <a:extLst>
                <a:ext uri="{FF2B5EF4-FFF2-40B4-BE49-F238E27FC236}">
                  <a16:creationId xmlns:a16="http://schemas.microsoft.com/office/drawing/2014/main" id="{A283DBBC-0184-B8F1-6C60-5234AC1AF45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76932" y="4121030"/>
              <a:ext cx="122953" cy="124007"/>
            </a:xfrm>
            <a:custGeom>
              <a:avLst/>
              <a:gdLst>
                <a:gd name="connsiteX0" fmla="*/ 123277 w 122953"/>
                <a:gd name="connsiteY0" fmla="*/ 63282 h 124007"/>
                <a:gd name="connsiteX1" fmla="*/ 61940 w 122953"/>
                <a:gd name="connsiteY1" fmla="*/ 63 h 124007"/>
                <a:gd name="connsiteX2" fmla="*/ 324 w 122953"/>
                <a:gd name="connsiteY2" fmla="*/ 63282 h 124007"/>
                <a:gd name="connsiteX3" fmla="*/ 61662 w 122953"/>
                <a:gd name="connsiteY3" fmla="*/ 124070 h 124007"/>
                <a:gd name="connsiteX4" fmla="*/ 123277 w 122953"/>
                <a:gd name="connsiteY4" fmla="*/ 63282 h 124007"/>
                <a:gd name="connsiteX5" fmla="*/ 61940 w 122953"/>
                <a:gd name="connsiteY5" fmla="*/ 117316 h 124007"/>
                <a:gd name="connsiteX6" fmla="*/ 30299 w 122953"/>
                <a:gd name="connsiteY6" fmla="*/ 99215 h 124007"/>
                <a:gd name="connsiteX7" fmla="*/ 23361 w 122953"/>
                <a:gd name="connsiteY7" fmla="*/ 61121 h 124007"/>
                <a:gd name="connsiteX8" fmla="*/ 30022 w 122953"/>
                <a:gd name="connsiteY8" fmla="*/ 24108 h 124007"/>
                <a:gd name="connsiteX9" fmla="*/ 61662 w 122953"/>
                <a:gd name="connsiteY9" fmla="*/ 6006 h 124007"/>
                <a:gd name="connsiteX10" fmla="*/ 93025 w 122953"/>
                <a:gd name="connsiteY10" fmla="*/ 23567 h 124007"/>
                <a:gd name="connsiteX11" fmla="*/ 100241 w 122953"/>
                <a:gd name="connsiteY11" fmla="*/ 61121 h 124007"/>
                <a:gd name="connsiteX12" fmla="*/ 94135 w 122953"/>
                <a:gd name="connsiteY12" fmla="*/ 97324 h 124007"/>
                <a:gd name="connsiteX13" fmla="*/ 61940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77" y="63282"/>
                  </a:moveTo>
                  <a:cubicBezTo>
                    <a:pt x="123277" y="28701"/>
                    <a:pt x="95523" y="63"/>
                    <a:pt x="61940" y="63"/>
                  </a:cubicBezTo>
                  <a:cubicBezTo>
                    <a:pt x="27246" y="63"/>
                    <a:pt x="324" y="29511"/>
                    <a:pt x="324" y="63282"/>
                  </a:cubicBezTo>
                  <a:cubicBezTo>
                    <a:pt x="324" y="98134"/>
                    <a:pt x="29189" y="124070"/>
                    <a:pt x="61662" y="124070"/>
                  </a:cubicBezTo>
                  <a:cubicBezTo>
                    <a:pt x="95245" y="124070"/>
                    <a:pt x="123277" y="97594"/>
                    <a:pt x="123277" y="63282"/>
                  </a:cubicBezTo>
                  <a:close/>
                  <a:moveTo>
                    <a:pt x="61940" y="117316"/>
                  </a:moveTo>
                  <a:cubicBezTo>
                    <a:pt x="50005" y="117316"/>
                    <a:pt x="37793" y="111643"/>
                    <a:pt x="30299" y="99215"/>
                  </a:cubicBezTo>
                  <a:cubicBezTo>
                    <a:pt x="23361" y="87327"/>
                    <a:pt x="23361" y="70847"/>
                    <a:pt x="23361" y="61121"/>
                  </a:cubicBezTo>
                  <a:cubicBezTo>
                    <a:pt x="23361" y="50584"/>
                    <a:pt x="23361" y="35995"/>
                    <a:pt x="30022" y="24108"/>
                  </a:cubicBezTo>
                  <a:cubicBezTo>
                    <a:pt x="37515" y="11680"/>
                    <a:pt x="50560" y="6006"/>
                    <a:pt x="61662" y="6006"/>
                  </a:cubicBezTo>
                  <a:cubicBezTo>
                    <a:pt x="73874" y="6006"/>
                    <a:pt x="85809" y="11950"/>
                    <a:pt x="93025" y="23567"/>
                  </a:cubicBezTo>
                  <a:cubicBezTo>
                    <a:pt x="100241" y="35185"/>
                    <a:pt x="100241" y="50855"/>
                    <a:pt x="100241" y="61121"/>
                  </a:cubicBezTo>
                  <a:cubicBezTo>
                    <a:pt x="100241" y="70847"/>
                    <a:pt x="100241" y="85436"/>
                    <a:pt x="94135" y="97324"/>
                  </a:cubicBezTo>
                  <a:cubicBezTo>
                    <a:pt x="88029" y="109481"/>
                    <a:pt x="75817" y="117316"/>
                    <a:pt x="61940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0" name="Freeform 10799">
              <a:extLst>
                <a:ext uri="{FF2B5EF4-FFF2-40B4-BE49-F238E27FC236}">
                  <a16:creationId xmlns:a16="http://schemas.microsoft.com/office/drawing/2014/main" id="{0305B105-B32B-0A04-7A32-820CAB98A0E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15706" y="4054568"/>
              <a:ext cx="136830" cy="190469"/>
            </a:xfrm>
            <a:custGeom>
              <a:avLst/>
              <a:gdLst>
                <a:gd name="connsiteX0" fmla="*/ 40296 w 136830"/>
                <a:gd name="connsiteY0" fmla="*/ 85706 h 190469"/>
                <a:gd name="connsiteX1" fmla="*/ 40296 w 136830"/>
                <a:gd name="connsiteY1" fmla="*/ 63 h 190469"/>
                <a:gd name="connsiteX2" fmla="*/ 329 w 136830"/>
                <a:gd name="connsiteY2" fmla="*/ 3035 h 190469"/>
                <a:gd name="connsiteX3" fmla="*/ 329 w 136830"/>
                <a:gd name="connsiteY3" fmla="*/ 11410 h 190469"/>
                <a:gd name="connsiteX4" fmla="*/ 21978 w 136830"/>
                <a:gd name="connsiteY4" fmla="*/ 26539 h 190469"/>
                <a:gd name="connsiteX5" fmla="*/ 21978 w 136830"/>
                <a:gd name="connsiteY5" fmla="*/ 187560 h 190469"/>
                <a:gd name="connsiteX6" fmla="*/ 28916 w 136830"/>
                <a:gd name="connsiteY6" fmla="*/ 187560 h 190469"/>
                <a:gd name="connsiteX7" fmla="*/ 38908 w 136830"/>
                <a:gd name="connsiteY7" fmla="*/ 170810 h 190469"/>
                <a:gd name="connsiteX8" fmla="*/ 75267 w 136830"/>
                <a:gd name="connsiteY8" fmla="*/ 190532 h 190469"/>
                <a:gd name="connsiteX9" fmla="*/ 137160 w 136830"/>
                <a:gd name="connsiteY9" fmla="*/ 129204 h 190469"/>
                <a:gd name="connsiteX10" fmla="*/ 78320 w 136830"/>
                <a:gd name="connsiteY10" fmla="*/ 68145 h 190469"/>
                <a:gd name="connsiteX11" fmla="*/ 40296 w 136830"/>
                <a:gd name="connsiteY11" fmla="*/ 85706 h 190469"/>
                <a:gd name="connsiteX12" fmla="*/ 41128 w 136830"/>
                <a:gd name="connsiteY12" fmla="*/ 156761 h 190469"/>
                <a:gd name="connsiteX13" fmla="*/ 41128 w 136830"/>
                <a:gd name="connsiteY13" fmla="*/ 101106 h 190469"/>
                <a:gd name="connsiteX14" fmla="*/ 44182 w 136830"/>
                <a:gd name="connsiteY14" fmla="*/ 91380 h 190469"/>
                <a:gd name="connsiteX15" fmla="*/ 76932 w 136830"/>
                <a:gd name="connsiteY15" fmla="*/ 74089 h 190469"/>
                <a:gd name="connsiteX16" fmla="*/ 106074 w 136830"/>
                <a:gd name="connsiteY16" fmla="*/ 91380 h 190469"/>
                <a:gd name="connsiteX17" fmla="*/ 114123 w 136830"/>
                <a:gd name="connsiteY17" fmla="*/ 128933 h 190469"/>
                <a:gd name="connsiteX18" fmla="*/ 105519 w 136830"/>
                <a:gd name="connsiteY18" fmla="*/ 167298 h 190469"/>
                <a:gd name="connsiteX19" fmla="*/ 74157 w 136830"/>
                <a:gd name="connsiteY19" fmla="*/ 184588 h 190469"/>
                <a:gd name="connsiteX20" fmla="*/ 45014 w 136830"/>
                <a:gd name="connsiteY20" fmla="*/ 168108 h 190469"/>
                <a:gd name="connsiteX21" fmla="*/ 41128 w 136830"/>
                <a:gd name="connsiteY21" fmla="*/ 15676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296" y="85706"/>
                  </a:moveTo>
                  <a:lnTo>
                    <a:pt x="40296" y="63"/>
                  </a:lnTo>
                  <a:lnTo>
                    <a:pt x="329" y="3035"/>
                  </a:lnTo>
                  <a:lnTo>
                    <a:pt x="329" y="11410"/>
                  </a:lnTo>
                  <a:cubicBezTo>
                    <a:pt x="19757" y="11410"/>
                    <a:pt x="21978" y="13301"/>
                    <a:pt x="21978" y="26539"/>
                  </a:cubicBezTo>
                  <a:lnTo>
                    <a:pt x="21978" y="187560"/>
                  </a:lnTo>
                  <a:lnTo>
                    <a:pt x="28916" y="187560"/>
                  </a:lnTo>
                  <a:cubicBezTo>
                    <a:pt x="29194" y="187290"/>
                    <a:pt x="31414" y="183508"/>
                    <a:pt x="38908" y="170810"/>
                  </a:cubicBezTo>
                  <a:cubicBezTo>
                    <a:pt x="43071" y="177024"/>
                    <a:pt x="54728" y="190532"/>
                    <a:pt x="75267" y="190532"/>
                  </a:cubicBezTo>
                  <a:cubicBezTo>
                    <a:pt x="108295" y="190532"/>
                    <a:pt x="137160" y="164055"/>
                    <a:pt x="137160" y="129204"/>
                  </a:cubicBezTo>
                  <a:cubicBezTo>
                    <a:pt x="137160" y="94892"/>
                    <a:pt x="109960" y="68145"/>
                    <a:pt x="78320" y="68145"/>
                  </a:cubicBezTo>
                  <a:cubicBezTo>
                    <a:pt x="56671" y="68145"/>
                    <a:pt x="44737" y="80843"/>
                    <a:pt x="40296" y="85706"/>
                  </a:cubicBezTo>
                  <a:close/>
                  <a:moveTo>
                    <a:pt x="41128" y="156761"/>
                  </a:moveTo>
                  <a:lnTo>
                    <a:pt x="41128" y="101106"/>
                  </a:lnTo>
                  <a:cubicBezTo>
                    <a:pt x="41128" y="95973"/>
                    <a:pt x="41128" y="95703"/>
                    <a:pt x="44182" y="91380"/>
                  </a:cubicBezTo>
                  <a:cubicBezTo>
                    <a:pt x="55006" y="76250"/>
                    <a:pt x="70271" y="74089"/>
                    <a:pt x="76932" y="74089"/>
                  </a:cubicBezTo>
                  <a:cubicBezTo>
                    <a:pt x="89422" y="74089"/>
                    <a:pt x="99413" y="81114"/>
                    <a:pt x="106074" y="91380"/>
                  </a:cubicBezTo>
                  <a:cubicBezTo>
                    <a:pt x="113291" y="102457"/>
                    <a:pt x="114123" y="117857"/>
                    <a:pt x="114123" y="128933"/>
                  </a:cubicBezTo>
                  <a:cubicBezTo>
                    <a:pt x="114123" y="138930"/>
                    <a:pt x="113568" y="155140"/>
                    <a:pt x="105519" y="167298"/>
                  </a:cubicBezTo>
                  <a:cubicBezTo>
                    <a:pt x="99691" y="175673"/>
                    <a:pt x="89144" y="184588"/>
                    <a:pt x="74157" y="184588"/>
                  </a:cubicBezTo>
                  <a:cubicBezTo>
                    <a:pt x="61667" y="184588"/>
                    <a:pt x="51675" y="178104"/>
                    <a:pt x="45014" y="168108"/>
                  </a:cubicBezTo>
                  <a:cubicBezTo>
                    <a:pt x="41128" y="162434"/>
                    <a:pt x="41128" y="161624"/>
                    <a:pt x="41128" y="15676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1" name="Freeform 10800">
              <a:extLst>
                <a:ext uri="{FF2B5EF4-FFF2-40B4-BE49-F238E27FC236}">
                  <a16:creationId xmlns:a16="http://schemas.microsoft.com/office/drawing/2014/main" id="{D04B7757-AADC-EEB5-991D-8C97F473EDE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77609" y="4121030"/>
              <a:ext cx="122953" cy="124007"/>
            </a:xfrm>
            <a:custGeom>
              <a:avLst/>
              <a:gdLst>
                <a:gd name="connsiteX0" fmla="*/ 123288 w 122953"/>
                <a:gd name="connsiteY0" fmla="*/ 63282 h 124007"/>
                <a:gd name="connsiteX1" fmla="*/ 61950 w 122953"/>
                <a:gd name="connsiteY1" fmla="*/ 63 h 124007"/>
                <a:gd name="connsiteX2" fmla="*/ 335 w 122953"/>
                <a:gd name="connsiteY2" fmla="*/ 63282 h 124007"/>
                <a:gd name="connsiteX3" fmla="*/ 61673 w 122953"/>
                <a:gd name="connsiteY3" fmla="*/ 124070 h 124007"/>
                <a:gd name="connsiteX4" fmla="*/ 123288 w 122953"/>
                <a:gd name="connsiteY4" fmla="*/ 63282 h 124007"/>
                <a:gd name="connsiteX5" fmla="*/ 61950 w 122953"/>
                <a:gd name="connsiteY5" fmla="*/ 117316 h 124007"/>
                <a:gd name="connsiteX6" fmla="*/ 30310 w 122953"/>
                <a:gd name="connsiteY6" fmla="*/ 99215 h 124007"/>
                <a:gd name="connsiteX7" fmla="*/ 23371 w 122953"/>
                <a:gd name="connsiteY7" fmla="*/ 61121 h 124007"/>
                <a:gd name="connsiteX8" fmla="*/ 30032 w 122953"/>
                <a:gd name="connsiteY8" fmla="*/ 24108 h 124007"/>
                <a:gd name="connsiteX9" fmla="*/ 61673 w 122953"/>
                <a:gd name="connsiteY9" fmla="*/ 6006 h 124007"/>
                <a:gd name="connsiteX10" fmla="*/ 93036 w 122953"/>
                <a:gd name="connsiteY10" fmla="*/ 23567 h 124007"/>
                <a:gd name="connsiteX11" fmla="*/ 100252 w 122953"/>
                <a:gd name="connsiteY11" fmla="*/ 61121 h 124007"/>
                <a:gd name="connsiteX12" fmla="*/ 94146 w 122953"/>
                <a:gd name="connsiteY12" fmla="*/ 97324 h 124007"/>
                <a:gd name="connsiteX13" fmla="*/ 61950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88" y="63282"/>
                  </a:moveTo>
                  <a:cubicBezTo>
                    <a:pt x="123288" y="28701"/>
                    <a:pt x="95534" y="63"/>
                    <a:pt x="61950" y="63"/>
                  </a:cubicBezTo>
                  <a:cubicBezTo>
                    <a:pt x="27257" y="63"/>
                    <a:pt x="335" y="29511"/>
                    <a:pt x="335" y="63282"/>
                  </a:cubicBezTo>
                  <a:cubicBezTo>
                    <a:pt x="335" y="98134"/>
                    <a:pt x="29200" y="124070"/>
                    <a:pt x="61673" y="124070"/>
                  </a:cubicBezTo>
                  <a:cubicBezTo>
                    <a:pt x="95256" y="124070"/>
                    <a:pt x="123288" y="97594"/>
                    <a:pt x="123288" y="63282"/>
                  </a:cubicBezTo>
                  <a:close/>
                  <a:moveTo>
                    <a:pt x="61950" y="117316"/>
                  </a:moveTo>
                  <a:cubicBezTo>
                    <a:pt x="50016" y="117316"/>
                    <a:pt x="37804" y="111643"/>
                    <a:pt x="30310" y="99215"/>
                  </a:cubicBezTo>
                  <a:cubicBezTo>
                    <a:pt x="23371" y="87327"/>
                    <a:pt x="23371" y="70847"/>
                    <a:pt x="23371" y="61121"/>
                  </a:cubicBezTo>
                  <a:cubicBezTo>
                    <a:pt x="23371" y="50584"/>
                    <a:pt x="23371" y="35995"/>
                    <a:pt x="30032" y="24108"/>
                  </a:cubicBezTo>
                  <a:cubicBezTo>
                    <a:pt x="37526" y="11680"/>
                    <a:pt x="50571" y="6006"/>
                    <a:pt x="61673" y="6006"/>
                  </a:cubicBezTo>
                  <a:cubicBezTo>
                    <a:pt x="73885" y="6006"/>
                    <a:pt x="85819" y="11950"/>
                    <a:pt x="93036" y="23567"/>
                  </a:cubicBezTo>
                  <a:cubicBezTo>
                    <a:pt x="100252" y="35185"/>
                    <a:pt x="100252" y="50855"/>
                    <a:pt x="100252" y="61121"/>
                  </a:cubicBezTo>
                  <a:cubicBezTo>
                    <a:pt x="100252" y="70847"/>
                    <a:pt x="100252" y="85436"/>
                    <a:pt x="94146" y="97324"/>
                  </a:cubicBezTo>
                  <a:cubicBezTo>
                    <a:pt x="88040" y="109481"/>
                    <a:pt x="75828" y="117316"/>
                    <a:pt x="61950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2" name="Freeform 10801">
              <a:extLst>
                <a:ext uri="{FF2B5EF4-FFF2-40B4-BE49-F238E27FC236}">
                  <a16:creationId xmlns:a16="http://schemas.microsoft.com/office/drawing/2014/main" id="{8102FEBB-29BD-21A6-97D6-A59DB7B1BED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2013885" y="4075912"/>
              <a:ext cx="86872" cy="169125"/>
            </a:xfrm>
            <a:custGeom>
              <a:avLst/>
              <a:gdLst>
                <a:gd name="connsiteX0" fmla="*/ 43082 w 86872"/>
                <a:gd name="connsiteY0" fmla="*/ 58149 h 169125"/>
                <a:gd name="connsiteX1" fmla="*/ 82771 w 86872"/>
                <a:gd name="connsiteY1" fmla="*/ 58149 h 169125"/>
                <a:gd name="connsiteX2" fmla="*/ 82771 w 86872"/>
                <a:gd name="connsiteY2" fmla="*/ 49774 h 169125"/>
                <a:gd name="connsiteX3" fmla="*/ 43082 w 86872"/>
                <a:gd name="connsiteY3" fmla="*/ 49774 h 169125"/>
                <a:gd name="connsiteX4" fmla="*/ 43082 w 86872"/>
                <a:gd name="connsiteY4" fmla="*/ 63 h 169125"/>
                <a:gd name="connsiteX5" fmla="*/ 36143 w 86872"/>
                <a:gd name="connsiteY5" fmla="*/ 63 h 169125"/>
                <a:gd name="connsiteX6" fmla="*/ 340 w 86872"/>
                <a:gd name="connsiteY6" fmla="*/ 52205 h 169125"/>
                <a:gd name="connsiteX7" fmla="*/ 340 w 86872"/>
                <a:gd name="connsiteY7" fmla="*/ 58149 h 169125"/>
                <a:gd name="connsiteX8" fmla="*/ 23931 w 86872"/>
                <a:gd name="connsiteY8" fmla="*/ 58149 h 169125"/>
                <a:gd name="connsiteX9" fmla="*/ 23931 w 86872"/>
                <a:gd name="connsiteY9" fmla="*/ 132716 h 169125"/>
                <a:gd name="connsiteX10" fmla="*/ 59735 w 86872"/>
                <a:gd name="connsiteY10" fmla="*/ 169189 h 169125"/>
                <a:gd name="connsiteX11" fmla="*/ 87212 w 86872"/>
                <a:gd name="connsiteY11" fmla="*/ 132716 h 169125"/>
                <a:gd name="connsiteX12" fmla="*/ 87212 w 86872"/>
                <a:gd name="connsiteY12" fmla="*/ 117316 h 169125"/>
                <a:gd name="connsiteX13" fmla="*/ 80273 w 86872"/>
                <a:gd name="connsiteY13" fmla="*/ 117316 h 169125"/>
                <a:gd name="connsiteX14" fmla="*/ 80273 w 86872"/>
                <a:gd name="connsiteY14" fmla="*/ 132176 h 169125"/>
                <a:gd name="connsiteX15" fmla="*/ 61678 w 86872"/>
                <a:gd name="connsiteY15" fmla="*/ 162434 h 169125"/>
                <a:gd name="connsiteX16" fmla="*/ 43082 w 86872"/>
                <a:gd name="connsiteY16" fmla="*/ 133256 h 169125"/>
                <a:gd name="connsiteX17" fmla="*/ 43082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82" y="58149"/>
                  </a:moveTo>
                  <a:lnTo>
                    <a:pt x="82771" y="58149"/>
                  </a:lnTo>
                  <a:lnTo>
                    <a:pt x="82771" y="49774"/>
                  </a:lnTo>
                  <a:lnTo>
                    <a:pt x="43082" y="49774"/>
                  </a:lnTo>
                  <a:lnTo>
                    <a:pt x="43082" y="63"/>
                  </a:lnTo>
                  <a:lnTo>
                    <a:pt x="36143" y="63"/>
                  </a:lnTo>
                  <a:cubicBezTo>
                    <a:pt x="35866" y="22217"/>
                    <a:pt x="27539" y="51125"/>
                    <a:pt x="340" y="52205"/>
                  </a:cubicBezTo>
                  <a:lnTo>
                    <a:pt x="340" y="58149"/>
                  </a:lnTo>
                  <a:lnTo>
                    <a:pt x="23931" y="58149"/>
                  </a:lnTo>
                  <a:lnTo>
                    <a:pt x="23931" y="132716"/>
                  </a:lnTo>
                  <a:cubicBezTo>
                    <a:pt x="23931" y="165947"/>
                    <a:pt x="49743" y="169189"/>
                    <a:pt x="59735" y="169189"/>
                  </a:cubicBezTo>
                  <a:cubicBezTo>
                    <a:pt x="79441" y="169189"/>
                    <a:pt x="87212" y="150007"/>
                    <a:pt x="87212" y="132716"/>
                  </a:cubicBezTo>
                  <a:lnTo>
                    <a:pt x="87212" y="117316"/>
                  </a:lnTo>
                  <a:lnTo>
                    <a:pt x="80273" y="117316"/>
                  </a:lnTo>
                  <a:lnTo>
                    <a:pt x="80273" y="132176"/>
                  </a:lnTo>
                  <a:cubicBezTo>
                    <a:pt x="80273" y="152168"/>
                    <a:pt x="71947" y="162434"/>
                    <a:pt x="61678" y="162434"/>
                  </a:cubicBezTo>
                  <a:cubicBezTo>
                    <a:pt x="43082" y="162434"/>
                    <a:pt x="43082" y="137849"/>
                    <a:pt x="43082" y="133256"/>
                  </a:cubicBezTo>
                  <a:lnTo>
                    <a:pt x="43082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3" name="Freeform 10802">
              <a:extLst>
                <a:ext uri="{FF2B5EF4-FFF2-40B4-BE49-F238E27FC236}">
                  <a16:creationId xmlns:a16="http://schemas.microsoft.com/office/drawing/2014/main" id="{0EEA422C-9DDC-7647-48A8-C8F094660F42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2269396" y="4063484"/>
              <a:ext cx="73272" cy="181553"/>
            </a:xfrm>
            <a:custGeom>
              <a:avLst/>
              <a:gdLst>
                <a:gd name="connsiteX0" fmla="*/ 71123 w 73272"/>
                <a:gd name="connsiteY0" fmla="*/ 9789 h 181553"/>
                <a:gd name="connsiteX1" fmla="*/ 60854 w 73272"/>
                <a:gd name="connsiteY1" fmla="*/ 63 h 181553"/>
                <a:gd name="connsiteX2" fmla="*/ 45867 w 73272"/>
                <a:gd name="connsiteY2" fmla="*/ 14382 h 181553"/>
                <a:gd name="connsiteX3" fmla="*/ 56413 w 73272"/>
                <a:gd name="connsiteY3" fmla="*/ 24108 h 181553"/>
                <a:gd name="connsiteX4" fmla="*/ 71123 w 73272"/>
                <a:gd name="connsiteY4" fmla="*/ 9789 h 181553"/>
                <a:gd name="connsiteX5" fmla="*/ 50030 w 73272"/>
                <a:gd name="connsiteY5" fmla="*/ 111373 h 181553"/>
                <a:gd name="connsiteX6" fmla="*/ 56136 w 73272"/>
                <a:gd name="connsiteY6" fmla="*/ 95703 h 181553"/>
                <a:gd name="connsiteX7" fmla="*/ 59744 w 73272"/>
                <a:gd name="connsiteY7" fmla="*/ 81384 h 181553"/>
                <a:gd name="connsiteX8" fmla="*/ 36985 w 73272"/>
                <a:gd name="connsiteY8" fmla="*/ 59230 h 181553"/>
                <a:gd name="connsiteX9" fmla="*/ 349 w 73272"/>
                <a:gd name="connsiteY9" fmla="*/ 100836 h 181553"/>
                <a:gd name="connsiteX10" fmla="*/ 3679 w 73272"/>
                <a:gd name="connsiteY10" fmla="*/ 103538 h 181553"/>
                <a:gd name="connsiteX11" fmla="*/ 8120 w 73272"/>
                <a:gd name="connsiteY11" fmla="*/ 98675 h 181553"/>
                <a:gd name="connsiteX12" fmla="*/ 36152 w 73272"/>
                <a:gd name="connsiteY12" fmla="*/ 65174 h 181553"/>
                <a:gd name="connsiteX13" fmla="*/ 43091 w 73272"/>
                <a:gd name="connsiteY13" fmla="*/ 73819 h 181553"/>
                <a:gd name="connsiteX14" fmla="*/ 40038 w 73272"/>
                <a:gd name="connsiteY14" fmla="*/ 87868 h 181553"/>
                <a:gd name="connsiteX15" fmla="*/ 20887 w 73272"/>
                <a:gd name="connsiteY15" fmla="*/ 137849 h 181553"/>
                <a:gd name="connsiteX16" fmla="*/ 14504 w 73272"/>
                <a:gd name="connsiteY16" fmla="*/ 159463 h 181553"/>
                <a:gd name="connsiteX17" fmla="*/ 37263 w 73272"/>
                <a:gd name="connsiteY17" fmla="*/ 181616 h 181553"/>
                <a:gd name="connsiteX18" fmla="*/ 73621 w 73272"/>
                <a:gd name="connsiteY18" fmla="*/ 140010 h 181553"/>
                <a:gd name="connsiteX19" fmla="*/ 70291 w 73272"/>
                <a:gd name="connsiteY19" fmla="*/ 137309 h 181553"/>
                <a:gd name="connsiteX20" fmla="*/ 66128 w 73272"/>
                <a:gd name="connsiteY20" fmla="*/ 142172 h 181553"/>
                <a:gd name="connsiteX21" fmla="*/ 37818 w 73272"/>
                <a:gd name="connsiteY21" fmla="*/ 175673 h 181553"/>
                <a:gd name="connsiteX22" fmla="*/ 31157 w 73272"/>
                <a:gd name="connsiteY22" fmla="*/ 166757 h 181553"/>
                <a:gd name="connsiteX23" fmla="*/ 39206 w 73272"/>
                <a:gd name="connsiteY23" fmla="*/ 139740 h 181553"/>
                <a:gd name="connsiteX24" fmla="*/ 50030 w 73272"/>
                <a:gd name="connsiteY24" fmla="*/ 111373 h 181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272" h="181553">
                  <a:moveTo>
                    <a:pt x="71123" y="9789"/>
                  </a:moveTo>
                  <a:cubicBezTo>
                    <a:pt x="71123" y="4385"/>
                    <a:pt x="67238" y="63"/>
                    <a:pt x="60854" y="63"/>
                  </a:cubicBezTo>
                  <a:cubicBezTo>
                    <a:pt x="53360" y="63"/>
                    <a:pt x="45867" y="7087"/>
                    <a:pt x="45867" y="14382"/>
                  </a:cubicBezTo>
                  <a:cubicBezTo>
                    <a:pt x="45867" y="19515"/>
                    <a:pt x="49752" y="24108"/>
                    <a:pt x="56413" y="24108"/>
                  </a:cubicBezTo>
                  <a:cubicBezTo>
                    <a:pt x="62797" y="24108"/>
                    <a:pt x="71123" y="17894"/>
                    <a:pt x="71123" y="9789"/>
                  </a:cubicBezTo>
                  <a:close/>
                  <a:moveTo>
                    <a:pt x="50030" y="111373"/>
                  </a:moveTo>
                  <a:cubicBezTo>
                    <a:pt x="53360" y="103538"/>
                    <a:pt x="53360" y="102997"/>
                    <a:pt x="56136" y="95703"/>
                  </a:cubicBezTo>
                  <a:cubicBezTo>
                    <a:pt x="58356" y="90299"/>
                    <a:pt x="59744" y="86517"/>
                    <a:pt x="59744" y="81384"/>
                  </a:cubicBezTo>
                  <a:cubicBezTo>
                    <a:pt x="59744" y="69226"/>
                    <a:pt x="50862" y="59230"/>
                    <a:pt x="36985" y="59230"/>
                  </a:cubicBezTo>
                  <a:cubicBezTo>
                    <a:pt x="10896" y="59230"/>
                    <a:pt x="349" y="98404"/>
                    <a:pt x="349" y="100836"/>
                  </a:cubicBezTo>
                  <a:cubicBezTo>
                    <a:pt x="349" y="103538"/>
                    <a:pt x="3124" y="103538"/>
                    <a:pt x="3679" y="103538"/>
                  </a:cubicBezTo>
                  <a:cubicBezTo>
                    <a:pt x="6455" y="103538"/>
                    <a:pt x="6733" y="102997"/>
                    <a:pt x="8120" y="98675"/>
                  </a:cubicBezTo>
                  <a:cubicBezTo>
                    <a:pt x="15614" y="73279"/>
                    <a:pt x="26716" y="65174"/>
                    <a:pt x="36152" y="65174"/>
                  </a:cubicBezTo>
                  <a:cubicBezTo>
                    <a:pt x="38373" y="65174"/>
                    <a:pt x="43091" y="65174"/>
                    <a:pt x="43091" y="73819"/>
                  </a:cubicBezTo>
                  <a:cubicBezTo>
                    <a:pt x="43091" y="79493"/>
                    <a:pt x="41148" y="85166"/>
                    <a:pt x="40038" y="87868"/>
                  </a:cubicBezTo>
                  <a:cubicBezTo>
                    <a:pt x="37818" y="94892"/>
                    <a:pt x="25328" y="126232"/>
                    <a:pt x="20887" y="137849"/>
                  </a:cubicBezTo>
                  <a:cubicBezTo>
                    <a:pt x="18112" y="144873"/>
                    <a:pt x="14504" y="153789"/>
                    <a:pt x="14504" y="159463"/>
                  </a:cubicBezTo>
                  <a:cubicBezTo>
                    <a:pt x="14504" y="172161"/>
                    <a:pt x="23940" y="181616"/>
                    <a:pt x="37263" y="181616"/>
                  </a:cubicBezTo>
                  <a:cubicBezTo>
                    <a:pt x="63352" y="181616"/>
                    <a:pt x="73621" y="142442"/>
                    <a:pt x="73621" y="140010"/>
                  </a:cubicBezTo>
                  <a:cubicBezTo>
                    <a:pt x="73621" y="137309"/>
                    <a:pt x="71123" y="137309"/>
                    <a:pt x="70291" y="137309"/>
                  </a:cubicBezTo>
                  <a:cubicBezTo>
                    <a:pt x="67515" y="137309"/>
                    <a:pt x="67515" y="138119"/>
                    <a:pt x="66128" y="142172"/>
                  </a:cubicBezTo>
                  <a:cubicBezTo>
                    <a:pt x="61132" y="159192"/>
                    <a:pt x="51973" y="175673"/>
                    <a:pt x="37818" y="175673"/>
                  </a:cubicBezTo>
                  <a:cubicBezTo>
                    <a:pt x="33099" y="175673"/>
                    <a:pt x="31157" y="172971"/>
                    <a:pt x="31157" y="166757"/>
                  </a:cubicBezTo>
                  <a:cubicBezTo>
                    <a:pt x="31157" y="160003"/>
                    <a:pt x="32822" y="156221"/>
                    <a:pt x="39206" y="139740"/>
                  </a:cubicBezTo>
                  <a:lnTo>
                    <a:pt x="50030" y="1113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4" name="Freeform 10803">
              <a:extLst>
                <a:ext uri="{FF2B5EF4-FFF2-40B4-BE49-F238E27FC236}">
                  <a16:creationId xmlns:a16="http://schemas.microsoft.com/office/drawing/2014/main" id="{855108FB-20F8-96F7-FA2D-4E36770AABE3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2510925" y="4121030"/>
              <a:ext cx="90757" cy="124007"/>
            </a:xfrm>
            <a:custGeom>
              <a:avLst/>
              <a:gdLst>
                <a:gd name="connsiteX0" fmla="*/ 48928 w 90757"/>
                <a:gd name="connsiteY0" fmla="*/ 68686 h 124007"/>
                <a:gd name="connsiteX1" fmla="*/ 77793 w 90757"/>
                <a:gd name="connsiteY1" fmla="*/ 93541 h 124007"/>
                <a:gd name="connsiteX2" fmla="*/ 46430 w 90757"/>
                <a:gd name="connsiteY2" fmla="*/ 118127 h 124007"/>
                <a:gd name="connsiteX3" fmla="*/ 7851 w 90757"/>
                <a:gd name="connsiteY3" fmla="*/ 79763 h 124007"/>
                <a:gd name="connsiteX4" fmla="*/ 3966 w 90757"/>
                <a:gd name="connsiteY4" fmla="*/ 75170 h 124007"/>
                <a:gd name="connsiteX5" fmla="*/ 358 w 90757"/>
                <a:gd name="connsiteY5" fmla="*/ 81924 h 124007"/>
                <a:gd name="connsiteX6" fmla="*/ 358 w 90757"/>
                <a:gd name="connsiteY6" fmla="*/ 117586 h 124007"/>
                <a:gd name="connsiteX7" fmla="*/ 3411 w 90757"/>
                <a:gd name="connsiteY7" fmla="*/ 124070 h 124007"/>
                <a:gd name="connsiteX8" fmla="*/ 10349 w 90757"/>
                <a:gd name="connsiteY8" fmla="*/ 118667 h 124007"/>
                <a:gd name="connsiteX9" fmla="*/ 15900 w 90757"/>
                <a:gd name="connsiteY9" fmla="*/ 112453 h 124007"/>
                <a:gd name="connsiteX10" fmla="*/ 46430 w 90757"/>
                <a:gd name="connsiteY10" fmla="*/ 124070 h 124007"/>
                <a:gd name="connsiteX11" fmla="*/ 91115 w 90757"/>
                <a:gd name="connsiteY11" fmla="*/ 86517 h 124007"/>
                <a:gd name="connsiteX12" fmla="*/ 79458 w 90757"/>
                <a:gd name="connsiteY12" fmla="*/ 60851 h 124007"/>
                <a:gd name="connsiteX13" fmla="*/ 47818 w 90757"/>
                <a:gd name="connsiteY13" fmla="*/ 47883 h 124007"/>
                <a:gd name="connsiteX14" fmla="*/ 13680 w 90757"/>
                <a:gd name="connsiteY14" fmla="*/ 25729 h 124007"/>
                <a:gd name="connsiteX15" fmla="*/ 44765 w 90757"/>
                <a:gd name="connsiteY15" fmla="*/ 5196 h 124007"/>
                <a:gd name="connsiteX16" fmla="*/ 77238 w 90757"/>
                <a:gd name="connsiteY16" fmla="*/ 37886 h 124007"/>
                <a:gd name="connsiteX17" fmla="*/ 80569 w 90757"/>
                <a:gd name="connsiteY17" fmla="*/ 40318 h 124007"/>
                <a:gd name="connsiteX18" fmla="*/ 84177 w 90757"/>
                <a:gd name="connsiteY18" fmla="*/ 33834 h 124007"/>
                <a:gd name="connsiteX19" fmla="*/ 84177 w 90757"/>
                <a:gd name="connsiteY19" fmla="*/ 6547 h 124007"/>
                <a:gd name="connsiteX20" fmla="*/ 81124 w 90757"/>
                <a:gd name="connsiteY20" fmla="*/ 63 h 124007"/>
                <a:gd name="connsiteX21" fmla="*/ 75573 w 90757"/>
                <a:gd name="connsiteY21" fmla="*/ 3305 h 124007"/>
                <a:gd name="connsiteX22" fmla="*/ 70855 w 90757"/>
                <a:gd name="connsiteY22" fmla="*/ 7628 h 124007"/>
                <a:gd name="connsiteX23" fmla="*/ 44765 w 90757"/>
                <a:gd name="connsiteY23" fmla="*/ 63 h 124007"/>
                <a:gd name="connsiteX24" fmla="*/ 358 w 90757"/>
                <a:gd name="connsiteY24" fmla="*/ 33294 h 124007"/>
                <a:gd name="connsiteX25" fmla="*/ 12292 w 90757"/>
                <a:gd name="connsiteY25" fmla="*/ 56258 h 124007"/>
                <a:gd name="connsiteX26" fmla="*/ 48928 w 90757"/>
                <a:gd name="connsiteY26" fmla="*/ 6868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928" y="68686"/>
                  </a:moveTo>
                  <a:cubicBezTo>
                    <a:pt x="55034" y="69766"/>
                    <a:pt x="77793" y="74089"/>
                    <a:pt x="77793" y="93541"/>
                  </a:cubicBezTo>
                  <a:cubicBezTo>
                    <a:pt x="77793" y="107320"/>
                    <a:pt x="68079" y="118127"/>
                    <a:pt x="46430" y="118127"/>
                  </a:cubicBezTo>
                  <a:cubicBezTo>
                    <a:pt x="23116" y="118127"/>
                    <a:pt x="13125" y="102727"/>
                    <a:pt x="7851" y="79763"/>
                  </a:cubicBezTo>
                  <a:cubicBezTo>
                    <a:pt x="7019" y="76251"/>
                    <a:pt x="6741" y="75170"/>
                    <a:pt x="3966" y="75170"/>
                  </a:cubicBezTo>
                  <a:cubicBezTo>
                    <a:pt x="358" y="75170"/>
                    <a:pt x="358" y="77061"/>
                    <a:pt x="358" y="81924"/>
                  </a:cubicBezTo>
                  <a:lnTo>
                    <a:pt x="358" y="117586"/>
                  </a:lnTo>
                  <a:cubicBezTo>
                    <a:pt x="358" y="122179"/>
                    <a:pt x="358" y="124070"/>
                    <a:pt x="3411" y="124070"/>
                  </a:cubicBezTo>
                  <a:cubicBezTo>
                    <a:pt x="4798" y="124070"/>
                    <a:pt x="5076" y="123800"/>
                    <a:pt x="10349" y="118667"/>
                  </a:cubicBezTo>
                  <a:cubicBezTo>
                    <a:pt x="10904" y="118127"/>
                    <a:pt x="10904" y="117586"/>
                    <a:pt x="15900" y="112453"/>
                  </a:cubicBezTo>
                  <a:cubicBezTo>
                    <a:pt x="28112" y="123800"/>
                    <a:pt x="40602" y="124070"/>
                    <a:pt x="46430" y="124070"/>
                  </a:cubicBezTo>
                  <a:cubicBezTo>
                    <a:pt x="78348" y="124070"/>
                    <a:pt x="91115" y="105969"/>
                    <a:pt x="91115" y="86517"/>
                  </a:cubicBezTo>
                  <a:cubicBezTo>
                    <a:pt x="91115" y="72198"/>
                    <a:pt x="82789" y="64093"/>
                    <a:pt x="79458" y="60851"/>
                  </a:cubicBezTo>
                  <a:cubicBezTo>
                    <a:pt x="70299" y="52205"/>
                    <a:pt x="59475" y="50044"/>
                    <a:pt x="47818" y="47883"/>
                  </a:cubicBezTo>
                  <a:cubicBezTo>
                    <a:pt x="32275" y="44911"/>
                    <a:pt x="13680" y="41399"/>
                    <a:pt x="13680" y="25729"/>
                  </a:cubicBezTo>
                  <a:cubicBezTo>
                    <a:pt x="13680" y="16273"/>
                    <a:pt x="20896" y="5196"/>
                    <a:pt x="44765" y="5196"/>
                  </a:cubicBezTo>
                  <a:cubicBezTo>
                    <a:pt x="75295" y="5196"/>
                    <a:pt x="76683" y="29511"/>
                    <a:pt x="77238" y="37886"/>
                  </a:cubicBezTo>
                  <a:cubicBezTo>
                    <a:pt x="77516" y="40318"/>
                    <a:pt x="80014" y="40318"/>
                    <a:pt x="80569" y="40318"/>
                  </a:cubicBezTo>
                  <a:cubicBezTo>
                    <a:pt x="84177" y="40318"/>
                    <a:pt x="84177" y="38967"/>
                    <a:pt x="84177" y="33834"/>
                  </a:cubicBezTo>
                  <a:lnTo>
                    <a:pt x="84177" y="6547"/>
                  </a:lnTo>
                  <a:cubicBezTo>
                    <a:pt x="84177" y="1954"/>
                    <a:pt x="84177" y="63"/>
                    <a:pt x="81124" y="63"/>
                  </a:cubicBezTo>
                  <a:cubicBezTo>
                    <a:pt x="79736" y="63"/>
                    <a:pt x="79181" y="63"/>
                    <a:pt x="75573" y="3305"/>
                  </a:cubicBezTo>
                  <a:cubicBezTo>
                    <a:pt x="74740" y="4385"/>
                    <a:pt x="71965" y="6817"/>
                    <a:pt x="70855" y="7628"/>
                  </a:cubicBezTo>
                  <a:cubicBezTo>
                    <a:pt x="60308" y="63"/>
                    <a:pt x="48928" y="63"/>
                    <a:pt x="44765" y="63"/>
                  </a:cubicBezTo>
                  <a:cubicBezTo>
                    <a:pt x="10904" y="63"/>
                    <a:pt x="358" y="18164"/>
                    <a:pt x="358" y="33294"/>
                  </a:cubicBezTo>
                  <a:cubicBezTo>
                    <a:pt x="358" y="42749"/>
                    <a:pt x="4798" y="50314"/>
                    <a:pt x="12292" y="56258"/>
                  </a:cubicBezTo>
                  <a:cubicBezTo>
                    <a:pt x="21174" y="63282"/>
                    <a:pt x="28945" y="64903"/>
                    <a:pt x="48928" y="6868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5" name="Freeform 10804">
              <a:extLst>
                <a:ext uri="{FF2B5EF4-FFF2-40B4-BE49-F238E27FC236}">
                  <a16:creationId xmlns:a16="http://schemas.microsoft.com/office/drawing/2014/main" id="{A2FE825D-0E5D-3799-46DF-6433D6B58DDC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2616516" y="4075912"/>
              <a:ext cx="86872" cy="169125"/>
            </a:xfrm>
            <a:custGeom>
              <a:avLst/>
              <a:gdLst>
                <a:gd name="connsiteX0" fmla="*/ 43104 w 86872"/>
                <a:gd name="connsiteY0" fmla="*/ 58149 h 169125"/>
                <a:gd name="connsiteX1" fmla="*/ 82793 w 86872"/>
                <a:gd name="connsiteY1" fmla="*/ 58149 h 169125"/>
                <a:gd name="connsiteX2" fmla="*/ 82793 w 86872"/>
                <a:gd name="connsiteY2" fmla="*/ 49774 h 169125"/>
                <a:gd name="connsiteX3" fmla="*/ 43104 w 86872"/>
                <a:gd name="connsiteY3" fmla="*/ 49774 h 169125"/>
                <a:gd name="connsiteX4" fmla="*/ 43104 w 86872"/>
                <a:gd name="connsiteY4" fmla="*/ 63 h 169125"/>
                <a:gd name="connsiteX5" fmla="*/ 36165 w 86872"/>
                <a:gd name="connsiteY5" fmla="*/ 63 h 169125"/>
                <a:gd name="connsiteX6" fmla="*/ 362 w 86872"/>
                <a:gd name="connsiteY6" fmla="*/ 52205 h 169125"/>
                <a:gd name="connsiteX7" fmla="*/ 362 w 86872"/>
                <a:gd name="connsiteY7" fmla="*/ 58149 h 169125"/>
                <a:gd name="connsiteX8" fmla="*/ 23953 w 86872"/>
                <a:gd name="connsiteY8" fmla="*/ 58149 h 169125"/>
                <a:gd name="connsiteX9" fmla="*/ 23953 w 86872"/>
                <a:gd name="connsiteY9" fmla="*/ 132716 h 169125"/>
                <a:gd name="connsiteX10" fmla="*/ 59757 w 86872"/>
                <a:gd name="connsiteY10" fmla="*/ 169189 h 169125"/>
                <a:gd name="connsiteX11" fmla="*/ 87234 w 86872"/>
                <a:gd name="connsiteY11" fmla="*/ 132716 h 169125"/>
                <a:gd name="connsiteX12" fmla="*/ 87234 w 86872"/>
                <a:gd name="connsiteY12" fmla="*/ 117316 h 169125"/>
                <a:gd name="connsiteX13" fmla="*/ 80295 w 86872"/>
                <a:gd name="connsiteY13" fmla="*/ 117316 h 169125"/>
                <a:gd name="connsiteX14" fmla="*/ 80295 w 86872"/>
                <a:gd name="connsiteY14" fmla="*/ 132176 h 169125"/>
                <a:gd name="connsiteX15" fmla="*/ 61699 w 86872"/>
                <a:gd name="connsiteY15" fmla="*/ 162434 h 169125"/>
                <a:gd name="connsiteX16" fmla="*/ 43104 w 86872"/>
                <a:gd name="connsiteY16" fmla="*/ 133256 h 169125"/>
                <a:gd name="connsiteX17" fmla="*/ 4310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04" y="58149"/>
                  </a:moveTo>
                  <a:lnTo>
                    <a:pt x="82793" y="58149"/>
                  </a:lnTo>
                  <a:lnTo>
                    <a:pt x="82793" y="49774"/>
                  </a:lnTo>
                  <a:lnTo>
                    <a:pt x="43104" y="49774"/>
                  </a:lnTo>
                  <a:lnTo>
                    <a:pt x="43104" y="63"/>
                  </a:lnTo>
                  <a:lnTo>
                    <a:pt x="36165" y="63"/>
                  </a:lnTo>
                  <a:cubicBezTo>
                    <a:pt x="35888" y="22217"/>
                    <a:pt x="27561" y="51125"/>
                    <a:pt x="362" y="52205"/>
                  </a:cubicBezTo>
                  <a:lnTo>
                    <a:pt x="362" y="58149"/>
                  </a:lnTo>
                  <a:lnTo>
                    <a:pt x="23953" y="58149"/>
                  </a:lnTo>
                  <a:lnTo>
                    <a:pt x="23953" y="132716"/>
                  </a:lnTo>
                  <a:cubicBezTo>
                    <a:pt x="23953" y="165947"/>
                    <a:pt x="49765" y="169189"/>
                    <a:pt x="59757" y="169189"/>
                  </a:cubicBezTo>
                  <a:cubicBezTo>
                    <a:pt x="79462" y="169189"/>
                    <a:pt x="87234" y="150007"/>
                    <a:pt x="87234" y="132716"/>
                  </a:cubicBezTo>
                  <a:lnTo>
                    <a:pt x="87234" y="117316"/>
                  </a:lnTo>
                  <a:lnTo>
                    <a:pt x="80295" y="117316"/>
                  </a:lnTo>
                  <a:lnTo>
                    <a:pt x="80295" y="132176"/>
                  </a:lnTo>
                  <a:cubicBezTo>
                    <a:pt x="80295" y="152168"/>
                    <a:pt x="71969" y="162434"/>
                    <a:pt x="61699" y="162434"/>
                  </a:cubicBezTo>
                  <a:cubicBezTo>
                    <a:pt x="43104" y="162434"/>
                    <a:pt x="43104" y="137849"/>
                    <a:pt x="43104" y="133256"/>
                  </a:cubicBezTo>
                  <a:lnTo>
                    <a:pt x="4310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6" name="Freeform 10805">
              <a:extLst>
                <a:ext uri="{FF2B5EF4-FFF2-40B4-BE49-F238E27FC236}">
                  <a16:creationId xmlns:a16="http://schemas.microsoft.com/office/drawing/2014/main" id="{2B2119DA-9CB6-65FC-0DDB-F0D98E7BE65D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2730835" y="4121030"/>
              <a:ext cx="125173" cy="124007"/>
            </a:xfrm>
            <a:custGeom>
              <a:avLst/>
              <a:gdLst>
                <a:gd name="connsiteX0" fmla="*/ 81132 w 125173"/>
                <a:gd name="connsiteY0" fmla="*/ 100566 h 124007"/>
                <a:gd name="connsiteX1" fmla="*/ 102780 w 125173"/>
                <a:gd name="connsiteY1" fmla="*/ 122720 h 124007"/>
                <a:gd name="connsiteX2" fmla="*/ 125539 w 125173"/>
                <a:gd name="connsiteY2" fmla="*/ 97054 h 124007"/>
                <a:gd name="connsiteX3" fmla="*/ 125539 w 125173"/>
                <a:gd name="connsiteY3" fmla="*/ 81924 h 124007"/>
                <a:gd name="connsiteX4" fmla="*/ 118600 w 125173"/>
                <a:gd name="connsiteY4" fmla="*/ 81924 h 124007"/>
                <a:gd name="connsiteX5" fmla="*/ 118600 w 125173"/>
                <a:gd name="connsiteY5" fmla="*/ 97054 h 124007"/>
                <a:gd name="connsiteX6" fmla="*/ 108609 w 125173"/>
                <a:gd name="connsiteY6" fmla="*/ 114344 h 124007"/>
                <a:gd name="connsiteX7" fmla="*/ 98339 w 125173"/>
                <a:gd name="connsiteY7" fmla="*/ 100836 h 124007"/>
                <a:gd name="connsiteX8" fmla="*/ 98339 w 125173"/>
                <a:gd name="connsiteY8" fmla="*/ 46802 h 124007"/>
                <a:gd name="connsiteX9" fmla="*/ 88348 w 125173"/>
                <a:gd name="connsiteY9" fmla="*/ 14922 h 124007"/>
                <a:gd name="connsiteX10" fmla="*/ 50324 w 125173"/>
                <a:gd name="connsiteY10" fmla="*/ 63 h 124007"/>
                <a:gd name="connsiteX11" fmla="*/ 8414 w 125173"/>
                <a:gd name="connsiteY11" fmla="*/ 30592 h 124007"/>
                <a:gd name="connsiteX12" fmla="*/ 21181 w 125173"/>
                <a:gd name="connsiteY12" fmla="*/ 43290 h 124007"/>
                <a:gd name="connsiteX13" fmla="*/ 33949 w 125173"/>
                <a:gd name="connsiteY13" fmla="*/ 30862 h 124007"/>
                <a:gd name="connsiteX14" fmla="*/ 19794 w 125173"/>
                <a:gd name="connsiteY14" fmla="*/ 18434 h 124007"/>
                <a:gd name="connsiteX15" fmla="*/ 49769 w 125173"/>
                <a:gd name="connsiteY15" fmla="*/ 6006 h 124007"/>
                <a:gd name="connsiteX16" fmla="*/ 79189 w 125173"/>
                <a:gd name="connsiteY16" fmla="*/ 40588 h 124007"/>
                <a:gd name="connsiteX17" fmla="*/ 79189 w 125173"/>
                <a:gd name="connsiteY17" fmla="*/ 50584 h 124007"/>
                <a:gd name="connsiteX18" fmla="*/ 28120 w 125173"/>
                <a:gd name="connsiteY18" fmla="*/ 60311 h 124007"/>
                <a:gd name="connsiteX19" fmla="*/ 365 w 125173"/>
                <a:gd name="connsiteY19" fmla="*/ 95433 h 124007"/>
                <a:gd name="connsiteX20" fmla="*/ 44773 w 125173"/>
                <a:gd name="connsiteY20" fmla="*/ 124070 h 124007"/>
                <a:gd name="connsiteX21" fmla="*/ 81132 w 125173"/>
                <a:gd name="connsiteY21" fmla="*/ 100566 h 124007"/>
                <a:gd name="connsiteX22" fmla="*/ 79189 w 125173"/>
                <a:gd name="connsiteY22" fmla="*/ 56258 h 124007"/>
                <a:gd name="connsiteX23" fmla="*/ 79189 w 125173"/>
                <a:gd name="connsiteY23" fmla="*/ 83275 h 124007"/>
                <a:gd name="connsiteX24" fmla="*/ 46716 w 125173"/>
                <a:gd name="connsiteY24" fmla="*/ 118127 h 124007"/>
                <a:gd name="connsiteX25" fmla="*/ 21736 w 125173"/>
                <a:gd name="connsiteY25" fmla="*/ 95162 h 124007"/>
                <a:gd name="connsiteX26" fmla="*/ 79189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32" y="100566"/>
                  </a:moveTo>
                  <a:cubicBezTo>
                    <a:pt x="82242" y="111372"/>
                    <a:pt x="89736" y="122720"/>
                    <a:pt x="102780" y="122720"/>
                  </a:cubicBezTo>
                  <a:cubicBezTo>
                    <a:pt x="108609" y="122720"/>
                    <a:pt x="125539" y="118937"/>
                    <a:pt x="125539" y="97054"/>
                  </a:cubicBezTo>
                  <a:lnTo>
                    <a:pt x="125539" y="81924"/>
                  </a:lnTo>
                  <a:lnTo>
                    <a:pt x="118600" y="81924"/>
                  </a:lnTo>
                  <a:lnTo>
                    <a:pt x="118600" y="97054"/>
                  </a:lnTo>
                  <a:cubicBezTo>
                    <a:pt x="118600" y="112723"/>
                    <a:pt x="111662" y="114344"/>
                    <a:pt x="108609" y="114344"/>
                  </a:cubicBezTo>
                  <a:cubicBezTo>
                    <a:pt x="99450" y="114344"/>
                    <a:pt x="98339" y="102187"/>
                    <a:pt x="98339" y="100836"/>
                  </a:cubicBezTo>
                  <a:lnTo>
                    <a:pt x="98339" y="46802"/>
                  </a:lnTo>
                  <a:cubicBezTo>
                    <a:pt x="98339" y="35455"/>
                    <a:pt x="98339" y="24918"/>
                    <a:pt x="88348" y="14922"/>
                  </a:cubicBezTo>
                  <a:cubicBezTo>
                    <a:pt x="77523" y="4385"/>
                    <a:pt x="63646" y="63"/>
                    <a:pt x="50324" y="63"/>
                  </a:cubicBezTo>
                  <a:cubicBezTo>
                    <a:pt x="27565" y="63"/>
                    <a:pt x="8414" y="12761"/>
                    <a:pt x="8414" y="30592"/>
                  </a:cubicBezTo>
                  <a:cubicBezTo>
                    <a:pt x="8414" y="38697"/>
                    <a:pt x="13965" y="43290"/>
                    <a:pt x="21181" y="43290"/>
                  </a:cubicBezTo>
                  <a:cubicBezTo>
                    <a:pt x="28953" y="43290"/>
                    <a:pt x="33949" y="37886"/>
                    <a:pt x="33949" y="30862"/>
                  </a:cubicBezTo>
                  <a:cubicBezTo>
                    <a:pt x="33949" y="27620"/>
                    <a:pt x="32561" y="18704"/>
                    <a:pt x="19794" y="18434"/>
                  </a:cubicBezTo>
                  <a:cubicBezTo>
                    <a:pt x="27287" y="8978"/>
                    <a:pt x="40887" y="6006"/>
                    <a:pt x="49769" y="6006"/>
                  </a:cubicBezTo>
                  <a:cubicBezTo>
                    <a:pt x="63369" y="6006"/>
                    <a:pt x="79189" y="16543"/>
                    <a:pt x="79189" y="40588"/>
                  </a:cubicBezTo>
                  <a:lnTo>
                    <a:pt x="79189" y="50584"/>
                  </a:lnTo>
                  <a:cubicBezTo>
                    <a:pt x="65034" y="51395"/>
                    <a:pt x="45606" y="52205"/>
                    <a:pt x="28120" y="60311"/>
                  </a:cubicBezTo>
                  <a:cubicBezTo>
                    <a:pt x="7304" y="69496"/>
                    <a:pt x="365" y="83545"/>
                    <a:pt x="365" y="95433"/>
                  </a:cubicBezTo>
                  <a:cubicBezTo>
                    <a:pt x="365" y="117316"/>
                    <a:pt x="27287" y="124070"/>
                    <a:pt x="44773" y="124070"/>
                  </a:cubicBezTo>
                  <a:cubicBezTo>
                    <a:pt x="63091" y="124070"/>
                    <a:pt x="75858" y="113264"/>
                    <a:pt x="81132" y="100566"/>
                  </a:cubicBezTo>
                  <a:close/>
                  <a:moveTo>
                    <a:pt x="79189" y="56258"/>
                  </a:moveTo>
                  <a:lnTo>
                    <a:pt x="79189" y="83275"/>
                  </a:lnTo>
                  <a:cubicBezTo>
                    <a:pt x="79189" y="108941"/>
                    <a:pt x="59205" y="118127"/>
                    <a:pt x="46716" y="118127"/>
                  </a:cubicBezTo>
                  <a:cubicBezTo>
                    <a:pt x="33116" y="118127"/>
                    <a:pt x="21736" y="108671"/>
                    <a:pt x="21736" y="95162"/>
                  </a:cubicBezTo>
                  <a:cubicBezTo>
                    <a:pt x="21736" y="80303"/>
                    <a:pt x="33393" y="57879"/>
                    <a:pt x="79189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7" name="Freeform 10806">
              <a:extLst>
                <a:ext uri="{FF2B5EF4-FFF2-40B4-BE49-F238E27FC236}">
                  <a16:creationId xmlns:a16="http://schemas.microsoft.com/office/drawing/2014/main" id="{036E33D9-0346-FF42-C435-3C4A801529F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2865723" y="4122651"/>
              <a:ext cx="93255" cy="119414"/>
            </a:xfrm>
            <a:custGeom>
              <a:avLst/>
              <a:gdLst>
                <a:gd name="connsiteX0" fmla="*/ 38949 w 93255"/>
                <a:gd name="connsiteY0" fmla="*/ 29781 h 119414"/>
                <a:gd name="connsiteX1" fmla="*/ 38949 w 93255"/>
                <a:gd name="connsiteY1" fmla="*/ 63 h 119414"/>
                <a:gd name="connsiteX2" fmla="*/ 370 w 93255"/>
                <a:gd name="connsiteY2" fmla="*/ 3035 h 119414"/>
                <a:gd name="connsiteX3" fmla="*/ 370 w 93255"/>
                <a:gd name="connsiteY3" fmla="*/ 11410 h 119414"/>
                <a:gd name="connsiteX4" fmla="*/ 22019 w 93255"/>
                <a:gd name="connsiteY4" fmla="*/ 26539 h 119414"/>
                <a:gd name="connsiteX5" fmla="*/ 22019 w 93255"/>
                <a:gd name="connsiteY5" fmla="*/ 98945 h 119414"/>
                <a:gd name="connsiteX6" fmla="*/ 370 w 93255"/>
                <a:gd name="connsiteY6" fmla="*/ 111102 h 119414"/>
                <a:gd name="connsiteX7" fmla="*/ 370 w 93255"/>
                <a:gd name="connsiteY7" fmla="*/ 119478 h 119414"/>
                <a:gd name="connsiteX8" fmla="*/ 32011 w 93255"/>
                <a:gd name="connsiteY8" fmla="*/ 118667 h 119414"/>
                <a:gd name="connsiteX9" fmla="*/ 67259 w 93255"/>
                <a:gd name="connsiteY9" fmla="*/ 119478 h 119414"/>
                <a:gd name="connsiteX10" fmla="*/ 67259 w 93255"/>
                <a:gd name="connsiteY10" fmla="*/ 111102 h 119414"/>
                <a:gd name="connsiteX11" fmla="*/ 61431 w 93255"/>
                <a:gd name="connsiteY11" fmla="*/ 111102 h 119414"/>
                <a:gd name="connsiteX12" fmla="*/ 40337 w 93255"/>
                <a:gd name="connsiteY12" fmla="*/ 98404 h 119414"/>
                <a:gd name="connsiteX13" fmla="*/ 40337 w 93255"/>
                <a:gd name="connsiteY13" fmla="*/ 56798 h 119414"/>
                <a:gd name="connsiteX14" fmla="*/ 73088 w 93255"/>
                <a:gd name="connsiteY14" fmla="*/ 6006 h 119414"/>
                <a:gd name="connsiteX15" fmla="*/ 76141 w 93255"/>
                <a:gd name="connsiteY15" fmla="*/ 6277 h 119414"/>
                <a:gd name="connsiteX16" fmla="*/ 69757 w 93255"/>
                <a:gd name="connsiteY16" fmla="*/ 16813 h 119414"/>
                <a:gd name="connsiteX17" fmla="*/ 81692 w 93255"/>
                <a:gd name="connsiteY17" fmla="*/ 28431 h 119414"/>
                <a:gd name="connsiteX18" fmla="*/ 93626 w 93255"/>
                <a:gd name="connsiteY18" fmla="*/ 16543 h 119414"/>
                <a:gd name="connsiteX19" fmla="*/ 73088 w 93255"/>
                <a:gd name="connsiteY19" fmla="*/ 63 h 119414"/>
                <a:gd name="connsiteX20" fmla="*/ 38949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949" y="29781"/>
                  </a:moveTo>
                  <a:lnTo>
                    <a:pt x="38949" y="63"/>
                  </a:lnTo>
                  <a:lnTo>
                    <a:pt x="370" y="3035"/>
                  </a:lnTo>
                  <a:lnTo>
                    <a:pt x="370" y="11410"/>
                  </a:lnTo>
                  <a:cubicBezTo>
                    <a:pt x="19799" y="11410"/>
                    <a:pt x="22019" y="13301"/>
                    <a:pt x="22019" y="26539"/>
                  </a:cubicBezTo>
                  <a:lnTo>
                    <a:pt x="22019" y="98945"/>
                  </a:lnTo>
                  <a:cubicBezTo>
                    <a:pt x="22019" y="111102"/>
                    <a:pt x="18966" y="111102"/>
                    <a:pt x="370" y="111102"/>
                  </a:cubicBezTo>
                  <a:lnTo>
                    <a:pt x="370" y="119478"/>
                  </a:lnTo>
                  <a:cubicBezTo>
                    <a:pt x="11195" y="119207"/>
                    <a:pt x="24239" y="118667"/>
                    <a:pt x="32011" y="118667"/>
                  </a:cubicBezTo>
                  <a:cubicBezTo>
                    <a:pt x="43113" y="118667"/>
                    <a:pt x="56157" y="118667"/>
                    <a:pt x="67259" y="119478"/>
                  </a:cubicBezTo>
                  <a:lnTo>
                    <a:pt x="67259" y="111102"/>
                  </a:lnTo>
                  <a:lnTo>
                    <a:pt x="61431" y="111102"/>
                  </a:lnTo>
                  <a:cubicBezTo>
                    <a:pt x="40892" y="111102"/>
                    <a:pt x="40337" y="108130"/>
                    <a:pt x="40337" y="98404"/>
                  </a:cubicBezTo>
                  <a:lnTo>
                    <a:pt x="40337" y="56798"/>
                  </a:lnTo>
                  <a:cubicBezTo>
                    <a:pt x="40337" y="30052"/>
                    <a:pt x="51994" y="6006"/>
                    <a:pt x="73088" y="6006"/>
                  </a:cubicBezTo>
                  <a:cubicBezTo>
                    <a:pt x="75031" y="6006"/>
                    <a:pt x="75586" y="6006"/>
                    <a:pt x="76141" y="6277"/>
                  </a:cubicBezTo>
                  <a:cubicBezTo>
                    <a:pt x="75308" y="6547"/>
                    <a:pt x="69757" y="9789"/>
                    <a:pt x="69757" y="16813"/>
                  </a:cubicBezTo>
                  <a:cubicBezTo>
                    <a:pt x="69757" y="24378"/>
                    <a:pt x="75586" y="28431"/>
                    <a:pt x="81692" y="28431"/>
                  </a:cubicBezTo>
                  <a:cubicBezTo>
                    <a:pt x="86687" y="28431"/>
                    <a:pt x="93626" y="25189"/>
                    <a:pt x="93626" y="16543"/>
                  </a:cubicBezTo>
                  <a:cubicBezTo>
                    <a:pt x="93626" y="7898"/>
                    <a:pt x="85022" y="63"/>
                    <a:pt x="73088" y="63"/>
                  </a:cubicBezTo>
                  <a:cubicBezTo>
                    <a:pt x="52827" y="63"/>
                    <a:pt x="42835" y="18164"/>
                    <a:pt x="38949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8" name="Freeform 10807">
              <a:extLst>
                <a:ext uri="{FF2B5EF4-FFF2-40B4-BE49-F238E27FC236}">
                  <a16:creationId xmlns:a16="http://schemas.microsoft.com/office/drawing/2014/main" id="{F1526443-2248-D6DC-E02E-9E9032C202C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2971932" y="4075912"/>
              <a:ext cx="86872" cy="169125"/>
            </a:xfrm>
            <a:custGeom>
              <a:avLst/>
              <a:gdLst>
                <a:gd name="connsiteX0" fmla="*/ 43117 w 86872"/>
                <a:gd name="connsiteY0" fmla="*/ 58149 h 169125"/>
                <a:gd name="connsiteX1" fmla="*/ 82806 w 86872"/>
                <a:gd name="connsiteY1" fmla="*/ 58149 h 169125"/>
                <a:gd name="connsiteX2" fmla="*/ 82806 w 86872"/>
                <a:gd name="connsiteY2" fmla="*/ 49774 h 169125"/>
                <a:gd name="connsiteX3" fmla="*/ 43117 w 86872"/>
                <a:gd name="connsiteY3" fmla="*/ 49774 h 169125"/>
                <a:gd name="connsiteX4" fmla="*/ 43117 w 86872"/>
                <a:gd name="connsiteY4" fmla="*/ 63 h 169125"/>
                <a:gd name="connsiteX5" fmla="*/ 36178 w 86872"/>
                <a:gd name="connsiteY5" fmla="*/ 63 h 169125"/>
                <a:gd name="connsiteX6" fmla="*/ 374 w 86872"/>
                <a:gd name="connsiteY6" fmla="*/ 52205 h 169125"/>
                <a:gd name="connsiteX7" fmla="*/ 374 w 86872"/>
                <a:gd name="connsiteY7" fmla="*/ 58149 h 169125"/>
                <a:gd name="connsiteX8" fmla="*/ 23966 w 86872"/>
                <a:gd name="connsiteY8" fmla="*/ 58149 h 169125"/>
                <a:gd name="connsiteX9" fmla="*/ 23966 w 86872"/>
                <a:gd name="connsiteY9" fmla="*/ 132716 h 169125"/>
                <a:gd name="connsiteX10" fmla="*/ 59769 w 86872"/>
                <a:gd name="connsiteY10" fmla="*/ 169189 h 169125"/>
                <a:gd name="connsiteX11" fmla="*/ 87246 w 86872"/>
                <a:gd name="connsiteY11" fmla="*/ 132716 h 169125"/>
                <a:gd name="connsiteX12" fmla="*/ 87246 w 86872"/>
                <a:gd name="connsiteY12" fmla="*/ 117316 h 169125"/>
                <a:gd name="connsiteX13" fmla="*/ 80308 w 86872"/>
                <a:gd name="connsiteY13" fmla="*/ 117316 h 169125"/>
                <a:gd name="connsiteX14" fmla="*/ 80308 w 86872"/>
                <a:gd name="connsiteY14" fmla="*/ 132176 h 169125"/>
                <a:gd name="connsiteX15" fmla="*/ 61712 w 86872"/>
                <a:gd name="connsiteY15" fmla="*/ 162434 h 169125"/>
                <a:gd name="connsiteX16" fmla="*/ 43117 w 86872"/>
                <a:gd name="connsiteY16" fmla="*/ 133256 h 169125"/>
                <a:gd name="connsiteX17" fmla="*/ 43117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17" y="58149"/>
                  </a:moveTo>
                  <a:lnTo>
                    <a:pt x="82806" y="58149"/>
                  </a:lnTo>
                  <a:lnTo>
                    <a:pt x="82806" y="49774"/>
                  </a:lnTo>
                  <a:lnTo>
                    <a:pt x="43117" y="49774"/>
                  </a:lnTo>
                  <a:lnTo>
                    <a:pt x="43117" y="63"/>
                  </a:lnTo>
                  <a:lnTo>
                    <a:pt x="36178" y="63"/>
                  </a:lnTo>
                  <a:cubicBezTo>
                    <a:pt x="35900" y="22217"/>
                    <a:pt x="27574" y="51125"/>
                    <a:pt x="374" y="52205"/>
                  </a:cubicBezTo>
                  <a:lnTo>
                    <a:pt x="374" y="58149"/>
                  </a:lnTo>
                  <a:lnTo>
                    <a:pt x="23966" y="58149"/>
                  </a:lnTo>
                  <a:lnTo>
                    <a:pt x="23966" y="132716"/>
                  </a:lnTo>
                  <a:cubicBezTo>
                    <a:pt x="23966" y="165947"/>
                    <a:pt x="49778" y="169189"/>
                    <a:pt x="59769" y="169189"/>
                  </a:cubicBezTo>
                  <a:cubicBezTo>
                    <a:pt x="79475" y="169189"/>
                    <a:pt x="87246" y="150007"/>
                    <a:pt x="87246" y="132716"/>
                  </a:cubicBezTo>
                  <a:lnTo>
                    <a:pt x="87246" y="117316"/>
                  </a:lnTo>
                  <a:lnTo>
                    <a:pt x="80308" y="117316"/>
                  </a:lnTo>
                  <a:lnTo>
                    <a:pt x="80308" y="132176"/>
                  </a:lnTo>
                  <a:cubicBezTo>
                    <a:pt x="80308" y="152168"/>
                    <a:pt x="71981" y="162434"/>
                    <a:pt x="61712" y="162434"/>
                  </a:cubicBezTo>
                  <a:cubicBezTo>
                    <a:pt x="43117" y="162434"/>
                    <a:pt x="43117" y="137849"/>
                    <a:pt x="43117" y="133256"/>
                  </a:cubicBezTo>
                  <a:lnTo>
                    <a:pt x="43117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9" name="Freeform 10808">
              <a:extLst>
                <a:ext uri="{FF2B5EF4-FFF2-40B4-BE49-F238E27FC236}">
                  <a16:creationId xmlns:a16="http://schemas.microsoft.com/office/drawing/2014/main" id="{F62FA1F3-5F87-DB34-0242-67F9A4F46C86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3083753" y="4061322"/>
              <a:ext cx="59395" cy="180743"/>
            </a:xfrm>
            <a:custGeom>
              <a:avLst/>
              <a:gdLst>
                <a:gd name="connsiteX0" fmla="*/ 40345 w 59395"/>
                <a:gd name="connsiteY0" fmla="*/ 61391 h 180743"/>
                <a:gd name="connsiteX1" fmla="*/ 1488 w 59395"/>
                <a:gd name="connsiteY1" fmla="*/ 64363 h 180743"/>
                <a:gd name="connsiteX2" fmla="*/ 1488 w 59395"/>
                <a:gd name="connsiteY2" fmla="*/ 72738 h 180743"/>
                <a:gd name="connsiteX3" fmla="*/ 22027 w 59395"/>
                <a:gd name="connsiteY3" fmla="*/ 87598 h 180743"/>
                <a:gd name="connsiteX4" fmla="*/ 22027 w 59395"/>
                <a:gd name="connsiteY4" fmla="*/ 160273 h 180743"/>
                <a:gd name="connsiteX5" fmla="*/ 378 w 59395"/>
                <a:gd name="connsiteY5" fmla="*/ 172431 h 180743"/>
                <a:gd name="connsiteX6" fmla="*/ 378 w 59395"/>
                <a:gd name="connsiteY6" fmla="*/ 180806 h 180743"/>
                <a:gd name="connsiteX7" fmla="*/ 30908 w 59395"/>
                <a:gd name="connsiteY7" fmla="*/ 179995 h 180743"/>
                <a:gd name="connsiteX8" fmla="*/ 59773 w 59395"/>
                <a:gd name="connsiteY8" fmla="*/ 180806 h 180743"/>
                <a:gd name="connsiteX9" fmla="*/ 59773 w 59395"/>
                <a:gd name="connsiteY9" fmla="*/ 172431 h 180743"/>
                <a:gd name="connsiteX10" fmla="*/ 40345 w 59395"/>
                <a:gd name="connsiteY10" fmla="*/ 160543 h 180743"/>
                <a:gd name="connsiteX11" fmla="*/ 40345 w 59395"/>
                <a:gd name="connsiteY11" fmla="*/ 61391 h 180743"/>
                <a:gd name="connsiteX12" fmla="*/ 41455 w 59395"/>
                <a:gd name="connsiteY12" fmla="*/ 14382 h 180743"/>
                <a:gd name="connsiteX13" fmla="*/ 26745 w 59395"/>
                <a:gd name="connsiteY13" fmla="*/ 63 h 180743"/>
                <a:gd name="connsiteX14" fmla="*/ 12035 w 59395"/>
                <a:gd name="connsiteY14" fmla="*/ 14382 h 180743"/>
                <a:gd name="connsiteX15" fmla="*/ 26745 w 59395"/>
                <a:gd name="connsiteY15" fmla="*/ 28701 h 180743"/>
                <a:gd name="connsiteX16" fmla="*/ 41455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345" y="61391"/>
                  </a:moveTo>
                  <a:lnTo>
                    <a:pt x="1488" y="64363"/>
                  </a:lnTo>
                  <a:lnTo>
                    <a:pt x="1488" y="72738"/>
                  </a:lnTo>
                  <a:cubicBezTo>
                    <a:pt x="19529" y="72738"/>
                    <a:pt x="22027" y="74359"/>
                    <a:pt x="22027" y="87598"/>
                  </a:cubicBezTo>
                  <a:lnTo>
                    <a:pt x="22027" y="160273"/>
                  </a:lnTo>
                  <a:cubicBezTo>
                    <a:pt x="22027" y="172431"/>
                    <a:pt x="18974" y="172431"/>
                    <a:pt x="378" y="172431"/>
                  </a:cubicBezTo>
                  <a:lnTo>
                    <a:pt x="378" y="180806"/>
                  </a:lnTo>
                  <a:cubicBezTo>
                    <a:pt x="9260" y="180536"/>
                    <a:pt x="24247" y="179995"/>
                    <a:pt x="30908" y="179995"/>
                  </a:cubicBezTo>
                  <a:cubicBezTo>
                    <a:pt x="40622" y="179995"/>
                    <a:pt x="50337" y="180536"/>
                    <a:pt x="59773" y="180806"/>
                  </a:cubicBezTo>
                  <a:lnTo>
                    <a:pt x="59773" y="172431"/>
                  </a:lnTo>
                  <a:cubicBezTo>
                    <a:pt x="41455" y="172431"/>
                    <a:pt x="40345" y="171080"/>
                    <a:pt x="40345" y="160543"/>
                  </a:cubicBezTo>
                  <a:lnTo>
                    <a:pt x="40345" y="61391"/>
                  </a:lnTo>
                  <a:close/>
                  <a:moveTo>
                    <a:pt x="41455" y="14382"/>
                  </a:moveTo>
                  <a:cubicBezTo>
                    <a:pt x="41455" y="5736"/>
                    <a:pt x="34516" y="63"/>
                    <a:pt x="26745" y="63"/>
                  </a:cubicBezTo>
                  <a:cubicBezTo>
                    <a:pt x="18141" y="63"/>
                    <a:pt x="12035" y="7357"/>
                    <a:pt x="12035" y="14382"/>
                  </a:cubicBezTo>
                  <a:cubicBezTo>
                    <a:pt x="12035" y="21676"/>
                    <a:pt x="18141" y="28701"/>
                    <a:pt x="26745" y="28701"/>
                  </a:cubicBezTo>
                  <a:cubicBezTo>
                    <a:pt x="34516" y="28701"/>
                    <a:pt x="41455" y="23027"/>
                    <a:pt x="41455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0" name="Freeform 10809">
              <a:extLst>
                <a:ext uri="{FF2B5EF4-FFF2-40B4-BE49-F238E27FC236}">
                  <a16:creationId xmlns:a16="http://schemas.microsoft.com/office/drawing/2014/main" id="{CD08A1C7-F46E-0727-6A11-29D0B4336AAB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3160572" y="4122651"/>
              <a:ext cx="139606" cy="119414"/>
            </a:xfrm>
            <a:custGeom>
              <a:avLst/>
              <a:gdLst>
                <a:gd name="connsiteX0" fmla="*/ 22030 w 139606"/>
                <a:gd name="connsiteY0" fmla="*/ 26539 h 119414"/>
                <a:gd name="connsiteX1" fmla="*/ 22030 w 139606"/>
                <a:gd name="connsiteY1" fmla="*/ 98945 h 119414"/>
                <a:gd name="connsiteX2" fmla="*/ 381 w 139606"/>
                <a:gd name="connsiteY2" fmla="*/ 111102 h 119414"/>
                <a:gd name="connsiteX3" fmla="*/ 381 w 139606"/>
                <a:gd name="connsiteY3" fmla="*/ 119478 h 119414"/>
                <a:gd name="connsiteX4" fmla="*/ 31744 w 139606"/>
                <a:gd name="connsiteY4" fmla="*/ 118667 h 119414"/>
                <a:gd name="connsiteX5" fmla="*/ 62829 w 139606"/>
                <a:gd name="connsiteY5" fmla="*/ 119478 h 119414"/>
                <a:gd name="connsiteX6" fmla="*/ 62829 w 139606"/>
                <a:gd name="connsiteY6" fmla="*/ 111102 h 119414"/>
                <a:gd name="connsiteX7" fmla="*/ 41180 w 139606"/>
                <a:gd name="connsiteY7" fmla="*/ 98945 h 119414"/>
                <a:gd name="connsiteX8" fmla="*/ 41180 w 139606"/>
                <a:gd name="connsiteY8" fmla="*/ 49234 h 119414"/>
                <a:gd name="connsiteX9" fmla="*/ 78649 w 139606"/>
                <a:gd name="connsiteY9" fmla="*/ 6006 h 119414"/>
                <a:gd name="connsiteX10" fmla="*/ 99188 w 139606"/>
                <a:gd name="connsiteY10" fmla="*/ 35995 h 119414"/>
                <a:gd name="connsiteX11" fmla="*/ 99188 w 139606"/>
                <a:gd name="connsiteY11" fmla="*/ 98945 h 119414"/>
                <a:gd name="connsiteX12" fmla="*/ 77539 w 139606"/>
                <a:gd name="connsiteY12" fmla="*/ 111102 h 119414"/>
                <a:gd name="connsiteX13" fmla="*/ 77539 w 139606"/>
                <a:gd name="connsiteY13" fmla="*/ 119478 h 119414"/>
                <a:gd name="connsiteX14" fmla="*/ 108902 w 139606"/>
                <a:gd name="connsiteY14" fmla="*/ 118667 h 119414"/>
                <a:gd name="connsiteX15" fmla="*/ 139987 w 139606"/>
                <a:gd name="connsiteY15" fmla="*/ 119478 h 119414"/>
                <a:gd name="connsiteX16" fmla="*/ 139987 w 139606"/>
                <a:gd name="connsiteY16" fmla="*/ 111102 h 119414"/>
                <a:gd name="connsiteX17" fmla="*/ 118338 w 139606"/>
                <a:gd name="connsiteY17" fmla="*/ 102997 h 119414"/>
                <a:gd name="connsiteX18" fmla="*/ 118338 w 139606"/>
                <a:gd name="connsiteY18" fmla="*/ 51395 h 119414"/>
                <a:gd name="connsiteX19" fmla="*/ 109734 w 139606"/>
                <a:gd name="connsiteY19" fmla="*/ 10059 h 119414"/>
                <a:gd name="connsiteX20" fmla="*/ 80592 w 139606"/>
                <a:gd name="connsiteY20" fmla="*/ 63 h 119414"/>
                <a:gd name="connsiteX21" fmla="*/ 39515 w 139606"/>
                <a:gd name="connsiteY21" fmla="*/ 28431 h 119414"/>
                <a:gd name="connsiteX22" fmla="*/ 39515 w 139606"/>
                <a:gd name="connsiteY22" fmla="*/ 63 h 119414"/>
                <a:gd name="connsiteX23" fmla="*/ 381 w 139606"/>
                <a:gd name="connsiteY23" fmla="*/ 3035 h 119414"/>
                <a:gd name="connsiteX24" fmla="*/ 381 w 139606"/>
                <a:gd name="connsiteY24" fmla="*/ 11410 h 119414"/>
                <a:gd name="connsiteX25" fmla="*/ 22030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2030" y="26539"/>
                  </a:moveTo>
                  <a:lnTo>
                    <a:pt x="22030" y="98945"/>
                  </a:lnTo>
                  <a:cubicBezTo>
                    <a:pt x="22030" y="111102"/>
                    <a:pt x="18977" y="111102"/>
                    <a:pt x="381" y="111102"/>
                  </a:cubicBezTo>
                  <a:lnTo>
                    <a:pt x="381" y="119478"/>
                  </a:lnTo>
                  <a:cubicBezTo>
                    <a:pt x="10095" y="119207"/>
                    <a:pt x="24250" y="118667"/>
                    <a:pt x="31744" y="118667"/>
                  </a:cubicBezTo>
                  <a:cubicBezTo>
                    <a:pt x="38960" y="118667"/>
                    <a:pt x="53392" y="119207"/>
                    <a:pt x="62829" y="119478"/>
                  </a:cubicBezTo>
                  <a:lnTo>
                    <a:pt x="62829" y="111102"/>
                  </a:lnTo>
                  <a:cubicBezTo>
                    <a:pt x="44233" y="111102"/>
                    <a:pt x="41180" y="111102"/>
                    <a:pt x="41180" y="98945"/>
                  </a:cubicBezTo>
                  <a:lnTo>
                    <a:pt x="41180" y="49234"/>
                  </a:lnTo>
                  <a:cubicBezTo>
                    <a:pt x="41180" y="21136"/>
                    <a:pt x="60886" y="6006"/>
                    <a:pt x="78649" y="6006"/>
                  </a:cubicBezTo>
                  <a:cubicBezTo>
                    <a:pt x="96135" y="6006"/>
                    <a:pt x="99188" y="20596"/>
                    <a:pt x="99188" y="35995"/>
                  </a:cubicBezTo>
                  <a:lnTo>
                    <a:pt x="99188" y="98945"/>
                  </a:lnTo>
                  <a:cubicBezTo>
                    <a:pt x="99188" y="111102"/>
                    <a:pt x="96135" y="111102"/>
                    <a:pt x="77539" y="111102"/>
                  </a:cubicBezTo>
                  <a:lnTo>
                    <a:pt x="77539" y="119478"/>
                  </a:lnTo>
                  <a:cubicBezTo>
                    <a:pt x="87253" y="119207"/>
                    <a:pt x="101408" y="118667"/>
                    <a:pt x="108902" y="118667"/>
                  </a:cubicBezTo>
                  <a:cubicBezTo>
                    <a:pt x="116118" y="118667"/>
                    <a:pt x="130550" y="119207"/>
                    <a:pt x="139987" y="119478"/>
                  </a:cubicBezTo>
                  <a:lnTo>
                    <a:pt x="139987" y="111102"/>
                  </a:lnTo>
                  <a:cubicBezTo>
                    <a:pt x="125555" y="111102"/>
                    <a:pt x="118616" y="111102"/>
                    <a:pt x="118338" y="102997"/>
                  </a:cubicBezTo>
                  <a:lnTo>
                    <a:pt x="118338" y="51395"/>
                  </a:lnTo>
                  <a:cubicBezTo>
                    <a:pt x="118338" y="28160"/>
                    <a:pt x="118338" y="19785"/>
                    <a:pt x="109734" y="10059"/>
                  </a:cubicBezTo>
                  <a:cubicBezTo>
                    <a:pt x="105849" y="5466"/>
                    <a:pt x="96690" y="63"/>
                    <a:pt x="80592" y="63"/>
                  </a:cubicBezTo>
                  <a:cubicBezTo>
                    <a:pt x="60331" y="63"/>
                    <a:pt x="47286" y="11680"/>
                    <a:pt x="39515" y="28431"/>
                  </a:cubicBezTo>
                  <a:lnTo>
                    <a:pt x="39515" y="63"/>
                  </a:lnTo>
                  <a:lnTo>
                    <a:pt x="381" y="3035"/>
                  </a:lnTo>
                  <a:lnTo>
                    <a:pt x="381" y="11410"/>
                  </a:lnTo>
                  <a:cubicBezTo>
                    <a:pt x="19809" y="11410"/>
                    <a:pt x="22030" y="13301"/>
                    <a:pt x="22030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1" name="Freeform 10810">
              <a:extLst>
                <a:ext uri="{FF2B5EF4-FFF2-40B4-BE49-F238E27FC236}">
                  <a16:creationId xmlns:a16="http://schemas.microsoft.com/office/drawing/2014/main" id="{97D08496-812B-1A48-D604-74CCEBF88A1B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3313655" y="4119679"/>
              <a:ext cx="126838" cy="178041"/>
            </a:xfrm>
            <a:custGeom>
              <a:avLst/>
              <a:gdLst>
                <a:gd name="connsiteX0" fmla="*/ 54231 w 126838"/>
                <a:gd name="connsiteY0" fmla="*/ 75980 h 178041"/>
                <a:gd name="connsiteX1" fmla="*/ 30084 w 126838"/>
                <a:gd name="connsiteY1" fmla="*/ 42749 h 178041"/>
                <a:gd name="connsiteX2" fmla="*/ 34525 w 126838"/>
                <a:gd name="connsiteY2" fmla="*/ 20055 h 178041"/>
                <a:gd name="connsiteX3" fmla="*/ 54231 w 126838"/>
                <a:gd name="connsiteY3" fmla="*/ 9249 h 178041"/>
                <a:gd name="connsiteX4" fmla="*/ 78377 w 126838"/>
                <a:gd name="connsiteY4" fmla="*/ 42479 h 178041"/>
                <a:gd name="connsiteX5" fmla="*/ 73936 w 126838"/>
                <a:gd name="connsiteY5" fmla="*/ 65174 h 178041"/>
                <a:gd name="connsiteX6" fmla="*/ 54231 w 126838"/>
                <a:gd name="connsiteY6" fmla="*/ 75980 h 178041"/>
                <a:gd name="connsiteX7" fmla="*/ 22035 w 126838"/>
                <a:gd name="connsiteY7" fmla="*/ 86517 h 178041"/>
                <a:gd name="connsiteX8" fmla="*/ 26753 w 126838"/>
                <a:gd name="connsiteY8" fmla="*/ 73819 h 178041"/>
                <a:gd name="connsiteX9" fmla="*/ 54231 w 126838"/>
                <a:gd name="connsiteY9" fmla="*/ 82194 h 178041"/>
                <a:gd name="connsiteX10" fmla="*/ 99193 w 126838"/>
                <a:gd name="connsiteY10" fmla="*/ 42749 h 178041"/>
                <a:gd name="connsiteX11" fmla="*/ 87814 w 126838"/>
                <a:gd name="connsiteY11" fmla="*/ 16543 h 178041"/>
                <a:gd name="connsiteX12" fmla="*/ 112793 w 126838"/>
                <a:gd name="connsiteY12" fmla="*/ 6006 h 178041"/>
                <a:gd name="connsiteX13" fmla="*/ 115568 w 126838"/>
                <a:gd name="connsiteY13" fmla="*/ 6277 h 178041"/>
                <a:gd name="connsiteX14" fmla="*/ 111128 w 126838"/>
                <a:gd name="connsiteY14" fmla="*/ 13571 h 178041"/>
                <a:gd name="connsiteX15" fmla="*/ 119177 w 126838"/>
                <a:gd name="connsiteY15" fmla="*/ 21406 h 178041"/>
                <a:gd name="connsiteX16" fmla="*/ 127225 w 126838"/>
                <a:gd name="connsiteY16" fmla="*/ 13301 h 178041"/>
                <a:gd name="connsiteX17" fmla="*/ 113071 w 126838"/>
                <a:gd name="connsiteY17" fmla="*/ 63 h 178041"/>
                <a:gd name="connsiteX18" fmla="*/ 83651 w 126838"/>
                <a:gd name="connsiteY18" fmla="*/ 12761 h 178041"/>
                <a:gd name="connsiteX19" fmla="*/ 54231 w 126838"/>
                <a:gd name="connsiteY19" fmla="*/ 3035 h 178041"/>
                <a:gd name="connsiteX20" fmla="*/ 9268 w 126838"/>
                <a:gd name="connsiteY20" fmla="*/ 42479 h 178041"/>
                <a:gd name="connsiteX21" fmla="*/ 22313 w 126838"/>
                <a:gd name="connsiteY21" fmla="*/ 70307 h 178041"/>
                <a:gd name="connsiteX22" fmla="*/ 13709 w 126838"/>
                <a:gd name="connsiteY22" fmla="*/ 92731 h 178041"/>
                <a:gd name="connsiteX23" fmla="*/ 25921 w 126838"/>
                <a:gd name="connsiteY23" fmla="*/ 116776 h 178041"/>
                <a:gd name="connsiteX24" fmla="*/ 386 w 126838"/>
                <a:gd name="connsiteY24" fmla="*/ 143793 h 178041"/>
                <a:gd name="connsiteX25" fmla="*/ 61724 w 126838"/>
                <a:gd name="connsiteY25" fmla="*/ 178104 h 178041"/>
                <a:gd name="connsiteX26" fmla="*/ 123340 w 126838"/>
                <a:gd name="connsiteY26" fmla="*/ 143252 h 178041"/>
                <a:gd name="connsiteX27" fmla="*/ 105299 w 126838"/>
                <a:gd name="connsiteY27" fmla="*/ 112453 h 178041"/>
                <a:gd name="connsiteX28" fmla="*/ 57561 w 126838"/>
                <a:gd name="connsiteY28" fmla="*/ 104888 h 178041"/>
                <a:gd name="connsiteX29" fmla="*/ 36745 w 126838"/>
                <a:gd name="connsiteY29" fmla="*/ 104618 h 178041"/>
                <a:gd name="connsiteX30" fmla="*/ 22035 w 126838"/>
                <a:gd name="connsiteY30" fmla="*/ 86517 h 178041"/>
                <a:gd name="connsiteX31" fmla="*/ 62002 w 126838"/>
                <a:gd name="connsiteY31" fmla="*/ 171890 h 178041"/>
                <a:gd name="connsiteX32" fmla="*/ 14819 w 126838"/>
                <a:gd name="connsiteY32" fmla="*/ 143793 h 178041"/>
                <a:gd name="connsiteX33" fmla="*/ 37578 w 126838"/>
                <a:gd name="connsiteY33" fmla="*/ 120558 h 178041"/>
                <a:gd name="connsiteX34" fmla="*/ 53953 w 126838"/>
                <a:gd name="connsiteY34" fmla="*/ 120558 h 178041"/>
                <a:gd name="connsiteX35" fmla="*/ 108907 w 126838"/>
                <a:gd name="connsiteY35" fmla="*/ 143793 h 178041"/>
                <a:gd name="connsiteX36" fmla="*/ 62002 w 126838"/>
                <a:gd name="connsiteY36" fmla="*/ 171890 h 1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838" h="178041">
                  <a:moveTo>
                    <a:pt x="54231" y="75980"/>
                  </a:moveTo>
                  <a:cubicBezTo>
                    <a:pt x="30084" y="75980"/>
                    <a:pt x="30084" y="48963"/>
                    <a:pt x="30084" y="42749"/>
                  </a:cubicBezTo>
                  <a:cubicBezTo>
                    <a:pt x="30084" y="35455"/>
                    <a:pt x="30362" y="26810"/>
                    <a:pt x="34525" y="20055"/>
                  </a:cubicBezTo>
                  <a:cubicBezTo>
                    <a:pt x="36745" y="16813"/>
                    <a:pt x="43129" y="9249"/>
                    <a:pt x="54231" y="9249"/>
                  </a:cubicBezTo>
                  <a:cubicBezTo>
                    <a:pt x="78377" y="9249"/>
                    <a:pt x="78377" y="36265"/>
                    <a:pt x="78377" y="42479"/>
                  </a:cubicBezTo>
                  <a:cubicBezTo>
                    <a:pt x="78377" y="49774"/>
                    <a:pt x="78100" y="58419"/>
                    <a:pt x="73936" y="65174"/>
                  </a:cubicBezTo>
                  <a:cubicBezTo>
                    <a:pt x="71716" y="68416"/>
                    <a:pt x="65332" y="75980"/>
                    <a:pt x="54231" y="75980"/>
                  </a:cubicBezTo>
                  <a:close/>
                  <a:moveTo>
                    <a:pt x="22035" y="86517"/>
                  </a:moveTo>
                  <a:cubicBezTo>
                    <a:pt x="22035" y="85436"/>
                    <a:pt x="22035" y="79222"/>
                    <a:pt x="26753" y="73819"/>
                  </a:cubicBezTo>
                  <a:cubicBezTo>
                    <a:pt x="37578" y="81384"/>
                    <a:pt x="48957" y="82194"/>
                    <a:pt x="54231" y="82194"/>
                  </a:cubicBezTo>
                  <a:cubicBezTo>
                    <a:pt x="80042" y="82194"/>
                    <a:pt x="99193" y="63553"/>
                    <a:pt x="99193" y="42749"/>
                  </a:cubicBezTo>
                  <a:cubicBezTo>
                    <a:pt x="99193" y="32753"/>
                    <a:pt x="94752" y="22757"/>
                    <a:pt x="87814" y="16543"/>
                  </a:cubicBezTo>
                  <a:cubicBezTo>
                    <a:pt x="97805" y="7357"/>
                    <a:pt x="107797" y="6006"/>
                    <a:pt x="112793" y="6006"/>
                  </a:cubicBezTo>
                  <a:cubicBezTo>
                    <a:pt x="113348" y="6006"/>
                    <a:pt x="114736" y="6006"/>
                    <a:pt x="115568" y="6277"/>
                  </a:cubicBezTo>
                  <a:cubicBezTo>
                    <a:pt x="112515" y="7357"/>
                    <a:pt x="111128" y="10329"/>
                    <a:pt x="111128" y="13571"/>
                  </a:cubicBezTo>
                  <a:cubicBezTo>
                    <a:pt x="111128" y="18164"/>
                    <a:pt x="114736" y="21406"/>
                    <a:pt x="119177" y="21406"/>
                  </a:cubicBezTo>
                  <a:cubicBezTo>
                    <a:pt x="121952" y="21406"/>
                    <a:pt x="127225" y="19515"/>
                    <a:pt x="127225" y="13301"/>
                  </a:cubicBezTo>
                  <a:cubicBezTo>
                    <a:pt x="127225" y="8708"/>
                    <a:pt x="123895" y="63"/>
                    <a:pt x="113071" y="63"/>
                  </a:cubicBezTo>
                  <a:cubicBezTo>
                    <a:pt x="107520" y="63"/>
                    <a:pt x="95308" y="1684"/>
                    <a:pt x="83651" y="12761"/>
                  </a:cubicBezTo>
                  <a:cubicBezTo>
                    <a:pt x="71994" y="3845"/>
                    <a:pt x="60337" y="3035"/>
                    <a:pt x="54231" y="3035"/>
                  </a:cubicBezTo>
                  <a:cubicBezTo>
                    <a:pt x="28419" y="3035"/>
                    <a:pt x="9268" y="21676"/>
                    <a:pt x="9268" y="42479"/>
                  </a:cubicBezTo>
                  <a:cubicBezTo>
                    <a:pt x="9268" y="54367"/>
                    <a:pt x="15374" y="64633"/>
                    <a:pt x="22313" y="70307"/>
                  </a:cubicBezTo>
                  <a:cubicBezTo>
                    <a:pt x="18705" y="74359"/>
                    <a:pt x="13709" y="83275"/>
                    <a:pt x="13709" y="92731"/>
                  </a:cubicBezTo>
                  <a:cubicBezTo>
                    <a:pt x="13709" y="101106"/>
                    <a:pt x="17317" y="111372"/>
                    <a:pt x="25921" y="116776"/>
                  </a:cubicBezTo>
                  <a:cubicBezTo>
                    <a:pt x="9268" y="121369"/>
                    <a:pt x="386" y="132986"/>
                    <a:pt x="386" y="143793"/>
                  </a:cubicBezTo>
                  <a:cubicBezTo>
                    <a:pt x="386" y="163245"/>
                    <a:pt x="27864" y="178104"/>
                    <a:pt x="61724" y="178104"/>
                  </a:cubicBezTo>
                  <a:cubicBezTo>
                    <a:pt x="94475" y="178104"/>
                    <a:pt x="123340" y="164326"/>
                    <a:pt x="123340" y="143252"/>
                  </a:cubicBezTo>
                  <a:cubicBezTo>
                    <a:pt x="123340" y="133797"/>
                    <a:pt x="119454" y="120018"/>
                    <a:pt x="105299" y="112453"/>
                  </a:cubicBezTo>
                  <a:cubicBezTo>
                    <a:pt x="90589" y="104888"/>
                    <a:pt x="74491" y="104888"/>
                    <a:pt x="57561" y="104888"/>
                  </a:cubicBezTo>
                  <a:cubicBezTo>
                    <a:pt x="50622" y="104888"/>
                    <a:pt x="38688" y="104888"/>
                    <a:pt x="36745" y="104618"/>
                  </a:cubicBezTo>
                  <a:cubicBezTo>
                    <a:pt x="27864" y="103538"/>
                    <a:pt x="22035" y="95162"/>
                    <a:pt x="22035" y="86517"/>
                  </a:cubicBezTo>
                  <a:close/>
                  <a:moveTo>
                    <a:pt x="62002" y="171890"/>
                  </a:moveTo>
                  <a:cubicBezTo>
                    <a:pt x="33970" y="171890"/>
                    <a:pt x="14819" y="158112"/>
                    <a:pt x="14819" y="143793"/>
                  </a:cubicBezTo>
                  <a:cubicBezTo>
                    <a:pt x="14819" y="131365"/>
                    <a:pt x="25366" y="121369"/>
                    <a:pt x="37578" y="120558"/>
                  </a:cubicBezTo>
                  <a:lnTo>
                    <a:pt x="53953" y="120558"/>
                  </a:lnTo>
                  <a:cubicBezTo>
                    <a:pt x="77822" y="120558"/>
                    <a:pt x="108907" y="120558"/>
                    <a:pt x="108907" y="143793"/>
                  </a:cubicBezTo>
                  <a:cubicBezTo>
                    <a:pt x="108907" y="158382"/>
                    <a:pt x="89201" y="171890"/>
                    <a:pt x="62002" y="17189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2" name="Freeform 10811">
              <a:extLst>
                <a:ext uri="{FF2B5EF4-FFF2-40B4-BE49-F238E27FC236}">
                  <a16:creationId xmlns:a16="http://schemas.microsoft.com/office/drawing/2014/main" id="{3147D34F-9403-BA43-C48A-74C81D0A54D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3601115" y="4121030"/>
              <a:ext cx="125173" cy="124007"/>
            </a:xfrm>
            <a:custGeom>
              <a:avLst/>
              <a:gdLst>
                <a:gd name="connsiteX0" fmla="*/ 81163 w 125173"/>
                <a:gd name="connsiteY0" fmla="*/ 100566 h 124007"/>
                <a:gd name="connsiteX1" fmla="*/ 102811 w 125173"/>
                <a:gd name="connsiteY1" fmla="*/ 122720 h 124007"/>
                <a:gd name="connsiteX2" fmla="*/ 125570 w 125173"/>
                <a:gd name="connsiteY2" fmla="*/ 97054 h 124007"/>
                <a:gd name="connsiteX3" fmla="*/ 125570 w 125173"/>
                <a:gd name="connsiteY3" fmla="*/ 81924 h 124007"/>
                <a:gd name="connsiteX4" fmla="*/ 118632 w 125173"/>
                <a:gd name="connsiteY4" fmla="*/ 81924 h 124007"/>
                <a:gd name="connsiteX5" fmla="*/ 118632 w 125173"/>
                <a:gd name="connsiteY5" fmla="*/ 97054 h 124007"/>
                <a:gd name="connsiteX6" fmla="*/ 108640 w 125173"/>
                <a:gd name="connsiteY6" fmla="*/ 114344 h 124007"/>
                <a:gd name="connsiteX7" fmla="*/ 98371 w 125173"/>
                <a:gd name="connsiteY7" fmla="*/ 100836 h 124007"/>
                <a:gd name="connsiteX8" fmla="*/ 98371 w 125173"/>
                <a:gd name="connsiteY8" fmla="*/ 46802 h 124007"/>
                <a:gd name="connsiteX9" fmla="*/ 88379 w 125173"/>
                <a:gd name="connsiteY9" fmla="*/ 14922 h 124007"/>
                <a:gd name="connsiteX10" fmla="*/ 50355 w 125173"/>
                <a:gd name="connsiteY10" fmla="*/ 63 h 124007"/>
                <a:gd name="connsiteX11" fmla="*/ 8445 w 125173"/>
                <a:gd name="connsiteY11" fmla="*/ 30592 h 124007"/>
                <a:gd name="connsiteX12" fmla="*/ 21213 w 125173"/>
                <a:gd name="connsiteY12" fmla="*/ 43290 h 124007"/>
                <a:gd name="connsiteX13" fmla="*/ 33980 w 125173"/>
                <a:gd name="connsiteY13" fmla="*/ 30862 h 124007"/>
                <a:gd name="connsiteX14" fmla="*/ 19825 w 125173"/>
                <a:gd name="connsiteY14" fmla="*/ 18434 h 124007"/>
                <a:gd name="connsiteX15" fmla="*/ 49800 w 125173"/>
                <a:gd name="connsiteY15" fmla="*/ 6006 h 124007"/>
                <a:gd name="connsiteX16" fmla="*/ 79220 w 125173"/>
                <a:gd name="connsiteY16" fmla="*/ 40588 h 124007"/>
                <a:gd name="connsiteX17" fmla="*/ 79220 w 125173"/>
                <a:gd name="connsiteY17" fmla="*/ 50584 h 124007"/>
                <a:gd name="connsiteX18" fmla="*/ 28151 w 125173"/>
                <a:gd name="connsiteY18" fmla="*/ 60311 h 124007"/>
                <a:gd name="connsiteX19" fmla="*/ 397 w 125173"/>
                <a:gd name="connsiteY19" fmla="*/ 95433 h 124007"/>
                <a:gd name="connsiteX20" fmla="*/ 44804 w 125173"/>
                <a:gd name="connsiteY20" fmla="*/ 124070 h 124007"/>
                <a:gd name="connsiteX21" fmla="*/ 81163 w 125173"/>
                <a:gd name="connsiteY21" fmla="*/ 100566 h 124007"/>
                <a:gd name="connsiteX22" fmla="*/ 79220 w 125173"/>
                <a:gd name="connsiteY22" fmla="*/ 56258 h 124007"/>
                <a:gd name="connsiteX23" fmla="*/ 79220 w 125173"/>
                <a:gd name="connsiteY23" fmla="*/ 83275 h 124007"/>
                <a:gd name="connsiteX24" fmla="*/ 46747 w 125173"/>
                <a:gd name="connsiteY24" fmla="*/ 118127 h 124007"/>
                <a:gd name="connsiteX25" fmla="*/ 21768 w 125173"/>
                <a:gd name="connsiteY25" fmla="*/ 95162 h 124007"/>
                <a:gd name="connsiteX26" fmla="*/ 79220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63" y="100566"/>
                  </a:moveTo>
                  <a:cubicBezTo>
                    <a:pt x="82273" y="111372"/>
                    <a:pt x="89767" y="122720"/>
                    <a:pt x="102811" y="122720"/>
                  </a:cubicBezTo>
                  <a:cubicBezTo>
                    <a:pt x="108640" y="122720"/>
                    <a:pt x="125570" y="118937"/>
                    <a:pt x="125570" y="97054"/>
                  </a:cubicBezTo>
                  <a:lnTo>
                    <a:pt x="125570" y="81924"/>
                  </a:lnTo>
                  <a:lnTo>
                    <a:pt x="118632" y="81924"/>
                  </a:lnTo>
                  <a:lnTo>
                    <a:pt x="118632" y="97054"/>
                  </a:lnTo>
                  <a:cubicBezTo>
                    <a:pt x="118632" y="112723"/>
                    <a:pt x="111693" y="114344"/>
                    <a:pt x="108640" y="114344"/>
                  </a:cubicBezTo>
                  <a:cubicBezTo>
                    <a:pt x="99481" y="114344"/>
                    <a:pt x="98371" y="102187"/>
                    <a:pt x="98371" y="100836"/>
                  </a:cubicBezTo>
                  <a:lnTo>
                    <a:pt x="98371" y="46802"/>
                  </a:lnTo>
                  <a:cubicBezTo>
                    <a:pt x="98371" y="35455"/>
                    <a:pt x="98371" y="24918"/>
                    <a:pt x="88379" y="14922"/>
                  </a:cubicBezTo>
                  <a:cubicBezTo>
                    <a:pt x="77555" y="4385"/>
                    <a:pt x="63677" y="63"/>
                    <a:pt x="50355" y="63"/>
                  </a:cubicBezTo>
                  <a:cubicBezTo>
                    <a:pt x="27596" y="63"/>
                    <a:pt x="8445" y="12761"/>
                    <a:pt x="8445" y="30592"/>
                  </a:cubicBezTo>
                  <a:cubicBezTo>
                    <a:pt x="8445" y="38697"/>
                    <a:pt x="13996" y="43290"/>
                    <a:pt x="21213" y="43290"/>
                  </a:cubicBezTo>
                  <a:cubicBezTo>
                    <a:pt x="28984" y="43290"/>
                    <a:pt x="33980" y="37886"/>
                    <a:pt x="33980" y="30862"/>
                  </a:cubicBezTo>
                  <a:cubicBezTo>
                    <a:pt x="33980" y="27620"/>
                    <a:pt x="32592" y="18704"/>
                    <a:pt x="19825" y="18434"/>
                  </a:cubicBezTo>
                  <a:cubicBezTo>
                    <a:pt x="27319" y="8978"/>
                    <a:pt x="40918" y="6006"/>
                    <a:pt x="49800" y="6006"/>
                  </a:cubicBezTo>
                  <a:cubicBezTo>
                    <a:pt x="63400" y="6006"/>
                    <a:pt x="79220" y="16543"/>
                    <a:pt x="79220" y="40588"/>
                  </a:cubicBezTo>
                  <a:lnTo>
                    <a:pt x="79220" y="50584"/>
                  </a:lnTo>
                  <a:cubicBezTo>
                    <a:pt x="65065" y="51395"/>
                    <a:pt x="45637" y="52205"/>
                    <a:pt x="28151" y="60311"/>
                  </a:cubicBezTo>
                  <a:cubicBezTo>
                    <a:pt x="7335" y="69496"/>
                    <a:pt x="397" y="83545"/>
                    <a:pt x="397" y="95433"/>
                  </a:cubicBezTo>
                  <a:cubicBezTo>
                    <a:pt x="397" y="117316"/>
                    <a:pt x="27319" y="124070"/>
                    <a:pt x="44804" y="124070"/>
                  </a:cubicBezTo>
                  <a:cubicBezTo>
                    <a:pt x="63122" y="124070"/>
                    <a:pt x="75889" y="113264"/>
                    <a:pt x="81163" y="100566"/>
                  </a:cubicBezTo>
                  <a:close/>
                  <a:moveTo>
                    <a:pt x="79220" y="56258"/>
                  </a:moveTo>
                  <a:lnTo>
                    <a:pt x="79220" y="83275"/>
                  </a:lnTo>
                  <a:cubicBezTo>
                    <a:pt x="79220" y="108941"/>
                    <a:pt x="59237" y="118127"/>
                    <a:pt x="46747" y="118127"/>
                  </a:cubicBezTo>
                  <a:cubicBezTo>
                    <a:pt x="33147" y="118127"/>
                    <a:pt x="21768" y="108671"/>
                    <a:pt x="21768" y="95162"/>
                  </a:cubicBezTo>
                  <a:cubicBezTo>
                    <a:pt x="21768" y="80303"/>
                    <a:pt x="33425" y="57879"/>
                    <a:pt x="79220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3" name="Freeform 10812">
              <a:extLst>
                <a:ext uri="{FF2B5EF4-FFF2-40B4-BE49-F238E27FC236}">
                  <a16:creationId xmlns:a16="http://schemas.microsoft.com/office/drawing/2014/main" id="{9648EC8E-0ED2-FBF1-2F60-CA9373351B12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3733505" y="4075912"/>
              <a:ext cx="86872" cy="169125"/>
            </a:xfrm>
            <a:custGeom>
              <a:avLst/>
              <a:gdLst>
                <a:gd name="connsiteX0" fmla="*/ 43144 w 86872"/>
                <a:gd name="connsiteY0" fmla="*/ 58149 h 169125"/>
                <a:gd name="connsiteX1" fmla="*/ 82833 w 86872"/>
                <a:gd name="connsiteY1" fmla="*/ 58149 h 169125"/>
                <a:gd name="connsiteX2" fmla="*/ 82833 w 86872"/>
                <a:gd name="connsiteY2" fmla="*/ 49774 h 169125"/>
                <a:gd name="connsiteX3" fmla="*/ 43144 w 86872"/>
                <a:gd name="connsiteY3" fmla="*/ 49774 h 169125"/>
                <a:gd name="connsiteX4" fmla="*/ 43144 w 86872"/>
                <a:gd name="connsiteY4" fmla="*/ 63 h 169125"/>
                <a:gd name="connsiteX5" fmla="*/ 36205 w 86872"/>
                <a:gd name="connsiteY5" fmla="*/ 63 h 169125"/>
                <a:gd name="connsiteX6" fmla="*/ 402 w 86872"/>
                <a:gd name="connsiteY6" fmla="*/ 52205 h 169125"/>
                <a:gd name="connsiteX7" fmla="*/ 402 w 86872"/>
                <a:gd name="connsiteY7" fmla="*/ 58149 h 169125"/>
                <a:gd name="connsiteX8" fmla="*/ 23993 w 86872"/>
                <a:gd name="connsiteY8" fmla="*/ 58149 h 169125"/>
                <a:gd name="connsiteX9" fmla="*/ 23993 w 86872"/>
                <a:gd name="connsiteY9" fmla="*/ 132716 h 169125"/>
                <a:gd name="connsiteX10" fmla="*/ 59797 w 86872"/>
                <a:gd name="connsiteY10" fmla="*/ 169189 h 169125"/>
                <a:gd name="connsiteX11" fmla="*/ 87274 w 86872"/>
                <a:gd name="connsiteY11" fmla="*/ 132716 h 169125"/>
                <a:gd name="connsiteX12" fmla="*/ 87274 w 86872"/>
                <a:gd name="connsiteY12" fmla="*/ 117316 h 169125"/>
                <a:gd name="connsiteX13" fmla="*/ 80335 w 86872"/>
                <a:gd name="connsiteY13" fmla="*/ 117316 h 169125"/>
                <a:gd name="connsiteX14" fmla="*/ 80335 w 86872"/>
                <a:gd name="connsiteY14" fmla="*/ 132176 h 169125"/>
                <a:gd name="connsiteX15" fmla="*/ 61740 w 86872"/>
                <a:gd name="connsiteY15" fmla="*/ 162434 h 169125"/>
                <a:gd name="connsiteX16" fmla="*/ 43144 w 86872"/>
                <a:gd name="connsiteY16" fmla="*/ 133256 h 169125"/>
                <a:gd name="connsiteX17" fmla="*/ 4314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44" y="58149"/>
                  </a:moveTo>
                  <a:lnTo>
                    <a:pt x="82833" y="58149"/>
                  </a:lnTo>
                  <a:lnTo>
                    <a:pt x="82833" y="49774"/>
                  </a:lnTo>
                  <a:lnTo>
                    <a:pt x="43144" y="49774"/>
                  </a:lnTo>
                  <a:lnTo>
                    <a:pt x="43144" y="63"/>
                  </a:lnTo>
                  <a:lnTo>
                    <a:pt x="36205" y="63"/>
                  </a:lnTo>
                  <a:cubicBezTo>
                    <a:pt x="35928" y="22217"/>
                    <a:pt x="27601" y="51125"/>
                    <a:pt x="402" y="52205"/>
                  </a:cubicBezTo>
                  <a:lnTo>
                    <a:pt x="402" y="58149"/>
                  </a:lnTo>
                  <a:lnTo>
                    <a:pt x="23993" y="58149"/>
                  </a:lnTo>
                  <a:lnTo>
                    <a:pt x="23993" y="132716"/>
                  </a:lnTo>
                  <a:cubicBezTo>
                    <a:pt x="23993" y="165947"/>
                    <a:pt x="49805" y="169189"/>
                    <a:pt x="59797" y="169189"/>
                  </a:cubicBezTo>
                  <a:cubicBezTo>
                    <a:pt x="79503" y="169189"/>
                    <a:pt x="87274" y="150007"/>
                    <a:pt x="87274" y="132716"/>
                  </a:cubicBezTo>
                  <a:lnTo>
                    <a:pt x="87274" y="117316"/>
                  </a:lnTo>
                  <a:lnTo>
                    <a:pt x="80335" y="117316"/>
                  </a:lnTo>
                  <a:lnTo>
                    <a:pt x="80335" y="132176"/>
                  </a:lnTo>
                  <a:cubicBezTo>
                    <a:pt x="80335" y="152168"/>
                    <a:pt x="72009" y="162434"/>
                    <a:pt x="61740" y="162434"/>
                  </a:cubicBezTo>
                  <a:cubicBezTo>
                    <a:pt x="43144" y="162434"/>
                    <a:pt x="43144" y="137849"/>
                    <a:pt x="43144" y="133256"/>
                  </a:cubicBezTo>
                  <a:lnTo>
                    <a:pt x="4314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4" name="Freeform 10813">
              <a:extLst>
                <a:ext uri="{FF2B5EF4-FFF2-40B4-BE49-F238E27FC236}">
                  <a16:creationId xmlns:a16="http://schemas.microsoft.com/office/drawing/2014/main" id="{13A880D5-D720-5DB0-A44B-CE4697C4BD17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4266064" y="4400115"/>
              <a:ext cx="86872" cy="169125"/>
            </a:xfrm>
            <a:custGeom>
              <a:avLst/>
              <a:gdLst>
                <a:gd name="connsiteX0" fmla="*/ 42804 w 86872"/>
                <a:gd name="connsiteY0" fmla="*/ 58161 h 169125"/>
                <a:gd name="connsiteX1" fmla="*/ 82493 w 86872"/>
                <a:gd name="connsiteY1" fmla="*/ 58161 h 169125"/>
                <a:gd name="connsiteX2" fmla="*/ 82493 w 86872"/>
                <a:gd name="connsiteY2" fmla="*/ 49786 h 169125"/>
                <a:gd name="connsiteX3" fmla="*/ 42804 w 86872"/>
                <a:gd name="connsiteY3" fmla="*/ 49786 h 169125"/>
                <a:gd name="connsiteX4" fmla="*/ 42804 w 86872"/>
                <a:gd name="connsiteY4" fmla="*/ 75 h 169125"/>
                <a:gd name="connsiteX5" fmla="*/ 35865 w 86872"/>
                <a:gd name="connsiteY5" fmla="*/ 75 h 169125"/>
                <a:gd name="connsiteX6" fmla="*/ 62 w 86872"/>
                <a:gd name="connsiteY6" fmla="*/ 52217 h 169125"/>
                <a:gd name="connsiteX7" fmla="*/ 62 w 86872"/>
                <a:gd name="connsiteY7" fmla="*/ 58161 h 169125"/>
                <a:gd name="connsiteX8" fmla="*/ 23653 w 86872"/>
                <a:gd name="connsiteY8" fmla="*/ 58161 h 169125"/>
                <a:gd name="connsiteX9" fmla="*/ 23653 w 86872"/>
                <a:gd name="connsiteY9" fmla="*/ 132728 h 169125"/>
                <a:gd name="connsiteX10" fmla="*/ 59457 w 86872"/>
                <a:gd name="connsiteY10" fmla="*/ 169201 h 169125"/>
                <a:gd name="connsiteX11" fmla="*/ 86934 w 86872"/>
                <a:gd name="connsiteY11" fmla="*/ 132728 h 169125"/>
                <a:gd name="connsiteX12" fmla="*/ 86934 w 86872"/>
                <a:gd name="connsiteY12" fmla="*/ 117328 h 169125"/>
                <a:gd name="connsiteX13" fmla="*/ 79995 w 86872"/>
                <a:gd name="connsiteY13" fmla="*/ 117328 h 169125"/>
                <a:gd name="connsiteX14" fmla="*/ 79995 w 86872"/>
                <a:gd name="connsiteY14" fmla="*/ 132187 h 169125"/>
                <a:gd name="connsiteX15" fmla="*/ 61400 w 86872"/>
                <a:gd name="connsiteY15" fmla="*/ 162446 h 169125"/>
                <a:gd name="connsiteX16" fmla="*/ 42804 w 86872"/>
                <a:gd name="connsiteY16" fmla="*/ 133268 h 169125"/>
                <a:gd name="connsiteX17" fmla="*/ 42804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04" y="58161"/>
                  </a:moveTo>
                  <a:lnTo>
                    <a:pt x="82493" y="58161"/>
                  </a:lnTo>
                  <a:lnTo>
                    <a:pt x="82493" y="49786"/>
                  </a:lnTo>
                  <a:lnTo>
                    <a:pt x="42804" y="49786"/>
                  </a:lnTo>
                  <a:lnTo>
                    <a:pt x="42804" y="75"/>
                  </a:lnTo>
                  <a:lnTo>
                    <a:pt x="35865" y="75"/>
                  </a:lnTo>
                  <a:cubicBezTo>
                    <a:pt x="35588" y="22229"/>
                    <a:pt x="27261" y="51137"/>
                    <a:pt x="62" y="52217"/>
                  </a:cubicBezTo>
                  <a:lnTo>
                    <a:pt x="62" y="58161"/>
                  </a:lnTo>
                  <a:lnTo>
                    <a:pt x="23653" y="58161"/>
                  </a:lnTo>
                  <a:lnTo>
                    <a:pt x="23653" y="132728"/>
                  </a:lnTo>
                  <a:cubicBezTo>
                    <a:pt x="23653" y="165959"/>
                    <a:pt x="49465" y="169201"/>
                    <a:pt x="59457" y="169201"/>
                  </a:cubicBezTo>
                  <a:cubicBezTo>
                    <a:pt x="79163" y="169201"/>
                    <a:pt x="86934" y="150019"/>
                    <a:pt x="86934" y="132728"/>
                  </a:cubicBezTo>
                  <a:lnTo>
                    <a:pt x="86934" y="117328"/>
                  </a:lnTo>
                  <a:lnTo>
                    <a:pt x="79995" y="117328"/>
                  </a:lnTo>
                  <a:lnTo>
                    <a:pt x="79995" y="132187"/>
                  </a:lnTo>
                  <a:cubicBezTo>
                    <a:pt x="79995" y="152180"/>
                    <a:pt x="71669" y="162446"/>
                    <a:pt x="61400" y="162446"/>
                  </a:cubicBezTo>
                  <a:cubicBezTo>
                    <a:pt x="42804" y="162446"/>
                    <a:pt x="42804" y="137861"/>
                    <a:pt x="42804" y="133268"/>
                  </a:cubicBezTo>
                  <a:lnTo>
                    <a:pt x="42804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5" name="Freeform 10814">
              <a:extLst>
                <a:ext uri="{FF2B5EF4-FFF2-40B4-BE49-F238E27FC236}">
                  <a16:creationId xmlns:a16="http://schemas.microsoft.com/office/drawing/2014/main" id="{DCA5724B-6391-2156-E180-442B59F89655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4377885" y="4385525"/>
              <a:ext cx="59395" cy="180743"/>
            </a:xfrm>
            <a:custGeom>
              <a:avLst/>
              <a:gdLst>
                <a:gd name="connsiteX0" fmla="*/ 40032 w 59395"/>
                <a:gd name="connsiteY0" fmla="*/ 61403 h 180743"/>
                <a:gd name="connsiteX1" fmla="*/ 1176 w 59395"/>
                <a:gd name="connsiteY1" fmla="*/ 64375 h 180743"/>
                <a:gd name="connsiteX2" fmla="*/ 1176 w 59395"/>
                <a:gd name="connsiteY2" fmla="*/ 72750 h 180743"/>
                <a:gd name="connsiteX3" fmla="*/ 21714 w 59395"/>
                <a:gd name="connsiteY3" fmla="*/ 87610 h 180743"/>
                <a:gd name="connsiteX4" fmla="*/ 21714 w 59395"/>
                <a:gd name="connsiteY4" fmla="*/ 160285 h 180743"/>
                <a:gd name="connsiteX5" fmla="*/ 66 w 59395"/>
                <a:gd name="connsiteY5" fmla="*/ 172443 h 180743"/>
                <a:gd name="connsiteX6" fmla="*/ 66 w 59395"/>
                <a:gd name="connsiteY6" fmla="*/ 180818 h 180743"/>
                <a:gd name="connsiteX7" fmla="*/ 30596 w 59395"/>
                <a:gd name="connsiteY7" fmla="*/ 180007 h 180743"/>
                <a:gd name="connsiteX8" fmla="*/ 59461 w 59395"/>
                <a:gd name="connsiteY8" fmla="*/ 180818 h 180743"/>
                <a:gd name="connsiteX9" fmla="*/ 59461 w 59395"/>
                <a:gd name="connsiteY9" fmla="*/ 172443 h 180743"/>
                <a:gd name="connsiteX10" fmla="*/ 40032 w 59395"/>
                <a:gd name="connsiteY10" fmla="*/ 160555 h 180743"/>
                <a:gd name="connsiteX11" fmla="*/ 40032 w 59395"/>
                <a:gd name="connsiteY11" fmla="*/ 61403 h 180743"/>
                <a:gd name="connsiteX12" fmla="*/ 41143 w 59395"/>
                <a:gd name="connsiteY12" fmla="*/ 14394 h 180743"/>
                <a:gd name="connsiteX13" fmla="*/ 26433 w 59395"/>
                <a:gd name="connsiteY13" fmla="*/ 75 h 180743"/>
                <a:gd name="connsiteX14" fmla="*/ 11723 w 59395"/>
                <a:gd name="connsiteY14" fmla="*/ 14394 h 180743"/>
                <a:gd name="connsiteX15" fmla="*/ 26433 w 59395"/>
                <a:gd name="connsiteY15" fmla="*/ 28713 h 180743"/>
                <a:gd name="connsiteX16" fmla="*/ 41143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32" y="61403"/>
                  </a:moveTo>
                  <a:lnTo>
                    <a:pt x="1176" y="64375"/>
                  </a:lnTo>
                  <a:lnTo>
                    <a:pt x="1176" y="72750"/>
                  </a:lnTo>
                  <a:cubicBezTo>
                    <a:pt x="19216" y="72750"/>
                    <a:pt x="21714" y="74371"/>
                    <a:pt x="21714" y="87610"/>
                  </a:cubicBezTo>
                  <a:lnTo>
                    <a:pt x="21714" y="160285"/>
                  </a:lnTo>
                  <a:cubicBezTo>
                    <a:pt x="21714" y="172443"/>
                    <a:pt x="18661" y="172443"/>
                    <a:pt x="66" y="172443"/>
                  </a:cubicBezTo>
                  <a:lnTo>
                    <a:pt x="66" y="180818"/>
                  </a:lnTo>
                  <a:cubicBezTo>
                    <a:pt x="8947" y="180548"/>
                    <a:pt x="23935" y="180007"/>
                    <a:pt x="30596" y="180007"/>
                  </a:cubicBezTo>
                  <a:cubicBezTo>
                    <a:pt x="40310" y="180007"/>
                    <a:pt x="50024" y="180548"/>
                    <a:pt x="59461" y="180818"/>
                  </a:cubicBezTo>
                  <a:lnTo>
                    <a:pt x="59461" y="172443"/>
                  </a:lnTo>
                  <a:cubicBezTo>
                    <a:pt x="41143" y="172443"/>
                    <a:pt x="40032" y="171092"/>
                    <a:pt x="40032" y="160555"/>
                  </a:cubicBezTo>
                  <a:lnTo>
                    <a:pt x="40032" y="61403"/>
                  </a:lnTo>
                  <a:close/>
                  <a:moveTo>
                    <a:pt x="41143" y="14394"/>
                  </a:moveTo>
                  <a:cubicBezTo>
                    <a:pt x="41143" y="5748"/>
                    <a:pt x="34204" y="75"/>
                    <a:pt x="26433" y="75"/>
                  </a:cubicBezTo>
                  <a:cubicBezTo>
                    <a:pt x="17829" y="75"/>
                    <a:pt x="11723" y="7369"/>
                    <a:pt x="11723" y="14394"/>
                  </a:cubicBezTo>
                  <a:cubicBezTo>
                    <a:pt x="11723" y="21688"/>
                    <a:pt x="17829" y="28713"/>
                    <a:pt x="26433" y="28713"/>
                  </a:cubicBezTo>
                  <a:cubicBezTo>
                    <a:pt x="34204" y="28713"/>
                    <a:pt x="41143" y="23039"/>
                    <a:pt x="41143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6" name="Freeform 10815">
              <a:extLst>
                <a:ext uri="{FF2B5EF4-FFF2-40B4-BE49-F238E27FC236}">
                  <a16:creationId xmlns:a16="http://schemas.microsoft.com/office/drawing/2014/main" id="{A10769C7-B64D-589E-BB4E-DCC84F876FB7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4454704" y="4446854"/>
              <a:ext cx="216764" cy="119414"/>
            </a:xfrm>
            <a:custGeom>
              <a:avLst/>
              <a:gdLst>
                <a:gd name="connsiteX0" fmla="*/ 21717 w 216764"/>
                <a:gd name="connsiteY0" fmla="*/ 26551 h 119414"/>
                <a:gd name="connsiteX1" fmla="*/ 21717 w 216764"/>
                <a:gd name="connsiteY1" fmla="*/ 98957 h 119414"/>
                <a:gd name="connsiteX2" fmla="*/ 68 w 216764"/>
                <a:gd name="connsiteY2" fmla="*/ 111114 h 119414"/>
                <a:gd name="connsiteX3" fmla="*/ 68 w 216764"/>
                <a:gd name="connsiteY3" fmla="*/ 119490 h 119414"/>
                <a:gd name="connsiteX4" fmla="*/ 31431 w 216764"/>
                <a:gd name="connsiteY4" fmla="*/ 118679 h 119414"/>
                <a:gd name="connsiteX5" fmla="*/ 62517 w 216764"/>
                <a:gd name="connsiteY5" fmla="*/ 119490 h 119414"/>
                <a:gd name="connsiteX6" fmla="*/ 62517 w 216764"/>
                <a:gd name="connsiteY6" fmla="*/ 111114 h 119414"/>
                <a:gd name="connsiteX7" fmla="*/ 40868 w 216764"/>
                <a:gd name="connsiteY7" fmla="*/ 98957 h 119414"/>
                <a:gd name="connsiteX8" fmla="*/ 40868 w 216764"/>
                <a:gd name="connsiteY8" fmla="*/ 49246 h 119414"/>
                <a:gd name="connsiteX9" fmla="*/ 78337 w 216764"/>
                <a:gd name="connsiteY9" fmla="*/ 6018 h 119414"/>
                <a:gd name="connsiteX10" fmla="*/ 98875 w 216764"/>
                <a:gd name="connsiteY10" fmla="*/ 36007 h 119414"/>
                <a:gd name="connsiteX11" fmla="*/ 98875 w 216764"/>
                <a:gd name="connsiteY11" fmla="*/ 98957 h 119414"/>
                <a:gd name="connsiteX12" fmla="*/ 77226 w 216764"/>
                <a:gd name="connsiteY12" fmla="*/ 111114 h 119414"/>
                <a:gd name="connsiteX13" fmla="*/ 77226 w 216764"/>
                <a:gd name="connsiteY13" fmla="*/ 119490 h 119414"/>
                <a:gd name="connsiteX14" fmla="*/ 108589 w 216764"/>
                <a:gd name="connsiteY14" fmla="*/ 118679 h 119414"/>
                <a:gd name="connsiteX15" fmla="*/ 139675 w 216764"/>
                <a:gd name="connsiteY15" fmla="*/ 119490 h 119414"/>
                <a:gd name="connsiteX16" fmla="*/ 139675 w 216764"/>
                <a:gd name="connsiteY16" fmla="*/ 111114 h 119414"/>
                <a:gd name="connsiteX17" fmla="*/ 118026 w 216764"/>
                <a:gd name="connsiteY17" fmla="*/ 98957 h 119414"/>
                <a:gd name="connsiteX18" fmla="*/ 118026 w 216764"/>
                <a:gd name="connsiteY18" fmla="*/ 49246 h 119414"/>
                <a:gd name="connsiteX19" fmla="*/ 155495 w 216764"/>
                <a:gd name="connsiteY19" fmla="*/ 6018 h 119414"/>
                <a:gd name="connsiteX20" fmla="*/ 176033 w 216764"/>
                <a:gd name="connsiteY20" fmla="*/ 36007 h 119414"/>
                <a:gd name="connsiteX21" fmla="*/ 176033 w 216764"/>
                <a:gd name="connsiteY21" fmla="*/ 98957 h 119414"/>
                <a:gd name="connsiteX22" fmla="*/ 154385 w 216764"/>
                <a:gd name="connsiteY22" fmla="*/ 111114 h 119414"/>
                <a:gd name="connsiteX23" fmla="*/ 154385 w 216764"/>
                <a:gd name="connsiteY23" fmla="*/ 119490 h 119414"/>
                <a:gd name="connsiteX24" fmla="*/ 185747 w 216764"/>
                <a:gd name="connsiteY24" fmla="*/ 118679 h 119414"/>
                <a:gd name="connsiteX25" fmla="*/ 216833 w 216764"/>
                <a:gd name="connsiteY25" fmla="*/ 119490 h 119414"/>
                <a:gd name="connsiteX26" fmla="*/ 216833 w 216764"/>
                <a:gd name="connsiteY26" fmla="*/ 111114 h 119414"/>
                <a:gd name="connsiteX27" fmla="*/ 195184 w 216764"/>
                <a:gd name="connsiteY27" fmla="*/ 103009 h 119414"/>
                <a:gd name="connsiteX28" fmla="*/ 195184 w 216764"/>
                <a:gd name="connsiteY28" fmla="*/ 51407 h 119414"/>
                <a:gd name="connsiteX29" fmla="*/ 186580 w 216764"/>
                <a:gd name="connsiteY29" fmla="*/ 10071 h 119414"/>
                <a:gd name="connsiteX30" fmla="*/ 157438 w 216764"/>
                <a:gd name="connsiteY30" fmla="*/ 75 h 119414"/>
                <a:gd name="connsiteX31" fmla="*/ 117193 w 216764"/>
                <a:gd name="connsiteY31" fmla="*/ 26551 h 119414"/>
                <a:gd name="connsiteX32" fmla="*/ 80279 w 216764"/>
                <a:gd name="connsiteY32" fmla="*/ 75 h 119414"/>
                <a:gd name="connsiteX33" fmla="*/ 39203 w 216764"/>
                <a:gd name="connsiteY33" fmla="*/ 28442 h 119414"/>
                <a:gd name="connsiteX34" fmla="*/ 39203 w 216764"/>
                <a:gd name="connsiteY34" fmla="*/ 75 h 119414"/>
                <a:gd name="connsiteX35" fmla="*/ 68 w 216764"/>
                <a:gd name="connsiteY35" fmla="*/ 3047 h 119414"/>
                <a:gd name="connsiteX36" fmla="*/ 68 w 216764"/>
                <a:gd name="connsiteY36" fmla="*/ 11422 h 119414"/>
                <a:gd name="connsiteX37" fmla="*/ 21717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17" y="26551"/>
                  </a:moveTo>
                  <a:lnTo>
                    <a:pt x="21717" y="98957"/>
                  </a:lnTo>
                  <a:cubicBezTo>
                    <a:pt x="21717" y="111114"/>
                    <a:pt x="18664" y="111114"/>
                    <a:pt x="68" y="111114"/>
                  </a:cubicBezTo>
                  <a:lnTo>
                    <a:pt x="68" y="119490"/>
                  </a:lnTo>
                  <a:cubicBezTo>
                    <a:pt x="9783" y="119219"/>
                    <a:pt x="23937" y="118679"/>
                    <a:pt x="31431" y="118679"/>
                  </a:cubicBezTo>
                  <a:cubicBezTo>
                    <a:pt x="38647" y="118679"/>
                    <a:pt x="53080" y="119219"/>
                    <a:pt x="62517" y="119490"/>
                  </a:cubicBezTo>
                  <a:lnTo>
                    <a:pt x="62517" y="111114"/>
                  </a:lnTo>
                  <a:cubicBezTo>
                    <a:pt x="43921" y="111114"/>
                    <a:pt x="40868" y="111114"/>
                    <a:pt x="40868" y="98957"/>
                  </a:cubicBezTo>
                  <a:lnTo>
                    <a:pt x="40868" y="49246"/>
                  </a:lnTo>
                  <a:cubicBezTo>
                    <a:pt x="40868" y="21148"/>
                    <a:pt x="60574" y="6018"/>
                    <a:pt x="78337" y="6018"/>
                  </a:cubicBezTo>
                  <a:cubicBezTo>
                    <a:pt x="95822" y="6018"/>
                    <a:pt x="98875" y="20608"/>
                    <a:pt x="98875" y="36007"/>
                  </a:cubicBezTo>
                  <a:lnTo>
                    <a:pt x="98875" y="98957"/>
                  </a:lnTo>
                  <a:cubicBezTo>
                    <a:pt x="98875" y="111114"/>
                    <a:pt x="95822" y="111114"/>
                    <a:pt x="77226" y="111114"/>
                  </a:cubicBezTo>
                  <a:lnTo>
                    <a:pt x="77226" y="119490"/>
                  </a:lnTo>
                  <a:cubicBezTo>
                    <a:pt x="86941" y="119219"/>
                    <a:pt x="101096" y="118679"/>
                    <a:pt x="108589" y="118679"/>
                  </a:cubicBezTo>
                  <a:cubicBezTo>
                    <a:pt x="115806" y="118679"/>
                    <a:pt x="130238" y="119219"/>
                    <a:pt x="139675" y="119490"/>
                  </a:cubicBezTo>
                  <a:lnTo>
                    <a:pt x="139675" y="111114"/>
                  </a:lnTo>
                  <a:cubicBezTo>
                    <a:pt x="121079" y="111114"/>
                    <a:pt x="118026" y="111114"/>
                    <a:pt x="118026" y="98957"/>
                  </a:cubicBezTo>
                  <a:lnTo>
                    <a:pt x="118026" y="49246"/>
                  </a:lnTo>
                  <a:cubicBezTo>
                    <a:pt x="118026" y="21148"/>
                    <a:pt x="137732" y="6018"/>
                    <a:pt x="155495" y="6018"/>
                  </a:cubicBezTo>
                  <a:cubicBezTo>
                    <a:pt x="172980" y="6018"/>
                    <a:pt x="176033" y="20608"/>
                    <a:pt x="176033" y="36007"/>
                  </a:cubicBezTo>
                  <a:lnTo>
                    <a:pt x="176033" y="98957"/>
                  </a:lnTo>
                  <a:cubicBezTo>
                    <a:pt x="176033" y="111114"/>
                    <a:pt x="172980" y="111114"/>
                    <a:pt x="154385" y="111114"/>
                  </a:cubicBezTo>
                  <a:lnTo>
                    <a:pt x="154385" y="119490"/>
                  </a:lnTo>
                  <a:cubicBezTo>
                    <a:pt x="164099" y="119219"/>
                    <a:pt x="178254" y="118679"/>
                    <a:pt x="185747" y="118679"/>
                  </a:cubicBezTo>
                  <a:cubicBezTo>
                    <a:pt x="192964" y="118679"/>
                    <a:pt x="207396" y="119219"/>
                    <a:pt x="216833" y="119490"/>
                  </a:cubicBezTo>
                  <a:lnTo>
                    <a:pt x="216833" y="111114"/>
                  </a:lnTo>
                  <a:cubicBezTo>
                    <a:pt x="202400" y="111114"/>
                    <a:pt x="195462" y="111114"/>
                    <a:pt x="195184" y="103009"/>
                  </a:cubicBezTo>
                  <a:lnTo>
                    <a:pt x="195184" y="51407"/>
                  </a:lnTo>
                  <a:cubicBezTo>
                    <a:pt x="195184" y="28172"/>
                    <a:pt x="195184" y="19797"/>
                    <a:pt x="186580" y="10071"/>
                  </a:cubicBezTo>
                  <a:cubicBezTo>
                    <a:pt x="182694" y="5478"/>
                    <a:pt x="173535" y="75"/>
                    <a:pt x="157438" y="75"/>
                  </a:cubicBezTo>
                  <a:cubicBezTo>
                    <a:pt x="134124" y="75"/>
                    <a:pt x="121912" y="16285"/>
                    <a:pt x="117193" y="26551"/>
                  </a:cubicBezTo>
                  <a:cubicBezTo>
                    <a:pt x="113308" y="3047"/>
                    <a:pt x="92769" y="75"/>
                    <a:pt x="80279" y="75"/>
                  </a:cubicBezTo>
                  <a:cubicBezTo>
                    <a:pt x="60019" y="75"/>
                    <a:pt x="46974" y="11692"/>
                    <a:pt x="39203" y="28442"/>
                  </a:cubicBezTo>
                  <a:lnTo>
                    <a:pt x="39203" y="75"/>
                  </a:lnTo>
                  <a:lnTo>
                    <a:pt x="68" y="3047"/>
                  </a:lnTo>
                  <a:lnTo>
                    <a:pt x="68" y="11422"/>
                  </a:lnTo>
                  <a:cubicBezTo>
                    <a:pt x="19497" y="11422"/>
                    <a:pt x="21717" y="13313"/>
                    <a:pt x="21717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7" name="Freeform 10816">
              <a:extLst>
                <a:ext uri="{FF2B5EF4-FFF2-40B4-BE49-F238E27FC236}">
                  <a16:creationId xmlns:a16="http://schemas.microsoft.com/office/drawing/2014/main" id="{F280F61A-24B6-82B7-28DB-B42ECDE554B8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4684884" y="4445233"/>
              <a:ext cx="107410" cy="124007"/>
            </a:xfrm>
            <a:custGeom>
              <a:avLst/>
              <a:gdLst>
                <a:gd name="connsiteX0" fmla="*/ 23391 w 107410"/>
                <a:gd name="connsiteY0" fmla="*/ 53028 h 124007"/>
                <a:gd name="connsiteX1" fmla="*/ 57806 w 107410"/>
                <a:gd name="connsiteY1" fmla="*/ 6018 h 124007"/>
                <a:gd name="connsiteX2" fmla="*/ 89169 w 107410"/>
                <a:gd name="connsiteY2" fmla="*/ 53028 h 124007"/>
                <a:gd name="connsiteX3" fmla="*/ 23391 w 107410"/>
                <a:gd name="connsiteY3" fmla="*/ 53028 h 124007"/>
                <a:gd name="connsiteX4" fmla="*/ 23113 w 107410"/>
                <a:gd name="connsiteY4" fmla="*/ 58701 h 124007"/>
                <a:gd name="connsiteX5" fmla="*/ 100549 w 107410"/>
                <a:gd name="connsiteY5" fmla="*/ 58701 h 124007"/>
                <a:gd name="connsiteX6" fmla="*/ 107487 w 107410"/>
                <a:gd name="connsiteY6" fmla="*/ 53028 h 124007"/>
                <a:gd name="connsiteX7" fmla="*/ 57806 w 107410"/>
                <a:gd name="connsiteY7" fmla="*/ 75 h 124007"/>
                <a:gd name="connsiteX8" fmla="*/ 77 w 107410"/>
                <a:gd name="connsiteY8" fmla="*/ 61673 h 124007"/>
                <a:gd name="connsiteX9" fmla="*/ 61137 w 107410"/>
                <a:gd name="connsiteY9" fmla="*/ 124082 h 124007"/>
                <a:gd name="connsiteX10" fmla="*/ 107487 w 107410"/>
                <a:gd name="connsiteY10" fmla="*/ 88960 h 124007"/>
                <a:gd name="connsiteX11" fmla="*/ 103879 w 107410"/>
                <a:gd name="connsiteY11" fmla="*/ 85718 h 124007"/>
                <a:gd name="connsiteX12" fmla="*/ 100271 w 107410"/>
                <a:gd name="connsiteY12" fmla="*/ 89501 h 124007"/>
                <a:gd name="connsiteX13" fmla="*/ 62802 w 107410"/>
                <a:gd name="connsiteY13" fmla="*/ 117328 h 124007"/>
                <a:gd name="connsiteX14" fmla="*/ 31440 w 107410"/>
                <a:gd name="connsiteY14" fmla="*/ 99227 h 124007"/>
                <a:gd name="connsiteX15" fmla="*/ 2311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391" y="53028"/>
                  </a:moveTo>
                  <a:cubicBezTo>
                    <a:pt x="25056" y="12773"/>
                    <a:pt x="48370" y="6018"/>
                    <a:pt x="57806" y="6018"/>
                  </a:cubicBezTo>
                  <a:cubicBezTo>
                    <a:pt x="86394" y="6018"/>
                    <a:pt x="89169" y="42491"/>
                    <a:pt x="89169" y="53028"/>
                  </a:cubicBezTo>
                  <a:lnTo>
                    <a:pt x="23391" y="53028"/>
                  </a:lnTo>
                  <a:close/>
                  <a:moveTo>
                    <a:pt x="23113" y="58701"/>
                  </a:moveTo>
                  <a:lnTo>
                    <a:pt x="100549" y="58701"/>
                  </a:lnTo>
                  <a:cubicBezTo>
                    <a:pt x="106655" y="58701"/>
                    <a:pt x="107487" y="58701"/>
                    <a:pt x="107487" y="53028"/>
                  </a:cubicBezTo>
                  <a:cubicBezTo>
                    <a:pt x="107487" y="26281"/>
                    <a:pt x="92500" y="75"/>
                    <a:pt x="57806" y="75"/>
                  </a:cubicBezTo>
                  <a:cubicBezTo>
                    <a:pt x="25611" y="75"/>
                    <a:pt x="77" y="27902"/>
                    <a:pt x="77" y="61673"/>
                  </a:cubicBezTo>
                  <a:cubicBezTo>
                    <a:pt x="77" y="97876"/>
                    <a:pt x="29219" y="124082"/>
                    <a:pt x="61137" y="124082"/>
                  </a:cubicBezTo>
                  <a:cubicBezTo>
                    <a:pt x="94998" y="124082"/>
                    <a:pt x="107487" y="94094"/>
                    <a:pt x="107487" y="88960"/>
                  </a:cubicBezTo>
                  <a:cubicBezTo>
                    <a:pt x="107487" y="86259"/>
                    <a:pt x="105267" y="85718"/>
                    <a:pt x="103879" y="85718"/>
                  </a:cubicBezTo>
                  <a:cubicBezTo>
                    <a:pt x="101381" y="85718"/>
                    <a:pt x="100826" y="87339"/>
                    <a:pt x="100271" y="89501"/>
                  </a:cubicBezTo>
                  <a:cubicBezTo>
                    <a:pt x="90557" y="117328"/>
                    <a:pt x="65578" y="117328"/>
                    <a:pt x="62802" y="117328"/>
                  </a:cubicBezTo>
                  <a:cubicBezTo>
                    <a:pt x="48925" y="117328"/>
                    <a:pt x="37823" y="109223"/>
                    <a:pt x="31440" y="99227"/>
                  </a:cubicBezTo>
                  <a:cubicBezTo>
                    <a:pt x="23113" y="86259"/>
                    <a:pt x="23113" y="68428"/>
                    <a:pt x="2311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8" name="Freeform 10817">
              <a:extLst>
                <a:ext uri="{FF2B5EF4-FFF2-40B4-BE49-F238E27FC236}">
                  <a16:creationId xmlns:a16="http://schemas.microsoft.com/office/drawing/2014/main" id="{0598F9CC-3D14-1EC3-4FAA-B70787BF7CF3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4809626" y="4445233"/>
              <a:ext cx="90757" cy="124007"/>
            </a:xfrm>
            <a:custGeom>
              <a:avLst/>
              <a:gdLst>
                <a:gd name="connsiteX0" fmla="*/ 48652 w 90757"/>
                <a:gd name="connsiteY0" fmla="*/ 68698 h 124007"/>
                <a:gd name="connsiteX1" fmla="*/ 77517 w 90757"/>
                <a:gd name="connsiteY1" fmla="*/ 93553 h 124007"/>
                <a:gd name="connsiteX2" fmla="*/ 46154 w 90757"/>
                <a:gd name="connsiteY2" fmla="*/ 118139 h 124007"/>
                <a:gd name="connsiteX3" fmla="*/ 7575 w 90757"/>
                <a:gd name="connsiteY3" fmla="*/ 79775 h 124007"/>
                <a:gd name="connsiteX4" fmla="*/ 3689 w 90757"/>
                <a:gd name="connsiteY4" fmla="*/ 75182 h 124007"/>
                <a:gd name="connsiteX5" fmla="*/ 81 w 90757"/>
                <a:gd name="connsiteY5" fmla="*/ 81936 h 124007"/>
                <a:gd name="connsiteX6" fmla="*/ 81 w 90757"/>
                <a:gd name="connsiteY6" fmla="*/ 117598 h 124007"/>
                <a:gd name="connsiteX7" fmla="*/ 3134 w 90757"/>
                <a:gd name="connsiteY7" fmla="*/ 124082 h 124007"/>
                <a:gd name="connsiteX8" fmla="*/ 10073 w 90757"/>
                <a:gd name="connsiteY8" fmla="*/ 118679 h 124007"/>
                <a:gd name="connsiteX9" fmla="*/ 15624 w 90757"/>
                <a:gd name="connsiteY9" fmla="*/ 112465 h 124007"/>
                <a:gd name="connsiteX10" fmla="*/ 46154 w 90757"/>
                <a:gd name="connsiteY10" fmla="*/ 124082 h 124007"/>
                <a:gd name="connsiteX11" fmla="*/ 90839 w 90757"/>
                <a:gd name="connsiteY11" fmla="*/ 86529 h 124007"/>
                <a:gd name="connsiteX12" fmla="*/ 79182 w 90757"/>
                <a:gd name="connsiteY12" fmla="*/ 60863 h 124007"/>
                <a:gd name="connsiteX13" fmla="*/ 47542 w 90757"/>
                <a:gd name="connsiteY13" fmla="*/ 47895 h 124007"/>
                <a:gd name="connsiteX14" fmla="*/ 13403 w 90757"/>
                <a:gd name="connsiteY14" fmla="*/ 25741 h 124007"/>
                <a:gd name="connsiteX15" fmla="*/ 44489 w 90757"/>
                <a:gd name="connsiteY15" fmla="*/ 5208 h 124007"/>
                <a:gd name="connsiteX16" fmla="*/ 76962 w 90757"/>
                <a:gd name="connsiteY16" fmla="*/ 37898 h 124007"/>
                <a:gd name="connsiteX17" fmla="*/ 80292 w 90757"/>
                <a:gd name="connsiteY17" fmla="*/ 40330 h 124007"/>
                <a:gd name="connsiteX18" fmla="*/ 83900 w 90757"/>
                <a:gd name="connsiteY18" fmla="*/ 33846 h 124007"/>
                <a:gd name="connsiteX19" fmla="*/ 83900 w 90757"/>
                <a:gd name="connsiteY19" fmla="*/ 6559 h 124007"/>
                <a:gd name="connsiteX20" fmla="*/ 80847 w 90757"/>
                <a:gd name="connsiteY20" fmla="*/ 75 h 124007"/>
                <a:gd name="connsiteX21" fmla="*/ 75296 w 90757"/>
                <a:gd name="connsiteY21" fmla="*/ 3317 h 124007"/>
                <a:gd name="connsiteX22" fmla="*/ 70578 w 90757"/>
                <a:gd name="connsiteY22" fmla="*/ 7639 h 124007"/>
                <a:gd name="connsiteX23" fmla="*/ 44489 w 90757"/>
                <a:gd name="connsiteY23" fmla="*/ 75 h 124007"/>
                <a:gd name="connsiteX24" fmla="*/ 81 w 90757"/>
                <a:gd name="connsiteY24" fmla="*/ 33306 h 124007"/>
                <a:gd name="connsiteX25" fmla="*/ 12016 w 90757"/>
                <a:gd name="connsiteY25" fmla="*/ 56270 h 124007"/>
                <a:gd name="connsiteX26" fmla="*/ 48652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652" y="68698"/>
                  </a:moveTo>
                  <a:cubicBezTo>
                    <a:pt x="54758" y="69778"/>
                    <a:pt x="77517" y="74101"/>
                    <a:pt x="77517" y="93553"/>
                  </a:cubicBezTo>
                  <a:cubicBezTo>
                    <a:pt x="77517" y="107332"/>
                    <a:pt x="67803" y="118139"/>
                    <a:pt x="46154" y="118139"/>
                  </a:cubicBezTo>
                  <a:cubicBezTo>
                    <a:pt x="22840" y="118139"/>
                    <a:pt x="12848" y="102739"/>
                    <a:pt x="7575" y="79775"/>
                  </a:cubicBezTo>
                  <a:cubicBezTo>
                    <a:pt x="6742" y="76262"/>
                    <a:pt x="6465" y="75182"/>
                    <a:pt x="3689" y="75182"/>
                  </a:cubicBezTo>
                  <a:cubicBezTo>
                    <a:pt x="81" y="75182"/>
                    <a:pt x="81" y="77073"/>
                    <a:pt x="81" y="81936"/>
                  </a:cubicBezTo>
                  <a:lnTo>
                    <a:pt x="81" y="117598"/>
                  </a:lnTo>
                  <a:cubicBezTo>
                    <a:pt x="81" y="122191"/>
                    <a:pt x="81" y="124082"/>
                    <a:pt x="3134" y="124082"/>
                  </a:cubicBezTo>
                  <a:cubicBezTo>
                    <a:pt x="4522" y="124082"/>
                    <a:pt x="4799" y="123812"/>
                    <a:pt x="10073" y="118679"/>
                  </a:cubicBezTo>
                  <a:cubicBezTo>
                    <a:pt x="10628" y="118139"/>
                    <a:pt x="10628" y="117598"/>
                    <a:pt x="15624" y="112465"/>
                  </a:cubicBezTo>
                  <a:cubicBezTo>
                    <a:pt x="27836" y="123812"/>
                    <a:pt x="40325" y="124082"/>
                    <a:pt x="46154" y="124082"/>
                  </a:cubicBezTo>
                  <a:cubicBezTo>
                    <a:pt x="78072" y="124082"/>
                    <a:pt x="90839" y="105981"/>
                    <a:pt x="90839" y="86529"/>
                  </a:cubicBezTo>
                  <a:cubicBezTo>
                    <a:pt x="90839" y="72210"/>
                    <a:pt x="82513" y="64105"/>
                    <a:pt x="79182" y="60863"/>
                  </a:cubicBezTo>
                  <a:cubicBezTo>
                    <a:pt x="70023" y="52217"/>
                    <a:pt x="59199" y="50056"/>
                    <a:pt x="47542" y="47895"/>
                  </a:cubicBezTo>
                  <a:cubicBezTo>
                    <a:pt x="31999" y="44923"/>
                    <a:pt x="13403" y="41411"/>
                    <a:pt x="13403" y="25741"/>
                  </a:cubicBezTo>
                  <a:cubicBezTo>
                    <a:pt x="13403" y="16285"/>
                    <a:pt x="20620" y="5208"/>
                    <a:pt x="44489" y="5208"/>
                  </a:cubicBezTo>
                  <a:cubicBezTo>
                    <a:pt x="75019" y="5208"/>
                    <a:pt x="76407" y="29523"/>
                    <a:pt x="76962" y="37898"/>
                  </a:cubicBezTo>
                  <a:cubicBezTo>
                    <a:pt x="77239" y="40330"/>
                    <a:pt x="79737" y="40330"/>
                    <a:pt x="80292" y="40330"/>
                  </a:cubicBezTo>
                  <a:cubicBezTo>
                    <a:pt x="83900" y="40330"/>
                    <a:pt x="83900" y="38979"/>
                    <a:pt x="83900" y="33846"/>
                  </a:cubicBezTo>
                  <a:lnTo>
                    <a:pt x="83900" y="6559"/>
                  </a:lnTo>
                  <a:cubicBezTo>
                    <a:pt x="83900" y="1966"/>
                    <a:pt x="83900" y="75"/>
                    <a:pt x="80847" y="75"/>
                  </a:cubicBezTo>
                  <a:cubicBezTo>
                    <a:pt x="79460" y="75"/>
                    <a:pt x="78904" y="75"/>
                    <a:pt x="75296" y="3317"/>
                  </a:cubicBezTo>
                  <a:cubicBezTo>
                    <a:pt x="74464" y="4397"/>
                    <a:pt x="71688" y="6829"/>
                    <a:pt x="70578" y="7639"/>
                  </a:cubicBezTo>
                  <a:cubicBezTo>
                    <a:pt x="60031" y="75"/>
                    <a:pt x="48652" y="75"/>
                    <a:pt x="44489" y="75"/>
                  </a:cubicBezTo>
                  <a:cubicBezTo>
                    <a:pt x="10628" y="75"/>
                    <a:pt x="81" y="18176"/>
                    <a:pt x="81" y="33306"/>
                  </a:cubicBezTo>
                  <a:cubicBezTo>
                    <a:pt x="81" y="42761"/>
                    <a:pt x="4522" y="50326"/>
                    <a:pt x="12016" y="56270"/>
                  </a:cubicBezTo>
                  <a:cubicBezTo>
                    <a:pt x="20897" y="63294"/>
                    <a:pt x="28668" y="64915"/>
                    <a:pt x="48652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9" name="Freeform 10818">
              <a:extLst>
                <a:ext uri="{FF2B5EF4-FFF2-40B4-BE49-F238E27FC236}">
                  <a16:creationId xmlns:a16="http://schemas.microsoft.com/office/drawing/2014/main" id="{D93CA0BA-13E8-10AE-21F1-434FE73A579A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4915218" y="4400115"/>
              <a:ext cx="86872" cy="169125"/>
            </a:xfrm>
            <a:custGeom>
              <a:avLst/>
              <a:gdLst>
                <a:gd name="connsiteX0" fmla="*/ 42827 w 86872"/>
                <a:gd name="connsiteY0" fmla="*/ 58161 h 169125"/>
                <a:gd name="connsiteX1" fmla="*/ 82517 w 86872"/>
                <a:gd name="connsiteY1" fmla="*/ 58161 h 169125"/>
                <a:gd name="connsiteX2" fmla="*/ 82517 w 86872"/>
                <a:gd name="connsiteY2" fmla="*/ 49786 h 169125"/>
                <a:gd name="connsiteX3" fmla="*/ 42827 w 86872"/>
                <a:gd name="connsiteY3" fmla="*/ 49786 h 169125"/>
                <a:gd name="connsiteX4" fmla="*/ 42827 w 86872"/>
                <a:gd name="connsiteY4" fmla="*/ 75 h 169125"/>
                <a:gd name="connsiteX5" fmla="*/ 35889 w 86872"/>
                <a:gd name="connsiteY5" fmla="*/ 75 h 169125"/>
                <a:gd name="connsiteX6" fmla="*/ 85 w 86872"/>
                <a:gd name="connsiteY6" fmla="*/ 52217 h 169125"/>
                <a:gd name="connsiteX7" fmla="*/ 85 w 86872"/>
                <a:gd name="connsiteY7" fmla="*/ 58161 h 169125"/>
                <a:gd name="connsiteX8" fmla="*/ 23677 w 86872"/>
                <a:gd name="connsiteY8" fmla="*/ 58161 h 169125"/>
                <a:gd name="connsiteX9" fmla="*/ 23677 w 86872"/>
                <a:gd name="connsiteY9" fmla="*/ 132728 h 169125"/>
                <a:gd name="connsiteX10" fmla="*/ 59480 w 86872"/>
                <a:gd name="connsiteY10" fmla="*/ 169201 h 169125"/>
                <a:gd name="connsiteX11" fmla="*/ 86957 w 86872"/>
                <a:gd name="connsiteY11" fmla="*/ 132728 h 169125"/>
                <a:gd name="connsiteX12" fmla="*/ 86957 w 86872"/>
                <a:gd name="connsiteY12" fmla="*/ 117328 h 169125"/>
                <a:gd name="connsiteX13" fmla="*/ 80019 w 86872"/>
                <a:gd name="connsiteY13" fmla="*/ 117328 h 169125"/>
                <a:gd name="connsiteX14" fmla="*/ 80019 w 86872"/>
                <a:gd name="connsiteY14" fmla="*/ 132187 h 169125"/>
                <a:gd name="connsiteX15" fmla="*/ 61423 w 86872"/>
                <a:gd name="connsiteY15" fmla="*/ 162446 h 169125"/>
                <a:gd name="connsiteX16" fmla="*/ 42827 w 86872"/>
                <a:gd name="connsiteY16" fmla="*/ 133268 h 169125"/>
                <a:gd name="connsiteX17" fmla="*/ 42827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27" y="58161"/>
                  </a:moveTo>
                  <a:lnTo>
                    <a:pt x="82517" y="58161"/>
                  </a:lnTo>
                  <a:lnTo>
                    <a:pt x="82517" y="49786"/>
                  </a:lnTo>
                  <a:lnTo>
                    <a:pt x="42827" y="49786"/>
                  </a:lnTo>
                  <a:lnTo>
                    <a:pt x="42827" y="75"/>
                  </a:lnTo>
                  <a:lnTo>
                    <a:pt x="35889" y="75"/>
                  </a:lnTo>
                  <a:cubicBezTo>
                    <a:pt x="35611" y="22229"/>
                    <a:pt x="27285" y="51137"/>
                    <a:pt x="85" y="52217"/>
                  </a:cubicBezTo>
                  <a:lnTo>
                    <a:pt x="85" y="58161"/>
                  </a:lnTo>
                  <a:lnTo>
                    <a:pt x="23677" y="58161"/>
                  </a:lnTo>
                  <a:lnTo>
                    <a:pt x="23677" y="132728"/>
                  </a:lnTo>
                  <a:cubicBezTo>
                    <a:pt x="23677" y="165959"/>
                    <a:pt x="49488" y="169201"/>
                    <a:pt x="59480" y="169201"/>
                  </a:cubicBezTo>
                  <a:cubicBezTo>
                    <a:pt x="79186" y="169201"/>
                    <a:pt x="86957" y="150019"/>
                    <a:pt x="86957" y="132728"/>
                  </a:cubicBezTo>
                  <a:lnTo>
                    <a:pt x="86957" y="117328"/>
                  </a:lnTo>
                  <a:lnTo>
                    <a:pt x="80019" y="117328"/>
                  </a:lnTo>
                  <a:lnTo>
                    <a:pt x="80019" y="132187"/>
                  </a:lnTo>
                  <a:cubicBezTo>
                    <a:pt x="80019" y="152180"/>
                    <a:pt x="71692" y="162446"/>
                    <a:pt x="61423" y="162446"/>
                  </a:cubicBezTo>
                  <a:cubicBezTo>
                    <a:pt x="42827" y="162446"/>
                    <a:pt x="42827" y="137861"/>
                    <a:pt x="42827" y="133268"/>
                  </a:cubicBezTo>
                  <a:lnTo>
                    <a:pt x="42827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0" name="Freeform 10819">
              <a:extLst>
                <a:ext uri="{FF2B5EF4-FFF2-40B4-BE49-F238E27FC236}">
                  <a16:creationId xmlns:a16="http://schemas.microsoft.com/office/drawing/2014/main" id="{438821FE-ECDF-CF1B-558A-86B309D8FE63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5025651" y="4445233"/>
              <a:ext cx="107410" cy="124007"/>
            </a:xfrm>
            <a:custGeom>
              <a:avLst/>
              <a:gdLst>
                <a:gd name="connsiteX0" fmla="*/ 23403 w 107410"/>
                <a:gd name="connsiteY0" fmla="*/ 53028 h 124007"/>
                <a:gd name="connsiteX1" fmla="*/ 57819 w 107410"/>
                <a:gd name="connsiteY1" fmla="*/ 6018 h 124007"/>
                <a:gd name="connsiteX2" fmla="*/ 89182 w 107410"/>
                <a:gd name="connsiteY2" fmla="*/ 53028 h 124007"/>
                <a:gd name="connsiteX3" fmla="*/ 23403 w 107410"/>
                <a:gd name="connsiteY3" fmla="*/ 53028 h 124007"/>
                <a:gd name="connsiteX4" fmla="*/ 23125 w 107410"/>
                <a:gd name="connsiteY4" fmla="*/ 58701 h 124007"/>
                <a:gd name="connsiteX5" fmla="*/ 100561 w 107410"/>
                <a:gd name="connsiteY5" fmla="*/ 58701 h 124007"/>
                <a:gd name="connsiteX6" fmla="*/ 107500 w 107410"/>
                <a:gd name="connsiteY6" fmla="*/ 53028 h 124007"/>
                <a:gd name="connsiteX7" fmla="*/ 57819 w 107410"/>
                <a:gd name="connsiteY7" fmla="*/ 75 h 124007"/>
                <a:gd name="connsiteX8" fmla="*/ 89 w 107410"/>
                <a:gd name="connsiteY8" fmla="*/ 61673 h 124007"/>
                <a:gd name="connsiteX9" fmla="*/ 61149 w 107410"/>
                <a:gd name="connsiteY9" fmla="*/ 124082 h 124007"/>
                <a:gd name="connsiteX10" fmla="*/ 107500 w 107410"/>
                <a:gd name="connsiteY10" fmla="*/ 88960 h 124007"/>
                <a:gd name="connsiteX11" fmla="*/ 103892 w 107410"/>
                <a:gd name="connsiteY11" fmla="*/ 85718 h 124007"/>
                <a:gd name="connsiteX12" fmla="*/ 100283 w 107410"/>
                <a:gd name="connsiteY12" fmla="*/ 89501 h 124007"/>
                <a:gd name="connsiteX13" fmla="*/ 62815 w 107410"/>
                <a:gd name="connsiteY13" fmla="*/ 117328 h 124007"/>
                <a:gd name="connsiteX14" fmla="*/ 31452 w 107410"/>
                <a:gd name="connsiteY14" fmla="*/ 99227 h 124007"/>
                <a:gd name="connsiteX15" fmla="*/ 23125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3" y="53028"/>
                  </a:moveTo>
                  <a:cubicBezTo>
                    <a:pt x="25068" y="12773"/>
                    <a:pt x="48382" y="6018"/>
                    <a:pt x="57819" y="6018"/>
                  </a:cubicBezTo>
                  <a:cubicBezTo>
                    <a:pt x="86406" y="6018"/>
                    <a:pt x="89182" y="42491"/>
                    <a:pt x="89182" y="53028"/>
                  </a:cubicBezTo>
                  <a:lnTo>
                    <a:pt x="23403" y="53028"/>
                  </a:lnTo>
                  <a:close/>
                  <a:moveTo>
                    <a:pt x="23125" y="58701"/>
                  </a:moveTo>
                  <a:lnTo>
                    <a:pt x="100561" y="58701"/>
                  </a:lnTo>
                  <a:cubicBezTo>
                    <a:pt x="106667" y="58701"/>
                    <a:pt x="107500" y="58701"/>
                    <a:pt x="107500" y="53028"/>
                  </a:cubicBezTo>
                  <a:cubicBezTo>
                    <a:pt x="107500" y="26281"/>
                    <a:pt x="92512" y="75"/>
                    <a:pt x="57819" y="75"/>
                  </a:cubicBezTo>
                  <a:cubicBezTo>
                    <a:pt x="25623" y="75"/>
                    <a:pt x="89" y="27902"/>
                    <a:pt x="89" y="61673"/>
                  </a:cubicBezTo>
                  <a:cubicBezTo>
                    <a:pt x="89" y="97876"/>
                    <a:pt x="29231" y="124082"/>
                    <a:pt x="61149" y="124082"/>
                  </a:cubicBezTo>
                  <a:cubicBezTo>
                    <a:pt x="95010" y="124082"/>
                    <a:pt x="107500" y="94094"/>
                    <a:pt x="107500" y="88960"/>
                  </a:cubicBezTo>
                  <a:cubicBezTo>
                    <a:pt x="107500" y="86259"/>
                    <a:pt x="105279" y="85718"/>
                    <a:pt x="103892" y="85718"/>
                  </a:cubicBezTo>
                  <a:cubicBezTo>
                    <a:pt x="101394" y="85718"/>
                    <a:pt x="100838" y="87339"/>
                    <a:pt x="100283" y="89501"/>
                  </a:cubicBezTo>
                  <a:cubicBezTo>
                    <a:pt x="90569" y="117328"/>
                    <a:pt x="65590" y="117328"/>
                    <a:pt x="62815" y="117328"/>
                  </a:cubicBezTo>
                  <a:cubicBezTo>
                    <a:pt x="48937" y="117328"/>
                    <a:pt x="37835" y="109223"/>
                    <a:pt x="31452" y="99227"/>
                  </a:cubicBezTo>
                  <a:cubicBezTo>
                    <a:pt x="23125" y="86259"/>
                    <a:pt x="23125" y="68428"/>
                    <a:pt x="23125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1" name="Freeform 10820">
              <a:extLst>
                <a:ext uri="{FF2B5EF4-FFF2-40B4-BE49-F238E27FC236}">
                  <a16:creationId xmlns:a16="http://schemas.microsoft.com/office/drawing/2014/main" id="{EED710CB-26DC-3BB4-CAE9-60E66A2C6037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5149006" y="4446854"/>
              <a:ext cx="136830" cy="171827"/>
            </a:xfrm>
            <a:custGeom>
              <a:avLst/>
              <a:gdLst>
                <a:gd name="connsiteX0" fmla="*/ 40060 w 136830"/>
                <a:gd name="connsiteY0" fmla="*/ 17906 h 171827"/>
                <a:gd name="connsiteX1" fmla="*/ 40060 w 136830"/>
                <a:gd name="connsiteY1" fmla="*/ 75 h 171827"/>
                <a:gd name="connsiteX2" fmla="*/ 93 w 136830"/>
                <a:gd name="connsiteY2" fmla="*/ 3047 h 171827"/>
                <a:gd name="connsiteX3" fmla="*/ 93 w 136830"/>
                <a:gd name="connsiteY3" fmla="*/ 11422 h 171827"/>
                <a:gd name="connsiteX4" fmla="*/ 21742 w 136830"/>
                <a:gd name="connsiteY4" fmla="*/ 24930 h 171827"/>
                <a:gd name="connsiteX5" fmla="*/ 21742 w 136830"/>
                <a:gd name="connsiteY5" fmla="*/ 151370 h 171827"/>
                <a:gd name="connsiteX6" fmla="*/ 93 w 136830"/>
                <a:gd name="connsiteY6" fmla="*/ 163527 h 171827"/>
                <a:gd name="connsiteX7" fmla="*/ 93 w 136830"/>
                <a:gd name="connsiteY7" fmla="*/ 171902 h 171827"/>
                <a:gd name="connsiteX8" fmla="*/ 31179 w 136830"/>
                <a:gd name="connsiteY8" fmla="*/ 171092 h 171827"/>
                <a:gd name="connsiteX9" fmla="*/ 62541 w 136830"/>
                <a:gd name="connsiteY9" fmla="*/ 171902 h 171827"/>
                <a:gd name="connsiteX10" fmla="*/ 62541 w 136830"/>
                <a:gd name="connsiteY10" fmla="*/ 163527 h 171827"/>
                <a:gd name="connsiteX11" fmla="*/ 40893 w 136830"/>
                <a:gd name="connsiteY11" fmla="*/ 151370 h 171827"/>
                <a:gd name="connsiteX12" fmla="*/ 40893 w 136830"/>
                <a:gd name="connsiteY12" fmla="*/ 105981 h 171827"/>
                <a:gd name="connsiteX13" fmla="*/ 40893 w 136830"/>
                <a:gd name="connsiteY13" fmla="*/ 103550 h 171827"/>
                <a:gd name="connsiteX14" fmla="*/ 75031 w 136830"/>
                <a:gd name="connsiteY14" fmla="*/ 122461 h 171827"/>
                <a:gd name="connsiteX15" fmla="*/ 136924 w 136830"/>
                <a:gd name="connsiteY15" fmla="*/ 61133 h 171827"/>
                <a:gd name="connsiteX16" fmla="*/ 78917 w 136830"/>
                <a:gd name="connsiteY16" fmla="*/ 75 h 171827"/>
                <a:gd name="connsiteX17" fmla="*/ 40060 w 136830"/>
                <a:gd name="connsiteY17" fmla="*/ 17906 h 171827"/>
                <a:gd name="connsiteX18" fmla="*/ 40893 w 136830"/>
                <a:gd name="connsiteY18" fmla="*/ 88690 h 171827"/>
                <a:gd name="connsiteX19" fmla="*/ 40893 w 136830"/>
                <a:gd name="connsiteY19" fmla="*/ 28442 h 171827"/>
                <a:gd name="connsiteX20" fmla="*/ 76696 w 136830"/>
                <a:gd name="connsiteY20" fmla="*/ 6829 h 171827"/>
                <a:gd name="connsiteX21" fmla="*/ 113888 w 136830"/>
                <a:gd name="connsiteY21" fmla="*/ 61133 h 171827"/>
                <a:gd name="connsiteX22" fmla="*/ 73921 w 136830"/>
                <a:gd name="connsiteY22" fmla="*/ 116518 h 171827"/>
                <a:gd name="connsiteX23" fmla="*/ 44778 w 136830"/>
                <a:gd name="connsiteY23" fmla="*/ 100037 h 171827"/>
                <a:gd name="connsiteX24" fmla="*/ 40893 w 136830"/>
                <a:gd name="connsiteY24" fmla="*/ 88690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60" y="17906"/>
                  </a:moveTo>
                  <a:lnTo>
                    <a:pt x="40060" y="75"/>
                  </a:lnTo>
                  <a:lnTo>
                    <a:pt x="93" y="3047"/>
                  </a:lnTo>
                  <a:lnTo>
                    <a:pt x="93" y="11422"/>
                  </a:lnTo>
                  <a:cubicBezTo>
                    <a:pt x="19799" y="11422"/>
                    <a:pt x="21742" y="13043"/>
                    <a:pt x="21742" y="24930"/>
                  </a:cubicBezTo>
                  <a:lnTo>
                    <a:pt x="21742" y="151370"/>
                  </a:lnTo>
                  <a:cubicBezTo>
                    <a:pt x="21742" y="163527"/>
                    <a:pt x="18689" y="163527"/>
                    <a:pt x="93" y="163527"/>
                  </a:cubicBezTo>
                  <a:lnTo>
                    <a:pt x="93" y="171902"/>
                  </a:lnTo>
                  <a:cubicBezTo>
                    <a:pt x="9530" y="171632"/>
                    <a:pt x="23962" y="171092"/>
                    <a:pt x="31179" y="171092"/>
                  </a:cubicBezTo>
                  <a:cubicBezTo>
                    <a:pt x="38672" y="171092"/>
                    <a:pt x="52827" y="171632"/>
                    <a:pt x="62541" y="171902"/>
                  </a:cubicBezTo>
                  <a:lnTo>
                    <a:pt x="62541" y="163527"/>
                  </a:lnTo>
                  <a:cubicBezTo>
                    <a:pt x="43946" y="163527"/>
                    <a:pt x="40893" y="163527"/>
                    <a:pt x="40893" y="151370"/>
                  </a:cubicBezTo>
                  <a:lnTo>
                    <a:pt x="40893" y="105981"/>
                  </a:lnTo>
                  <a:lnTo>
                    <a:pt x="40893" y="103550"/>
                  </a:lnTo>
                  <a:cubicBezTo>
                    <a:pt x="42281" y="107872"/>
                    <a:pt x="53937" y="122461"/>
                    <a:pt x="75031" y="122461"/>
                  </a:cubicBezTo>
                  <a:cubicBezTo>
                    <a:pt x="108059" y="122461"/>
                    <a:pt x="136924" y="95985"/>
                    <a:pt x="136924" y="61133"/>
                  </a:cubicBezTo>
                  <a:cubicBezTo>
                    <a:pt x="136924" y="26821"/>
                    <a:pt x="110002" y="75"/>
                    <a:pt x="78917" y="75"/>
                  </a:cubicBezTo>
                  <a:cubicBezTo>
                    <a:pt x="57268" y="75"/>
                    <a:pt x="45611" y="11962"/>
                    <a:pt x="40060" y="17906"/>
                  </a:cubicBezTo>
                  <a:close/>
                  <a:moveTo>
                    <a:pt x="40893" y="88690"/>
                  </a:moveTo>
                  <a:lnTo>
                    <a:pt x="40893" y="28442"/>
                  </a:lnTo>
                  <a:cubicBezTo>
                    <a:pt x="48942" y="14664"/>
                    <a:pt x="62541" y="6829"/>
                    <a:pt x="76696" y="6829"/>
                  </a:cubicBezTo>
                  <a:cubicBezTo>
                    <a:pt x="96957" y="6829"/>
                    <a:pt x="113888" y="30604"/>
                    <a:pt x="113888" y="61133"/>
                  </a:cubicBezTo>
                  <a:cubicBezTo>
                    <a:pt x="113888" y="93823"/>
                    <a:pt x="94459" y="116518"/>
                    <a:pt x="73921" y="116518"/>
                  </a:cubicBezTo>
                  <a:cubicBezTo>
                    <a:pt x="62819" y="116518"/>
                    <a:pt x="52272" y="111114"/>
                    <a:pt x="44778" y="100037"/>
                  </a:cubicBezTo>
                  <a:cubicBezTo>
                    <a:pt x="40893" y="94364"/>
                    <a:pt x="40893" y="94094"/>
                    <a:pt x="40893" y="8869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2" name="Freeform 10821">
              <a:extLst>
                <a:ext uri="{FF2B5EF4-FFF2-40B4-BE49-F238E27FC236}">
                  <a16:creationId xmlns:a16="http://schemas.microsoft.com/office/drawing/2014/main" id="{47707237-4151-5315-408D-FDAA97AA3BF7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5422177" y="4397143"/>
              <a:ext cx="85206" cy="172097"/>
            </a:xfrm>
            <a:custGeom>
              <a:avLst/>
              <a:gdLst>
                <a:gd name="connsiteX0" fmla="*/ 50894 w 85206"/>
                <a:gd name="connsiteY0" fmla="*/ 61133 h 172097"/>
                <a:gd name="connsiteX1" fmla="*/ 76984 w 85206"/>
                <a:gd name="connsiteY1" fmla="*/ 61133 h 172097"/>
                <a:gd name="connsiteX2" fmla="*/ 85310 w 85206"/>
                <a:gd name="connsiteY2" fmla="*/ 55730 h 172097"/>
                <a:gd name="connsiteX3" fmla="*/ 77539 w 85206"/>
                <a:gd name="connsiteY3" fmla="*/ 52758 h 172097"/>
                <a:gd name="connsiteX4" fmla="*/ 53115 w 85206"/>
                <a:gd name="connsiteY4" fmla="*/ 52758 h 172097"/>
                <a:gd name="connsiteX5" fmla="*/ 64494 w 85206"/>
                <a:gd name="connsiteY5" fmla="*/ 7369 h 172097"/>
                <a:gd name="connsiteX6" fmla="*/ 56445 w 85206"/>
                <a:gd name="connsiteY6" fmla="*/ 75 h 172097"/>
                <a:gd name="connsiteX7" fmla="*/ 45343 w 85206"/>
                <a:gd name="connsiteY7" fmla="*/ 9801 h 172097"/>
                <a:gd name="connsiteX8" fmla="*/ 34519 w 85206"/>
                <a:gd name="connsiteY8" fmla="*/ 52758 h 172097"/>
                <a:gd name="connsiteX9" fmla="*/ 8430 w 85206"/>
                <a:gd name="connsiteY9" fmla="*/ 52758 h 172097"/>
                <a:gd name="connsiteX10" fmla="*/ 103 w 85206"/>
                <a:gd name="connsiteY10" fmla="*/ 57891 h 172097"/>
                <a:gd name="connsiteX11" fmla="*/ 7875 w 85206"/>
                <a:gd name="connsiteY11" fmla="*/ 61133 h 172097"/>
                <a:gd name="connsiteX12" fmla="*/ 32299 w 85206"/>
                <a:gd name="connsiteY12" fmla="*/ 61133 h 172097"/>
                <a:gd name="connsiteX13" fmla="*/ 11205 w 85206"/>
                <a:gd name="connsiteY13" fmla="*/ 147317 h 172097"/>
                <a:gd name="connsiteX14" fmla="*/ 36739 w 85206"/>
                <a:gd name="connsiteY14" fmla="*/ 172173 h 172097"/>
                <a:gd name="connsiteX15" fmla="*/ 80869 w 85206"/>
                <a:gd name="connsiteY15" fmla="*/ 130566 h 172097"/>
                <a:gd name="connsiteX16" fmla="*/ 77539 w 85206"/>
                <a:gd name="connsiteY16" fmla="*/ 127865 h 172097"/>
                <a:gd name="connsiteX17" fmla="*/ 73376 w 85206"/>
                <a:gd name="connsiteY17" fmla="*/ 131647 h 172097"/>
                <a:gd name="connsiteX18" fmla="*/ 37295 w 85206"/>
                <a:gd name="connsiteY18" fmla="*/ 166229 h 172097"/>
                <a:gd name="connsiteX19" fmla="*/ 28691 w 85206"/>
                <a:gd name="connsiteY19" fmla="*/ 153801 h 172097"/>
                <a:gd name="connsiteX20" fmla="*/ 30356 w 85206"/>
                <a:gd name="connsiteY20" fmla="*/ 140833 h 172097"/>
                <a:gd name="connsiteX21" fmla="*/ 50894 w 85206"/>
                <a:gd name="connsiteY21" fmla="*/ 61133 h 17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206" h="172097">
                  <a:moveTo>
                    <a:pt x="50894" y="61133"/>
                  </a:moveTo>
                  <a:lnTo>
                    <a:pt x="76984" y="61133"/>
                  </a:lnTo>
                  <a:cubicBezTo>
                    <a:pt x="82535" y="61133"/>
                    <a:pt x="85310" y="61133"/>
                    <a:pt x="85310" y="55730"/>
                  </a:cubicBezTo>
                  <a:cubicBezTo>
                    <a:pt x="85310" y="52758"/>
                    <a:pt x="82535" y="52758"/>
                    <a:pt x="77539" y="52758"/>
                  </a:cubicBezTo>
                  <a:lnTo>
                    <a:pt x="53115" y="52758"/>
                  </a:lnTo>
                  <a:cubicBezTo>
                    <a:pt x="63106" y="14394"/>
                    <a:pt x="64494" y="8990"/>
                    <a:pt x="64494" y="7369"/>
                  </a:cubicBezTo>
                  <a:cubicBezTo>
                    <a:pt x="64494" y="2776"/>
                    <a:pt x="61164" y="75"/>
                    <a:pt x="56445" y="75"/>
                  </a:cubicBezTo>
                  <a:cubicBezTo>
                    <a:pt x="55613" y="75"/>
                    <a:pt x="47841" y="345"/>
                    <a:pt x="45343" y="9801"/>
                  </a:cubicBezTo>
                  <a:lnTo>
                    <a:pt x="34519" y="52758"/>
                  </a:lnTo>
                  <a:lnTo>
                    <a:pt x="8430" y="52758"/>
                  </a:lnTo>
                  <a:cubicBezTo>
                    <a:pt x="2879" y="52758"/>
                    <a:pt x="103" y="52758"/>
                    <a:pt x="103" y="57891"/>
                  </a:cubicBezTo>
                  <a:cubicBezTo>
                    <a:pt x="103" y="61133"/>
                    <a:pt x="2324" y="61133"/>
                    <a:pt x="7875" y="61133"/>
                  </a:cubicBezTo>
                  <a:lnTo>
                    <a:pt x="32299" y="61133"/>
                  </a:lnTo>
                  <a:cubicBezTo>
                    <a:pt x="12315" y="137861"/>
                    <a:pt x="11205" y="142454"/>
                    <a:pt x="11205" y="147317"/>
                  </a:cubicBezTo>
                  <a:cubicBezTo>
                    <a:pt x="11205" y="161906"/>
                    <a:pt x="21752" y="172173"/>
                    <a:pt x="36739" y="172173"/>
                  </a:cubicBezTo>
                  <a:cubicBezTo>
                    <a:pt x="65049" y="172173"/>
                    <a:pt x="80869" y="132728"/>
                    <a:pt x="80869" y="130566"/>
                  </a:cubicBezTo>
                  <a:cubicBezTo>
                    <a:pt x="80869" y="127865"/>
                    <a:pt x="78649" y="127865"/>
                    <a:pt x="77539" y="127865"/>
                  </a:cubicBezTo>
                  <a:cubicBezTo>
                    <a:pt x="75041" y="127865"/>
                    <a:pt x="74763" y="128675"/>
                    <a:pt x="73376" y="131647"/>
                  </a:cubicBezTo>
                  <a:cubicBezTo>
                    <a:pt x="61441" y="159745"/>
                    <a:pt x="46731" y="166229"/>
                    <a:pt x="37295" y="166229"/>
                  </a:cubicBezTo>
                  <a:cubicBezTo>
                    <a:pt x="31466" y="166229"/>
                    <a:pt x="28691" y="162717"/>
                    <a:pt x="28691" y="153801"/>
                  </a:cubicBezTo>
                  <a:cubicBezTo>
                    <a:pt x="28691" y="147317"/>
                    <a:pt x="29246" y="145426"/>
                    <a:pt x="30356" y="140833"/>
                  </a:cubicBezTo>
                  <a:lnTo>
                    <a:pt x="50894" y="6113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3" name="Freeform 10822">
              <a:extLst>
                <a:ext uri="{FF2B5EF4-FFF2-40B4-BE49-F238E27FC236}">
                  <a16:creationId xmlns:a16="http://schemas.microsoft.com/office/drawing/2014/main" id="{02636D97-1608-CD5E-B7C2-BD931D21CA16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5645543" y="4375799"/>
              <a:ext cx="89925" cy="190469"/>
            </a:xfrm>
            <a:custGeom>
              <a:avLst/>
              <a:gdLst>
                <a:gd name="connsiteX0" fmla="*/ 39523 w 89925"/>
                <a:gd name="connsiteY0" fmla="*/ 74101 h 190469"/>
                <a:gd name="connsiteX1" fmla="*/ 39523 w 89925"/>
                <a:gd name="connsiteY1" fmla="*/ 42761 h 190469"/>
                <a:gd name="connsiteX2" fmla="*/ 65057 w 89925"/>
                <a:gd name="connsiteY2" fmla="*/ 6018 h 190469"/>
                <a:gd name="connsiteX3" fmla="*/ 74216 w 89925"/>
                <a:gd name="connsiteY3" fmla="*/ 7910 h 190469"/>
                <a:gd name="connsiteX4" fmla="*/ 65890 w 89925"/>
                <a:gd name="connsiteY4" fmla="*/ 19257 h 190469"/>
                <a:gd name="connsiteX5" fmla="*/ 77824 w 89925"/>
                <a:gd name="connsiteY5" fmla="*/ 30874 h 190469"/>
                <a:gd name="connsiteX6" fmla="*/ 90036 w 89925"/>
                <a:gd name="connsiteY6" fmla="*/ 18987 h 190469"/>
                <a:gd name="connsiteX7" fmla="*/ 65057 w 89925"/>
                <a:gd name="connsiteY7" fmla="*/ 75 h 190469"/>
                <a:gd name="connsiteX8" fmla="*/ 22037 w 89925"/>
                <a:gd name="connsiteY8" fmla="*/ 43032 h 190469"/>
                <a:gd name="connsiteX9" fmla="*/ 22037 w 89925"/>
                <a:gd name="connsiteY9" fmla="*/ 74101 h 190469"/>
                <a:gd name="connsiteX10" fmla="*/ 111 w 89925"/>
                <a:gd name="connsiteY10" fmla="*/ 74101 h 190469"/>
                <a:gd name="connsiteX11" fmla="*/ 111 w 89925"/>
                <a:gd name="connsiteY11" fmla="*/ 82476 h 190469"/>
                <a:gd name="connsiteX12" fmla="*/ 22037 w 89925"/>
                <a:gd name="connsiteY12" fmla="*/ 82476 h 190469"/>
                <a:gd name="connsiteX13" fmla="*/ 22037 w 89925"/>
                <a:gd name="connsiteY13" fmla="*/ 170011 h 190469"/>
                <a:gd name="connsiteX14" fmla="*/ 389 w 89925"/>
                <a:gd name="connsiteY14" fmla="*/ 182169 h 190469"/>
                <a:gd name="connsiteX15" fmla="*/ 389 w 89925"/>
                <a:gd name="connsiteY15" fmla="*/ 190544 h 190469"/>
                <a:gd name="connsiteX16" fmla="*/ 32029 w 89925"/>
                <a:gd name="connsiteY16" fmla="*/ 189734 h 190469"/>
                <a:gd name="connsiteX17" fmla="*/ 67278 w 89925"/>
                <a:gd name="connsiteY17" fmla="*/ 190544 h 190469"/>
                <a:gd name="connsiteX18" fmla="*/ 67278 w 89925"/>
                <a:gd name="connsiteY18" fmla="*/ 182169 h 190469"/>
                <a:gd name="connsiteX19" fmla="*/ 61449 w 89925"/>
                <a:gd name="connsiteY19" fmla="*/ 182169 h 190469"/>
                <a:gd name="connsiteX20" fmla="*/ 40355 w 89925"/>
                <a:gd name="connsiteY20" fmla="*/ 169471 h 190469"/>
                <a:gd name="connsiteX21" fmla="*/ 40355 w 89925"/>
                <a:gd name="connsiteY21" fmla="*/ 82476 h 190469"/>
                <a:gd name="connsiteX22" fmla="*/ 71996 w 89925"/>
                <a:gd name="connsiteY22" fmla="*/ 82476 h 190469"/>
                <a:gd name="connsiteX23" fmla="*/ 71996 w 89925"/>
                <a:gd name="connsiteY23" fmla="*/ 74101 h 190469"/>
                <a:gd name="connsiteX24" fmla="*/ 39523 w 89925"/>
                <a:gd name="connsiteY24" fmla="*/ 7410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523" y="74101"/>
                  </a:moveTo>
                  <a:lnTo>
                    <a:pt x="39523" y="42761"/>
                  </a:lnTo>
                  <a:cubicBezTo>
                    <a:pt x="39523" y="18987"/>
                    <a:pt x="52845" y="6018"/>
                    <a:pt x="65057" y="6018"/>
                  </a:cubicBezTo>
                  <a:cubicBezTo>
                    <a:pt x="65890" y="6018"/>
                    <a:pt x="70053" y="6018"/>
                    <a:pt x="74216" y="7910"/>
                  </a:cubicBezTo>
                  <a:cubicBezTo>
                    <a:pt x="70886" y="8990"/>
                    <a:pt x="65890" y="12502"/>
                    <a:pt x="65890" y="19257"/>
                  </a:cubicBezTo>
                  <a:cubicBezTo>
                    <a:pt x="65890" y="25471"/>
                    <a:pt x="70331" y="30874"/>
                    <a:pt x="77824" y="30874"/>
                  </a:cubicBezTo>
                  <a:cubicBezTo>
                    <a:pt x="85873" y="30874"/>
                    <a:pt x="90036" y="25471"/>
                    <a:pt x="90036" y="18987"/>
                  </a:cubicBezTo>
                  <a:cubicBezTo>
                    <a:pt x="90036" y="8990"/>
                    <a:pt x="79767" y="75"/>
                    <a:pt x="65057" y="75"/>
                  </a:cubicBezTo>
                  <a:cubicBezTo>
                    <a:pt x="45629" y="75"/>
                    <a:pt x="22037" y="14394"/>
                    <a:pt x="22037" y="43032"/>
                  </a:cubicBezTo>
                  <a:lnTo>
                    <a:pt x="22037" y="74101"/>
                  </a:lnTo>
                  <a:lnTo>
                    <a:pt x="111" y="74101"/>
                  </a:lnTo>
                  <a:lnTo>
                    <a:pt x="111" y="82476"/>
                  </a:lnTo>
                  <a:lnTo>
                    <a:pt x="22037" y="82476"/>
                  </a:lnTo>
                  <a:lnTo>
                    <a:pt x="22037" y="170011"/>
                  </a:lnTo>
                  <a:cubicBezTo>
                    <a:pt x="22037" y="182169"/>
                    <a:pt x="18984" y="182169"/>
                    <a:pt x="389" y="182169"/>
                  </a:cubicBezTo>
                  <a:lnTo>
                    <a:pt x="389" y="190544"/>
                  </a:lnTo>
                  <a:cubicBezTo>
                    <a:pt x="11213" y="190274"/>
                    <a:pt x="24258" y="189734"/>
                    <a:pt x="32029" y="189734"/>
                  </a:cubicBezTo>
                  <a:cubicBezTo>
                    <a:pt x="43131" y="189734"/>
                    <a:pt x="56176" y="189734"/>
                    <a:pt x="67278" y="190544"/>
                  </a:cubicBezTo>
                  <a:lnTo>
                    <a:pt x="67278" y="182169"/>
                  </a:lnTo>
                  <a:lnTo>
                    <a:pt x="61449" y="182169"/>
                  </a:lnTo>
                  <a:cubicBezTo>
                    <a:pt x="40911" y="182169"/>
                    <a:pt x="40355" y="179197"/>
                    <a:pt x="40355" y="169471"/>
                  </a:cubicBezTo>
                  <a:lnTo>
                    <a:pt x="40355" y="82476"/>
                  </a:lnTo>
                  <a:lnTo>
                    <a:pt x="71996" y="82476"/>
                  </a:lnTo>
                  <a:lnTo>
                    <a:pt x="71996" y="74101"/>
                  </a:lnTo>
                  <a:lnTo>
                    <a:pt x="39523" y="74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4" name="Freeform 10823">
              <a:extLst>
                <a:ext uri="{FF2B5EF4-FFF2-40B4-BE49-F238E27FC236}">
                  <a16:creationId xmlns:a16="http://schemas.microsoft.com/office/drawing/2014/main" id="{BADBDEF7-3BCA-DDCF-48AE-FF864DBF3B49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5728962" y="4445233"/>
              <a:ext cx="122953" cy="124007"/>
            </a:xfrm>
            <a:custGeom>
              <a:avLst/>
              <a:gdLst>
                <a:gd name="connsiteX0" fmla="*/ 123067 w 122953"/>
                <a:gd name="connsiteY0" fmla="*/ 63294 h 124007"/>
                <a:gd name="connsiteX1" fmla="*/ 61730 w 122953"/>
                <a:gd name="connsiteY1" fmla="*/ 75 h 124007"/>
                <a:gd name="connsiteX2" fmla="*/ 114 w 122953"/>
                <a:gd name="connsiteY2" fmla="*/ 63294 h 124007"/>
                <a:gd name="connsiteX3" fmla="*/ 61452 w 122953"/>
                <a:gd name="connsiteY3" fmla="*/ 124082 h 124007"/>
                <a:gd name="connsiteX4" fmla="*/ 123067 w 122953"/>
                <a:gd name="connsiteY4" fmla="*/ 63294 h 124007"/>
                <a:gd name="connsiteX5" fmla="*/ 61730 w 122953"/>
                <a:gd name="connsiteY5" fmla="*/ 117328 h 124007"/>
                <a:gd name="connsiteX6" fmla="*/ 30089 w 122953"/>
                <a:gd name="connsiteY6" fmla="*/ 99227 h 124007"/>
                <a:gd name="connsiteX7" fmla="*/ 23151 w 122953"/>
                <a:gd name="connsiteY7" fmla="*/ 61133 h 124007"/>
                <a:gd name="connsiteX8" fmla="*/ 29812 w 122953"/>
                <a:gd name="connsiteY8" fmla="*/ 24120 h 124007"/>
                <a:gd name="connsiteX9" fmla="*/ 61452 w 122953"/>
                <a:gd name="connsiteY9" fmla="*/ 6018 h 124007"/>
                <a:gd name="connsiteX10" fmla="*/ 92815 w 122953"/>
                <a:gd name="connsiteY10" fmla="*/ 23579 h 124007"/>
                <a:gd name="connsiteX11" fmla="*/ 100031 w 122953"/>
                <a:gd name="connsiteY11" fmla="*/ 61133 h 124007"/>
                <a:gd name="connsiteX12" fmla="*/ 93925 w 122953"/>
                <a:gd name="connsiteY12" fmla="*/ 97336 h 124007"/>
                <a:gd name="connsiteX13" fmla="*/ 61730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67" y="63294"/>
                  </a:moveTo>
                  <a:cubicBezTo>
                    <a:pt x="123067" y="28713"/>
                    <a:pt x="95313" y="75"/>
                    <a:pt x="61730" y="75"/>
                  </a:cubicBezTo>
                  <a:cubicBezTo>
                    <a:pt x="27036" y="75"/>
                    <a:pt x="114" y="29523"/>
                    <a:pt x="114" y="63294"/>
                  </a:cubicBezTo>
                  <a:cubicBezTo>
                    <a:pt x="114" y="98146"/>
                    <a:pt x="28979" y="124082"/>
                    <a:pt x="61452" y="124082"/>
                  </a:cubicBezTo>
                  <a:cubicBezTo>
                    <a:pt x="95035" y="124082"/>
                    <a:pt x="123067" y="97606"/>
                    <a:pt x="123067" y="63294"/>
                  </a:cubicBezTo>
                  <a:close/>
                  <a:moveTo>
                    <a:pt x="61730" y="117328"/>
                  </a:moveTo>
                  <a:cubicBezTo>
                    <a:pt x="49795" y="117328"/>
                    <a:pt x="37583" y="111655"/>
                    <a:pt x="30089" y="99227"/>
                  </a:cubicBezTo>
                  <a:cubicBezTo>
                    <a:pt x="23151" y="87339"/>
                    <a:pt x="23151" y="70859"/>
                    <a:pt x="23151" y="61133"/>
                  </a:cubicBezTo>
                  <a:cubicBezTo>
                    <a:pt x="23151" y="50596"/>
                    <a:pt x="23151" y="36007"/>
                    <a:pt x="29812" y="24120"/>
                  </a:cubicBezTo>
                  <a:cubicBezTo>
                    <a:pt x="37305" y="11692"/>
                    <a:pt x="50350" y="6018"/>
                    <a:pt x="61452" y="6018"/>
                  </a:cubicBezTo>
                  <a:cubicBezTo>
                    <a:pt x="73664" y="6018"/>
                    <a:pt x="85599" y="11962"/>
                    <a:pt x="92815" y="23579"/>
                  </a:cubicBezTo>
                  <a:cubicBezTo>
                    <a:pt x="100031" y="35197"/>
                    <a:pt x="100031" y="50867"/>
                    <a:pt x="100031" y="61133"/>
                  </a:cubicBezTo>
                  <a:cubicBezTo>
                    <a:pt x="100031" y="70859"/>
                    <a:pt x="100031" y="85448"/>
                    <a:pt x="93925" y="97336"/>
                  </a:cubicBezTo>
                  <a:cubicBezTo>
                    <a:pt x="87819" y="109493"/>
                    <a:pt x="75607" y="117328"/>
                    <a:pt x="61730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5" name="Freeform 10824">
              <a:extLst>
                <a:ext uri="{FF2B5EF4-FFF2-40B4-BE49-F238E27FC236}">
                  <a16:creationId xmlns:a16="http://schemas.microsoft.com/office/drawing/2014/main" id="{95CADC12-7B80-5C17-8135-6368EE63371F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5867736" y="4446854"/>
              <a:ext cx="93255" cy="119414"/>
            </a:xfrm>
            <a:custGeom>
              <a:avLst/>
              <a:gdLst>
                <a:gd name="connsiteX0" fmla="*/ 38698 w 93255"/>
                <a:gd name="connsiteY0" fmla="*/ 29793 h 119414"/>
                <a:gd name="connsiteX1" fmla="*/ 38698 w 93255"/>
                <a:gd name="connsiteY1" fmla="*/ 75 h 119414"/>
                <a:gd name="connsiteX2" fmla="*/ 119 w 93255"/>
                <a:gd name="connsiteY2" fmla="*/ 3047 h 119414"/>
                <a:gd name="connsiteX3" fmla="*/ 119 w 93255"/>
                <a:gd name="connsiteY3" fmla="*/ 11422 h 119414"/>
                <a:gd name="connsiteX4" fmla="*/ 21768 w 93255"/>
                <a:gd name="connsiteY4" fmla="*/ 26551 h 119414"/>
                <a:gd name="connsiteX5" fmla="*/ 21768 w 93255"/>
                <a:gd name="connsiteY5" fmla="*/ 98957 h 119414"/>
                <a:gd name="connsiteX6" fmla="*/ 119 w 93255"/>
                <a:gd name="connsiteY6" fmla="*/ 111114 h 119414"/>
                <a:gd name="connsiteX7" fmla="*/ 119 w 93255"/>
                <a:gd name="connsiteY7" fmla="*/ 119490 h 119414"/>
                <a:gd name="connsiteX8" fmla="*/ 31760 w 93255"/>
                <a:gd name="connsiteY8" fmla="*/ 118679 h 119414"/>
                <a:gd name="connsiteX9" fmla="*/ 67008 w 93255"/>
                <a:gd name="connsiteY9" fmla="*/ 119490 h 119414"/>
                <a:gd name="connsiteX10" fmla="*/ 67008 w 93255"/>
                <a:gd name="connsiteY10" fmla="*/ 111114 h 119414"/>
                <a:gd name="connsiteX11" fmla="*/ 61180 w 93255"/>
                <a:gd name="connsiteY11" fmla="*/ 111114 h 119414"/>
                <a:gd name="connsiteX12" fmla="*/ 40086 w 93255"/>
                <a:gd name="connsiteY12" fmla="*/ 98416 h 119414"/>
                <a:gd name="connsiteX13" fmla="*/ 40086 w 93255"/>
                <a:gd name="connsiteY13" fmla="*/ 56810 h 119414"/>
                <a:gd name="connsiteX14" fmla="*/ 72836 w 93255"/>
                <a:gd name="connsiteY14" fmla="*/ 6018 h 119414"/>
                <a:gd name="connsiteX15" fmla="*/ 75890 w 93255"/>
                <a:gd name="connsiteY15" fmla="*/ 6289 h 119414"/>
                <a:gd name="connsiteX16" fmla="*/ 69506 w 93255"/>
                <a:gd name="connsiteY16" fmla="*/ 16825 h 119414"/>
                <a:gd name="connsiteX17" fmla="*/ 81440 w 93255"/>
                <a:gd name="connsiteY17" fmla="*/ 28442 h 119414"/>
                <a:gd name="connsiteX18" fmla="*/ 93375 w 93255"/>
                <a:gd name="connsiteY18" fmla="*/ 16555 h 119414"/>
                <a:gd name="connsiteX19" fmla="*/ 72836 w 93255"/>
                <a:gd name="connsiteY19" fmla="*/ 75 h 119414"/>
                <a:gd name="connsiteX20" fmla="*/ 38698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698" y="29793"/>
                  </a:moveTo>
                  <a:lnTo>
                    <a:pt x="38698" y="75"/>
                  </a:lnTo>
                  <a:lnTo>
                    <a:pt x="119" y="3047"/>
                  </a:lnTo>
                  <a:lnTo>
                    <a:pt x="119" y="11422"/>
                  </a:lnTo>
                  <a:cubicBezTo>
                    <a:pt x="19547" y="11422"/>
                    <a:pt x="21768" y="13313"/>
                    <a:pt x="21768" y="26551"/>
                  </a:cubicBezTo>
                  <a:lnTo>
                    <a:pt x="21768" y="98957"/>
                  </a:lnTo>
                  <a:cubicBezTo>
                    <a:pt x="21768" y="111114"/>
                    <a:pt x="18715" y="111114"/>
                    <a:pt x="119" y="111114"/>
                  </a:cubicBezTo>
                  <a:lnTo>
                    <a:pt x="119" y="119490"/>
                  </a:lnTo>
                  <a:cubicBezTo>
                    <a:pt x="10944" y="119219"/>
                    <a:pt x="23988" y="118679"/>
                    <a:pt x="31760" y="118679"/>
                  </a:cubicBezTo>
                  <a:cubicBezTo>
                    <a:pt x="42861" y="118679"/>
                    <a:pt x="55906" y="118679"/>
                    <a:pt x="67008" y="119490"/>
                  </a:cubicBezTo>
                  <a:lnTo>
                    <a:pt x="67008" y="111114"/>
                  </a:lnTo>
                  <a:lnTo>
                    <a:pt x="61180" y="111114"/>
                  </a:lnTo>
                  <a:cubicBezTo>
                    <a:pt x="40641" y="111114"/>
                    <a:pt x="40086" y="108142"/>
                    <a:pt x="40086" y="98416"/>
                  </a:cubicBezTo>
                  <a:lnTo>
                    <a:pt x="40086" y="56810"/>
                  </a:lnTo>
                  <a:cubicBezTo>
                    <a:pt x="40086" y="30064"/>
                    <a:pt x="51743" y="6018"/>
                    <a:pt x="72836" y="6018"/>
                  </a:cubicBezTo>
                  <a:cubicBezTo>
                    <a:pt x="74779" y="6018"/>
                    <a:pt x="75334" y="6018"/>
                    <a:pt x="75890" y="6289"/>
                  </a:cubicBezTo>
                  <a:cubicBezTo>
                    <a:pt x="75057" y="6559"/>
                    <a:pt x="69506" y="9801"/>
                    <a:pt x="69506" y="16825"/>
                  </a:cubicBezTo>
                  <a:cubicBezTo>
                    <a:pt x="69506" y="24390"/>
                    <a:pt x="75334" y="28442"/>
                    <a:pt x="81440" y="28442"/>
                  </a:cubicBezTo>
                  <a:cubicBezTo>
                    <a:pt x="86436" y="28442"/>
                    <a:pt x="93375" y="25200"/>
                    <a:pt x="93375" y="16555"/>
                  </a:cubicBezTo>
                  <a:cubicBezTo>
                    <a:pt x="93375" y="7910"/>
                    <a:pt x="84771" y="75"/>
                    <a:pt x="72836" y="75"/>
                  </a:cubicBezTo>
                  <a:cubicBezTo>
                    <a:pt x="52576" y="75"/>
                    <a:pt x="42584" y="18176"/>
                    <a:pt x="38698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6" name="Freeform 10825">
              <a:extLst>
                <a:ext uri="{FF2B5EF4-FFF2-40B4-BE49-F238E27FC236}">
                  <a16:creationId xmlns:a16="http://schemas.microsoft.com/office/drawing/2014/main" id="{34F7FF97-0923-E383-33C9-999D26806D0E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6100693" y="4445233"/>
              <a:ext cx="125173" cy="124007"/>
            </a:xfrm>
            <a:custGeom>
              <a:avLst/>
              <a:gdLst>
                <a:gd name="connsiteX0" fmla="*/ 80894 w 125173"/>
                <a:gd name="connsiteY0" fmla="*/ 100578 h 124007"/>
                <a:gd name="connsiteX1" fmla="*/ 102542 w 125173"/>
                <a:gd name="connsiteY1" fmla="*/ 122732 h 124007"/>
                <a:gd name="connsiteX2" fmla="*/ 125301 w 125173"/>
                <a:gd name="connsiteY2" fmla="*/ 97065 h 124007"/>
                <a:gd name="connsiteX3" fmla="*/ 125301 w 125173"/>
                <a:gd name="connsiteY3" fmla="*/ 81936 h 124007"/>
                <a:gd name="connsiteX4" fmla="*/ 118362 w 125173"/>
                <a:gd name="connsiteY4" fmla="*/ 81936 h 124007"/>
                <a:gd name="connsiteX5" fmla="*/ 118362 w 125173"/>
                <a:gd name="connsiteY5" fmla="*/ 97065 h 124007"/>
                <a:gd name="connsiteX6" fmla="*/ 108371 w 125173"/>
                <a:gd name="connsiteY6" fmla="*/ 114356 h 124007"/>
                <a:gd name="connsiteX7" fmla="*/ 98101 w 125173"/>
                <a:gd name="connsiteY7" fmla="*/ 100848 h 124007"/>
                <a:gd name="connsiteX8" fmla="*/ 98101 w 125173"/>
                <a:gd name="connsiteY8" fmla="*/ 46814 h 124007"/>
                <a:gd name="connsiteX9" fmla="*/ 88110 w 125173"/>
                <a:gd name="connsiteY9" fmla="*/ 14934 h 124007"/>
                <a:gd name="connsiteX10" fmla="*/ 50086 w 125173"/>
                <a:gd name="connsiteY10" fmla="*/ 75 h 124007"/>
                <a:gd name="connsiteX11" fmla="*/ 8176 w 125173"/>
                <a:gd name="connsiteY11" fmla="*/ 30604 h 124007"/>
                <a:gd name="connsiteX12" fmla="*/ 20943 w 125173"/>
                <a:gd name="connsiteY12" fmla="*/ 43302 h 124007"/>
                <a:gd name="connsiteX13" fmla="*/ 33711 w 125173"/>
                <a:gd name="connsiteY13" fmla="*/ 30874 h 124007"/>
                <a:gd name="connsiteX14" fmla="*/ 19556 w 125173"/>
                <a:gd name="connsiteY14" fmla="*/ 18446 h 124007"/>
                <a:gd name="connsiteX15" fmla="*/ 49531 w 125173"/>
                <a:gd name="connsiteY15" fmla="*/ 6018 h 124007"/>
                <a:gd name="connsiteX16" fmla="*/ 78951 w 125173"/>
                <a:gd name="connsiteY16" fmla="*/ 40600 h 124007"/>
                <a:gd name="connsiteX17" fmla="*/ 78951 w 125173"/>
                <a:gd name="connsiteY17" fmla="*/ 50596 h 124007"/>
                <a:gd name="connsiteX18" fmla="*/ 27882 w 125173"/>
                <a:gd name="connsiteY18" fmla="*/ 60322 h 124007"/>
                <a:gd name="connsiteX19" fmla="*/ 127 w 125173"/>
                <a:gd name="connsiteY19" fmla="*/ 95444 h 124007"/>
                <a:gd name="connsiteX20" fmla="*/ 44535 w 125173"/>
                <a:gd name="connsiteY20" fmla="*/ 124082 h 124007"/>
                <a:gd name="connsiteX21" fmla="*/ 80894 w 125173"/>
                <a:gd name="connsiteY21" fmla="*/ 100578 h 124007"/>
                <a:gd name="connsiteX22" fmla="*/ 78951 w 125173"/>
                <a:gd name="connsiteY22" fmla="*/ 56270 h 124007"/>
                <a:gd name="connsiteX23" fmla="*/ 78951 w 125173"/>
                <a:gd name="connsiteY23" fmla="*/ 83287 h 124007"/>
                <a:gd name="connsiteX24" fmla="*/ 46478 w 125173"/>
                <a:gd name="connsiteY24" fmla="*/ 118139 h 124007"/>
                <a:gd name="connsiteX25" fmla="*/ 21499 w 125173"/>
                <a:gd name="connsiteY25" fmla="*/ 95174 h 124007"/>
                <a:gd name="connsiteX26" fmla="*/ 7895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4" y="100578"/>
                  </a:moveTo>
                  <a:cubicBezTo>
                    <a:pt x="82004" y="111384"/>
                    <a:pt x="89498" y="122732"/>
                    <a:pt x="102542" y="122732"/>
                  </a:cubicBezTo>
                  <a:cubicBezTo>
                    <a:pt x="108371" y="122732"/>
                    <a:pt x="125301" y="118949"/>
                    <a:pt x="125301" y="97065"/>
                  </a:cubicBezTo>
                  <a:lnTo>
                    <a:pt x="125301" y="81936"/>
                  </a:lnTo>
                  <a:lnTo>
                    <a:pt x="118362" y="81936"/>
                  </a:lnTo>
                  <a:lnTo>
                    <a:pt x="118362" y="97065"/>
                  </a:lnTo>
                  <a:cubicBezTo>
                    <a:pt x="118362" y="112735"/>
                    <a:pt x="111424" y="114356"/>
                    <a:pt x="108371" y="114356"/>
                  </a:cubicBezTo>
                  <a:cubicBezTo>
                    <a:pt x="99212" y="114356"/>
                    <a:pt x="98101" y="102199"/>
                    <a:pt x="98101" y="100848"/>
                  </a:cubicBezTo>
                  <a:lnTo>
                    <a:pt x="98101" y="46814"/>
                  </a:lnTo>
                  <a:cubicBezTo>
                    <a:pt x="98101" y="35467"/>
                    <a:pt x="98101" y="24930"/>
                    <a:pt x="88110" y="14934"/>
                  </a:cubicBezTo>
                  <a:cubicBezTo>
                    <a:pt x="77285" y="4397"/>
                    <a:pt x="63408" y="75"/>
                    <a:pt x="50086" y="75"/>
                  </a:cubicBezTo>
                  <a:cubicBezTo>
                    <a:pt x="27327" y="75"/>
                    <a:pt x="8176" y="12773"/>
                    <a:pt x="8176" y="30604"/>
                  </a:cubicBezTo>
                  <a:cubicBezTo>
                    <a:pt x="8176" y="38709"/>
                    <a:pt x="13727" y="43302"/>
                    <a:pt x="20943" y="43302"/>
                  </a:cubicBezTo>
                  <a:cubicBezTo>
                    <a:pt x="28715" y="43302"/>
                    <a:pt x="33711" y="37898"/>
                    <a:pt x="33711" y="30874"/>
                  </a:cubicBezTo>
                  <a:cubicBezTo>
                    <a:pt x="33711" y="27632"/>
                    <a:pt x="32323" y="18716"/>
                    <a:pt x="19556" y="18446"/>
                  </a:cubicBezTo>
                  <a:cubicBezTo>
                    <a:pt x="27049" y="8990"/>
                    <a:pt x="40649" y="6018"/>
                    <a:pt x="49531" y="6018"/>
                  </a:cubicBezTo>
                  <a:cubicBezTo>
                    <a:pt x="63131" y="6018"/>
                    <a:pt x="78951" y="16555"/>
                    <a:pt x="78951" y="40600"/>
                  </a:cubicBezTo>
                  <a:lnTo>
                    <a:pt x="78951" y="50596"/>
                  </a:lnTo>
                  <a:cubicBezTo>
                    <a:pt x="64796" y="51407"/>
                    <a:pt x="45368" y="52217"/>
                    <a:pt x="27882" y="60322"/>
                  </a:cubicBezTo>
                  <a:cubicBezTo>
                    <a:pt x="7066" y="69508"/>
                    <a:pt x="127" y="83557"/>
                    <a:pt x="127" y="95444"/>
                  </a:cubicBezTo>
                  <a:cubicBezTo>
                    <a:pt x="127" y="117328"/>
                    <a:pt x="27049" y="124082"/>
                    <a:pt x="44535" y="124082"/>
                  </a:cubicBezTo>
                  <a:cubicBezTo>
                    <a:pt x="62853" y="124082"/>
                    <a:pt x="75620" y="113276"/>
                    <a:pt x="80894" y="100578"/>
                  </a:cubicBezTo>
                  <a:close/>
                  <a:moveTo>
                    <a:pt x="78951" y="56270"/>
                  </a:moveTo>
                  <a:lnTo>
                    <a:pt x="78951" y="83287"/>
                  </a:lnTo>
                  <a:cubicBezTo>
                    <a:pt x="78951" y="108953"/>
                    <a:pt x="58967" y="118139"/>
                    <a:pt x="46478" y="118139"/>
                  </a:cubicBezTo>
                  <a:cubicBezTo>
                    <a:pt x="32878" y="118139"/>
                    <a:pt x="21499" y="108683"/>
                    <a:pt x="21499" y="95174"/>
                  </a:cubicBezTo>
                  <a:cubicBezTo>
                    <a:pt x="21499" y="80315"/>
                    <a:pt x="33155" y="57891"/>
                    <a:pt x="7895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7" name="Freeform 10826">
              <a:extLst>
                <a:ext uri="{FF2B5EF4-FFF2-40B4-BE49-F238E27FC236}">
                  <a16:creationId xmlns:a16="http://schemas.microsoft.com/office/drawing/2014/main" id="{97ADF66B-F639-70B6-467F-62D62F24C265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353449" y="4400115"/>
              <a:ext cx="86872" cy="169125"/>
            </a:xfrm>
            <a:custGeom>
              <a:avLst/>
              <a:gdLst>
                <a:gd name="connsiteX0" fmla="*/ 42879 w 86872"/>
                <a:gd name="connsiteY0" fmla="*/ 58161 h 169125"/>
                <a:gd name="connsiteX1" fmla="*/ 82568 w 86872"/>
                <a:gd name="connsiteY1" fmla="*/ 58161 h 169125"/>
                <a:gd name="connsiteX2" fmla="*/ 82568 w 86872"/>
                <a:gd name="connsiteY2" fmla="*/ 49786 h 169125"/>
                <a:gd name="connsiteX3" fmla="*/ 42879 w 86872"/>
                <a:gd name="connsiteY3" fmla="*/ 49786 h 169125"/>
                <a:gd name="connsiteX4" fmla="*/ 42879 w 86872"/>
                <a:gd name="connsiteY4" fmla="*/ 75 h 169125"/>
                <a:gd name="connsiteX5" fmla="*/ 35940 w 86872"/>
                <a:gd name="connsiteY5" fmla="*/ 75 h 169125"/>
                <a:gd name="connsiteX6" fmla="*/ 137 w 86872"/>
                <a:gd name="connsiteY6" fmla="*/ 52217 h 169125"/>
                <a:gd name="connsiteX7" fmla="*/ 137 w 86872"/>
                <a:gd name="connsiteY7" fmla="*/ 58161 h 169125"/>
                <a:gd name="connsiteX8" fmla="*/ 23728 w 86872"/>
                <a:gd name="connsiteY8" fmla="*/ 58161 h 169125"/>
                <a:gd name="connsiteX9" fmla="*/ 23728 w 86872"/>
                <a:gd name="connsiteY9" fmla="*/ 132728 h 169125"/>
                <a:gd name="connsiteX10" fmla="*/ 59532 w 86872"/>
                <a:gd name="connsiteY10" fmla="*/ 169201 h 169125"/>
                <a:gd name="connsiteX11" fmla="*/ 87009 w 86872"/>
                <a:gd name="connsiteY11" fmla="*/ 132728 h 169125"/>
                <a:gd name="connsiteX12" fmla="*/ 87009 w 86872"/>
                <a:gd name="connsiteY12" fmla="*/ 117328 h 169125"/>
                <a:gd name="connsiteX13" fmla="*/ 80070 w 86872"/>
                <a:gd name="connsiteY13" fmla="*/ 117328 h 169125"/>
                <a:gd name="connsiteX14" fmla="*/ 80070 w 86872"/>
                <a:gd name="connsiteY14" fmla="*/ 132187 h 169125"/>
                <a:gd name="connsiteX15" fmla="*/ 61475 w 86872"/>
                <a:gd name="connsiteY15" fmla="*/ 162446 h 169125"/>
                <a:gd name="connsiteX16" fmla="*/ 42879 w 86872"/>
                <a:gd name="connsiteY16" fmla="*/ 133268 h 169125"/>
                <a:gd name="connsiteX17" fmla="*/ 42879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79" y="58161"/>
                  </a:moveTo>
                  <a:lnTo>
                    <a:pt x="82568" y="58161"/>
                  </a:lnTo>
                  <a:lnTo>
                    <a:pt x="82568" y="49786"/>
                  </a:lnTo>
                  <a:lnTo>
                    <a:pt x="42879" y="49786"/>
                  </a:lnTo>
                  <a:lnTo>
                    <a:pt x="42879" y="75"/>
                  </a:lnTo>
                  <a:lnTo>
                    <a:pt x="35940" y="75"/>
                  </a:lnTo>
                  <a:cubicBezTo>
                    <a:pt x="35663" y="22229"/>
                    <a:pt x="27336" y="51137"/>
                    <a:pt x="137" y="52217"/>
                  </a:cubicBezTo>
                  <a:lnTo>
                    <a:pt x="137" y="58161"/>
                  </a:lnTo>
                  <a:lnTo>
                    <a:pt x="23728" y="58161"/>
                  </a:lnTo>
                  <a:lnTo>
                    <a:pt x="23728" y="132728"/>
                  </a:lnTo>
                  <a:cubicBezTo>
                    <a:pt x="23728" y="165959"/>
                    <a:pt x="49540" y="169201"/>
                    <a:pt x="59532" y="169201"/>
                  </a:cubicBezTo>
                  <a:cubicBezTo>
                    <a:pt x="79238" y="169201"/>
                    <a:pt x="87009" y="150019"/>
                    <a:pt x="87009" y="132728"/>
                  </a:cubicBezTo>
                  <a:lnTo>
                    <a:pt x="87009" y="117328"/>
                  </a:lnTo>
                  <a:lnTo>
                    <a:pt x="80070" y="117328"/>
                  </a:lnTo>
                  <a:lnTo>
                    <a:pt x="80070" y="132187"/>
                  </a:lnTo>
                  <a:cubicBezTo>
                    <a:pt x="80070" y="152180"/>
                    <a:pt x="71744" y="162446"/>
                    <a:pt x="61475" y="162446"/>
                  </a:cubicBezTo>
                  <a:cubicBezTo>
                    <a:pt x="42879" y="162446"/>
                    <a:pt x="42879" y="137861"/>
                    <a:pt x="42879" y="133268"/>
                  </a:cubicBezTo>
                  <a:lnTo>
                    <a:pt x="42879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8" name="Freeform 10827">
              <a:extLst>
                <a:ext uri="{FF2B5EF4-FFF2-40B4-BE49-F238E27FC236}">
                  <a16:creationId xmlns:a16="http://schemas.microsoft.com/office/drawing/2014/main" id="{4584A59A-3951-BE53-E32A-9C8032BC5C47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465270" y="4385525"/>
              <a:ext cx="59395" cy="180743"/>
            </a:xfrm>
            <a:custGeom>
              <a:avLst/>
              <a:gdLst>
                <a:gd name="connsiteX0" fmla="*/ 40107 w 59395"/>
                <a:gd name="connsiteY0" fmla="*/ 61403 h 180743"/>
                <a:gd name="connsiteX1" fmla="*/ 1251 w 59395"/>
                <a:gd name="connsiteY1" fmla="*/ 64375 h 180743"/>
                <a:gd name="connsiteX2" fmla="*/ 1251 w 59395"/>
                <a:gd name="connsiteY2" fmla="*/ 72750 h 180743"/>
                <a:gd name="connsiteX3" fmla="*/ 21789 w 59395"/>
                <a:gd name="connsiteY3" fmla="*/ 87610 h 180743"/>
                <a:gd name="connsiteX4" fmla="*/ 21789 w 59395"/>
                <a:gd name="connsiteY4" fmla="*/ 160285 h 180743"/>
                <a:gd name="connsiteX5" fmla="*/ 141 w 59395"/>
                <a:gd name="connsiteY5" fmla="*/ 172443 h 180743"/>
                <a:gd name="connsiteX6" fmla="*/ 141 w 59395"/>
                <a:gd name="connsiteY6" fmla="*/ 180818 h 180743"/>
                <a:gd name="connsiteX7" fmla="*/ 30671 w 59395"/>
                <a:gd name="connsiteY7" fmla="*/ 180007 h 180743"/>
                <a:gd name="connsiteX8" fmla="*/ 59536 w 59395"/>
                <a:gd name="connsiteY8" fmla="*/ 180818 h 180743"/>
                <a:gd name="connsiteX9" fmla="*/ 59536 w 59395"/>
                <a:gd name="connsiteY9" fmla="*/ 172443 h 180743"/>
                <a:gd name="connsiteX10" fmla="*/ 40107 w 59395"/>
                <a:gd name="connsiteY10" fmla="*/ 160555 h 180743"/>
                <a:gd name="connsiteX11" fmla="*/ 40107 w 59395"/>
                <a:gd name="connsiteY11" fmla="*/ 61403 h 180743"/>
                <a:gd name="connsiteX12" fmla="*/ 41218 w 59395"/>
                <a:gd name="connsiteY12" fmla="*/ 14394 h 180743"/>
                <a:gd name="connsiteX13" fmla="*/ 26508 w 59395"/>
                <a:gd name="connsiteY13" fmla="*/ 75 h 180743"/>
                <a:gd name="connsiteX14" fmla="*/ 11798 w 59395"/>
                <a:gd name="connsiteY14" fmla="*/ 14394 h 180743"/>
                <a:gd name="connsiteX15" fmla="*/ 26508 w 59395"/>
                <a:gd name="connsiteY15" fmla="*/ 28713 h 180743"/>
                <a:gd name="connsiteX16" fmla="*/ 41218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07" y="61403"/>
                  </a:moveTo>
                  <a:lnTo>
                    <a:pt x="1251" y="64375"/>
                  </a:lnTo>
                  <a:lnTo>
                    <a:pt x="1251" y="72750"/>
                  </a:lnTo>
                  <a:cubicBezTo>
                    <a:pt x="19291" y="72750"/>
                    <a:pt x="21789" y="74371"/>
                    <a:pt x="21789" y="87610"/>
                  </a:cubicBezTo>
                  <a:lnTo>
                    <a:pt x="21789" y="160285"/>
                  </a:lnTo>
                  <a:cubicBezTo>
                    <a:pt x="21789" y="172443"/>
                    <a:pt x="18736" y="172443"/>
                    <a:pt x="141" y="172443"/>
                  </a:cubicBezTo>
                  <a:lnTo>
                    <a:pt x="141" y="180818"/>
                  </a:lnTo>
                  <a:cubicBezTo>
                    <a:pt x="9022" y="180548"/>
                    <a:pt x="24010" y="180007"/>
                    <a:pt x="30671" y="180007"/>
                  </a:cubicBezTo>
                  <a:cubicBezTo>
                    <a:pt x="40385" y="180007"/>
                    <a:pt x="50099" y="180548"/>
                    <a:pt x="59536" y="180818"/>
                  </a:cubicBezTo>
                  <a:lnTo>
                    <a:pt x="59536" y="172443"/>
                  </a:lnTo>
                  <a:cubicBezTo>
                    <a:pt x="41218" y="172443"/>
                    <a:pt x="40107" y="171092"/>
                    <a:pt x="40107" y="160555"/>
                  </a:cubicBezTo>
                  <a:lnTo>
                    <a:pt x="40107" y="61403"/>
                  </a:lnTo>
                  <a:close/>
                  <a:moveTo>
                    <a:pt x="41218" y="14394"/>
                  </a:moveTo>
                  <a:cubicBezTo>
                    <a:pt x="41218" y="5748"/>
                    <a:pt x="34279" y="75"/>
                    <a:pt x="26508" y="75"/>
                  </a:cubicBezTo>
                  <a:cubicBezTo>
                    <a:pt x="17904" y="75"/>
                    <a:pt x="11798" y="7369"/>
                    <a:pt x="11798" y="14394"/>
                  </a:cubicBezTo>
                  <a:cubicBezTo>
                    <a:pt x="11798" y="21688"/>
                    <a:pt x="17904" y="28713"/>
                    <a:pt x="26508" y="28713"/>
                  </a:cubicBezTo>
                  <a:cubicBezTo>
                    <a:pt x="34279" y="28713"/>
                    <a:pt x="41218" y="23039"/>
                    <a:pt x="41218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9" name="Freeform 10828">
              <a:extLst>
                <a:ext uri="{FF2B5EF4-FFF2-40B4-BE49-F238E27FC236}">
                  <a16:creationId xmlns:a16="http://schemas.microsoft.com/office/drawing/2014/main" id="{EA9B739A-8921-7A71-1B48-6B6020C5175A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542089" y="4446854"/>
              <a:ext cx="216764" cy="119414"/>
            </a:xfrm>
            <a:custGeom>
              <a:avLst/>
              <a:gdLst>
                <a:gd name="connsiteX0" fmla="*/ 21792 w 216764"/>
                <a:gd name="connsiteY0" fmla="*/ 26551 h 119414"/>
                <a:gd name="connsiteX1" fmla="*/ 21792 w 216764"/>
                <a:gd name="connsiteY1" fmla="*/ 98957 h 119414"/>
                <a:gd name="connsiteX2" fmla="*/ 143 w 216764"/>
                <a:gd name="connsiteY2" fmla="*/ 111114 h 119414"/>
                <a:gd name="connsiteX3" fmla="*/ 143 w 216764"/>
                <a:gd name="connsiteY3" fmla="*/ 119490 h 119414"/>
                <a:gd name="connsiteX4" fmla="*/ 31506 w 216764"/>
                <a:gd name="connsiteY4" fmla="*/ 118679 h 119414"/>
                <a:gd name="connsiteX5" fmla="*/ 62591 w 216764"/>
                <a:gd name="connsiteY5" fmla="*/ 119490 h 119414"/>
                <a:gd name="connsiteX6" fmla="*/ 62591 w 216764"/>
                <a:gd name="connsiteY6" fmla="*/ 111114 h 119414"/>
                <a:gd name="connsiteX7" fmla="*/ 40943 w 216764"/>
                <a:gd name="connsiteY7" fmla="*/ 98957 h 119414"/>
                <a:gd name="connsiteX8" fmla="*/ 40943 w 216764"/>
                <a:gd name="connsiteY8" fmla="*/ 49246 h 119414"/>
                <a:gd name="connsiteX9" fmla="*/ 78412 w 216764"/>
                <a:gd name="connsiteY9" fmla="*/ 6018 h 119414"/>
                <a:gd name="connsiteX10" fmla="*/ 98950 w 216764"/>
                <a:gd name="connsiteY10" fmla="*/ 36007 h 119414"/>
                <a:gd name="connsiteX11" fmla="*/ 98950 w 216764"/>
                <a:gd name="connsiteY11" fmla="*/ 98957 h 119414"/>
                <a:gd name="connsiteX12" fmla="*/ 77301 w 216764"/>
                <a:gd name="connsiteY12" fmla="*/ 111114 h 119414"/>
                <a:gd name="connsiteX13" fmla="*/ 77301 w 216764"/>
                <a:gd name="connsiteY13" fmla="*/ 119490 h 119414"/>
                <a:gd name="connsiteX14" fmla="*/ 108664 w 216764"/>
                <a:gd name="connsiteY14" fmla="*/ 118679 h 119414"/>
                <a:gd name="connsiteX15" fmla="*/ 139749 w 216764"/>
                <a:gd name="connsiteY15" fmla="*/ 119490 h 119414"/>
                <a:gd name="connsiteX16" fmla="*/ 139749 w 216764"/>
                <a:gd name="connsiteY16" fmla="*/ 111114 h 119414"/>
                <a:gd name="connsiteX17" fmla="*/ 118101 w 216764"/>
                <a:gd name="connsiteY17" fmla="*/ 98957 h 119414"/>
                <a:gd name="connsiteX18" fmla="*/ 118101 w 216764"/>
                <a:gd name="connsiteY18" fmla="*/ 49246 h 119414"/>
                <a:gd name="connsiteX19" fmla="*/ 155570 w 216764"/>
                <a:gd name="connsiteY19" fmla="*/ 6018 h 119414"/>
                <a:gd name="connsiteX20" fmla="*/ 176108 w 216764"/>
                <a:gd name="connsiteY20" fmla="*/ 36007 h 119414"/>
                <a:gd name="connsiteX21" fmla="*/ 176108 w 216764"/>
                <a:gd name="connsiteY21" fmla="*/ 98957 h 119414"/>
                <a:gd name="connsiteX22" fmla="*/ 154459 w 216764"/>
                <a:gd name="connsiteY22" fmla="*/ 111114 h 119414"/>
                <a:gd name="connsiteX23" fmla="*/ 154459 w 216764"/>
                <a:gd name="connsiteY23" fmla="*/ 119490 h 119414"/>
                <a:gd name="connsiteX24" fmla="*/ 185822 w 216764"/>
                <a:gd name="connsiteY24" fmla="*/ 118679 h 119414"/>
                <a:gd name="connsiteX25" fmla="*/ 216908 w 216764"/>
                <a:gd name="connsiteY25" fmla="*/ 119490 h 119414"/>
                <a:gd name="connsiteX26" fmla="*/ 216908 w 216764"/>
                <a:gd name="connsiteY26" fmla="*/ 111114 h 119414"/>
                <a:gd name="connsiteX27" fmla="*/ 195259 w 216764"/>
                <a:gd name="connsiteY27" fmla="*/ 103009 h 119414"/>
                <a:gd name="connsiteX28" fmla="*/ 195259 w 216764"/>
                <a:gd name="connsiteY28" fmla="*/ 51407 h 119414"/>
                <a:gd name="connsiteX29" fmla="*/ 186655 w 216764"/>
                <a:gd name="connsiteY29" fmla="*/ 10071 h 119414"/>
                <a:gd name="connsiteX30" fmla="*/ 157512 w 216764"/>
                <a:gd name="connsiteY30" fmla="*/ 75 h 119414"/>
                <a:gd name="connsiteX31" fmla="*/ 117268 w 216764"/>
                <a:gd name="connsiteY31" fmla="*/ 26551 h 119414"/>
                <a:gd name="connsiteX32" fmla="*/ 80354 w 216764"/>
                <a:gd name="connsiteY32" fmla="*/ 75 h 119414"/>
                <a:gd name="connsiteX33" fmla="*/ 39277 w 216764"/>
                <a:gd name="connsiteY33" fmla="*/ 28442 h 119414"/>
                <a:gd name="connsiteX34" fmla="*/ 39277 w 216764"/>
                <a:gd name="connsiteY34" fmla="*/ 75 h 119414"/>
                <a:gd name="connsiteX35" fmla="*/ 143 w 216764"/>
                <a:gd name="connsiteY35" fmla="*/ 3047 h 119414"/>
                <a:gd name="connsiteX36" fmla="*/ 143 w 216764"/>
                <a:gd name="connsiteY36" fmla="*/ 11422 h 119414"/>
                <a:gd name="connsiteX37" fmla="*/ 21792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92" y="26551"/>
                  </a:moveTo>
                  <a:lnTo>
                    <a:pt x="21792" y="98957"/>
                  </a:lnTo>
                  <a:cubicBezTo>
                    <a:pt x="21792" y="111114"/>
                    <a:pt x="18739" y="111114"/>
                    <a:pt x="143" y="111114"/>
                  </a:cubicBezTo>
                  <a:lnTo>
                    <a:pt x="143" y="119490"/>
                  </a:lnTo>
                  <a:cubicBezTo>
                    <a:pt x="9857" y="119219"/>
                    <a:pt x="24012" y="118679"/>
                    <a:pt x="31506" y="118679"/>
                  </a:cubicBezTo>
                  <a:cubicBezTo>
                    <a:pt x="38722" y="118679"/>
                    <a:pt x="53155" y="119219"/>
                    <a:pt x="62591" y="119490"/>
                  </a:cubicBezTo>
                  <a:lnTo>
                    <a:pt x="62591" y="111114"/>
                  </a:lnTo>
                  <a:cubicBezTo>
                    <a:pt x="43996" y="111114"/>
                    <a:pt x="40943" y="111114"/>
                    <a:pt x="40943" y="98957"/>
                  </a:cubicBezTo>
                  <a:lnTo>
                    <a:pt x="40943" y="49246"/>
                  </a:lnTo>
                  <a:cubicBezTo>
                    <a:pt x="40943" y="21148"/>
                    <a:pt x="60649" y="6018"/>
                    <a:pt x="78412" y="6018"/>
                  </a:cubicBezTo>
                  <a:cubicBezTo>
                    <a:pt x="95897" y="6018"/>
                    <a:pt x="98950" y="20608"/>
                    <a:pt x="98950" y="36007"/>
                  </a:cubicBezTo>
                  <a:lnTo>
                    <a:pt x="98950" y="98957"/>
                  </a:lnTo>
                  <a:cubicBezTo>
                    <a:pt x="98950" y="111114"/>
                    <a:pt x="95897" y="111114"/>
                    <a:pt x="77301" y="111114"/>
                  </a:cubicBezTo>
                  <a:lnTo>
                    <a:pt x="77301" y="119490"/>
                  </a:lnTo>
                  <a:cubicBezTo>
                    <a:pt x="87016" y="119219"/>
                    <a:pt x="101170" y="118679"/>
                    <a:pt x="108664" y="118679"/>
                  </a:cubicBezTo>
                  <a:cubicBezTo>
                    <a:pt x="115880" y="118679"/>
                    <a:pt x="130313" y="119219"/>
                    <a:pt x="139749" y="119490"/>
                  </a:cubicBezTo>
                  <a:lnTo>
                    <a:pt x="139749" y="111114"/>
                  </a:lnTo>
                  <a:cubicBezTo>
                    <a:pt x="121154" y="111114"/>
                    <a:pt x="118101" y="111114"/>
                    <a:pt x="118101" y="98957"/>
                  </a:cubicBezTo>
                  <a:lnTo>
                    <a:pt x="118101" y="49246"/>
                  </a:lnTo>
                  <a:cubicBezTo>
                    <a:pt x="118101" y="21148"/>
                    <a:pt x="137807" y="6018"/>
                    <a:pt x="155570" y="6018"/>
                  </a:cubicBezTo>
                  <a:cubicBezTo>
                    <a:pt x="173055" y="6018"/>
                    <a:pt x="176108" y="20608"/>
                    <a:pt x="176108" y="36007"/>
                  </a:cubicBezTo>
                  <a:lnTo>
                    <a:pt x="176108" y="98957"/>
                  </a:lnTo>
                  <a:cubicBezTo>
                    <a:pt x="176108" y="111114"/>
                    <a:pt x="173055" y="111114"/>
                    <a:pt x="154459" y="111114"/>
                  </a:cubicBezTo>
                  <a:lnTo>
                    <a:pt x="154459" y="119490"/>
                  </a:lnTo>
                  <a:cubicBezTo>
                    <a:pt x="164174" y="119219"/>
                    <a:pt x="178329" y="118679"/>
                    <a:pt x="185822" y="118679"/>
                  </a:cubicBezTo>
                  <a:cubicBezTo>
                    <a:pt x="193039" y="118679"/>
                    <a:pt x="207471" y="119219"/>
                    <a:pt x="216908" y="119490"/>
                  </a:cubicBezTo>
                  <a:lnTo>
                    <a:pt x="216908" y="111114"/>
                  </a:lnTo>
                  <a:cubicBezTo>
                    <a:pt x="202475" y="111114"/>
                    <a:pt x="195536" y="111114"/>
                    <a:pt x="195259" y="103009"/>
                  </a:cubicBezTo>
                  <a:lnTo>
                    <a:pt x="195259" y="51407"/>
                  </a:lnTo>
                  <a:cubicBezTo>
                    <a:pt x="195259" y="28172"/>
                    <a:pt x="195259" y="19797"/>
                    <a:pt x="186655" y="10071"/>
                  </a:cubicBezTo>
                  <a:cubicBezTo>
                    <a:pt x="182769" y="5478"/>
                    <a:pt x="173610" y="75"/>
                    <a:pt x="157512" y="75"/>
                  </a:cubicBezTo>
                  <a:cubicBezTo>
                    <a:pt x="134199" y="75"/>
                    <a:pt x="121986" y="16285"/>
                    <a:pt x="117268" y="26551"/>
                  </a:cubicBezTo>
                  <a:cubicBezTo>
                    <a:pt x="113383" y="3047"/>
                    <a:pt x="92844" y="75"/>
                    <a:pt x="80354" y="75"/>
                  </a:cubicBezTo>
                  <a:cubicBezTo>
                    <a:pt x="60094" y="75"/>
                    <a:pt x="47049" y="11692"/>
                    <a:pt x="39277" y="28442"/>
                  </a:cubicBezTo>
                  <a:lnTo>
                    <a:pt x="39277" y="75"/>
                  </a:lnTo>
                  <a:lnTo>
                    <a:pt x="143" y="3047"/>
                  </a:lnTo>
                  <a:lnTo>
                    <a:pt x="143" y="11422"/>
                  </a:lnTo>
                  <a:cubicBezTo>
                    <a:pt x="19572" y="11422"/>
                    <a:pt x="21792" y="13313"/>
                    <a:pt x="21792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0" name="Freeform 10829">
              <a:extLst>
                <a:ext uri="{FF2B5EF4-FFF2-40B4-BE49-F238E27FC236}">
                  <a16:creationId xmlns:a16="http://schemas.microsoft.com/office/drawing/2014/main" id="{0D7108D5-3F81-FEC7-40D4-9C5F09B5051E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772268" y="4445233"/>
              <a:ext cx="107410" cy="124007"/>
            </a:xfrm>
            <a:custGeom>
              <a:avLst/>
              <a:gdLst>
                <a:gd name="connsiteX0" fmla="*/ 23466 w 107410"/>
                <a:gd name="connsiteY0" fmla="*/ 53028 h 124007"/>
                <a:gd name="connsiteX1" fmla="*/ 57881 w 107410"/>
                <a:gd name="connsiteY1" fmla="*/ 6018 h 124007"/>
                <a:gd name="connsiteX2" fmla="*/ 89244 w 107410"/>
                <a:gd name="connsiteY2" fmla="*/ 53028 h 124007"/>
                <a:gd name="connsiteX3" fmla="*/ 23466 w 107410"/>
                <a:gd name="connsiteY3" fmla="*/ 53028 h 124007"/>
                <a:gd name="connsiteX4" fmla="*/ 23188 w 107410"/>
                <a:gd name="connsiteY4" fmla="*/ 58701 h 124007"/>
                <a:gd name="connsiteX5" fmla="*/ 100624 w 107410"/>
                <a:gd name="connsiteY5" fmla="*/ 58701 h 124007"/>
                <a:gd name="connsiteX6" fmla="*/ 107562 w 107410"/>
                <a:gd name="connsiteY6" fmla="*/ 53028 h 124007"/>
                <a:gd name="connsiteX7" fmla="*/ 57881 w 107410"/>
                <a:gd name="connsiteY7" fmla="*/ 75 h 124007"/>
                <a:gd name="connsiteX8" fmla="*/ 152 w 107410"/>
                <a:gd name="connsiteY8" fmla="*/ 61673 h 124007"/>
                <a:gd name="connsiteX9" fmla="*/ 61212 w 107410"/>
                <a:gd name="connsiteY9" fmla="*/ 124082 h 124007"/>
                <a:gd name="connsiteX10" fmla="*/ 107562 w 107410"/>
                <a:gd name="connsiteY10" fmla="*/ 88960 h 124007"/>
                <a:gd name="connsiteX11" fmla="*/ 103954 w 107410"/>
                <a:gd name="connsiteY11" fmla="*/ 85718 h 124007"/>
                <a:gd name="connsiteX12" fmla="*/ 100346 w 107410"/>
                <a:gd name="connsiteY12" fmla="*/ 89501 h 124007"/>
                <a:gd name="connsiteX13" fmla="*/ 62877 w 107410"/>
                <a:gd name="connsiteY13" fmla="*/ 117328 h 124007"/>
                <a:gd name="connsiteX14" fmla="*/ 31514 w 107410"/>
                <a:gd name="connsiteY14" fmla="*/ 99227 h 124007"/>
                <a:gd name="connsiteX15" fmla="*/ 23188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66" y="53028"/>
                  </a:moveTo>
                  <a:cubicBezTo>
                    <a:pt x="25131" y="12773"/>
                    <a:pt x="48445" y="6018"/>
                    <a:pt x="57881" y="6018"/>
                  </a:cubicBezTo>
                  <a:cubicBezTo>
                    <a:pt x="86469" y="6018"/>
                    <a:pt x="89244" y="42491"/>
                    <a:pt x="89244" y="53028"/>
                  </a:cubicBezTo>
                  <a:lnTo>
                    <a:pt x="23466" y="53028"/>
                  </a:lnTo>
                  <a:close/>
                  <a:moveTo>
                    <a:pt x="23188" y="58701"/>
                  </a:moveTo>
                  <a:lnTo>
                    <a:pt x="100624" y="58701"/>
                  </a:lnTo>
                  <a:cubicBezTo>
                    <a:pt x="106730" y="58701"/>
                    <a:pt x="107562" y="58701"/>
                    <a:pt x="107562" y="53028"/>
                  </a:cubicBezTo>
                  <a:cubicBezTo>
                    <a:pt x="107562" y="26281"/>
                    <a:pt x="92575" y="75"/>
                    <a:pt x="57881" y="75"/>
                  </a:cubicBezTo>
                  <a:cubicBezTo>
                    <a:pt x="25686" y="75"/>
                    <a:pt x="152" y="27902"/>
                    <a:pt x="152" y="61673"/>
                  </a:cubicBezTo>
                  <a:cubicBezTo>
                    <a:pt x="152" y="97876"/>
                    <a:pt x="29294" y="124082"/>
                    <a:pt x="61212" y="124082"/>
                  </a:cubicBezTo>
                  <a:cubicBezTo>
                    <a:pt x="95073" y="124082"/>
                    <a:pt x="107562" y="94094"/>
                    <a:pt x="107562" y="88960"/>
                  </a:cubicBezTo>
                  <a:cubicBezTo>
                    <a:pt x="107562" y="86259"/>
                    <a:pt x="105342" y="85718"/>
                    <a:pt x="103954" y="85718"/>
                  </a:cubicBezTo>
                  <a:cubicBezTo>
                    <a:pt x="101456" y="85718"/>
                    <a:pt x="100901" y="87339"/>
                    <a:pt x="100346" y="89501"/>
                  </a:cubicBezTo>
                  <a:cubicBezTo>
                    <a:pt x="90632" y="117328"/>
                    <a:pt x="65653" y="117328"/>
                    <a:pt x="62877" y="117328"/>
                  </a:cubicBezTo>
                  <a:cubicBezTo>
                    <a:pt x="49000" y="117328"/>
                    <a:pt x="37898" y="109223"/>
                    <a:pt x="31514" y="99227"/>
                  </a:cubicBezTo>
                  <a:cubicBezTo>
                    <a:pt x="23188" y="86259"/>
                    <a:pt x="23188" y="68428"/>
                    <a:pt x="23188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1" name="Freeform 10830">
              <a:extLst>
                <a:ext uri="{FF2B5EF4-FFF2-40B4-BE49-F238E27FC236}">
                  <a16:creationId xmlns:a16="http://schemas.microsoft.com/office/drawing/2014/main" id="{E6BC7657-8DC4-6A0A-7ED1-17686D308802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7017099" y="4378771"/>
              <a:ext cx="139606" cy="187497"/>
            </a:xfrm>
            <a:custGeom>
              <a:avLst/>
              <a:gdLst>
                <a:gd name="connsiteX0" fmla="*/ 21809 w 139606"/>
                <a:gd name="connsiteY0" fmla="*/ 167039 h 187497"/>
                <a:gd name="connsiteX1" fmla="*/ 160 w 139606"/>
                <a:gd name="connsiteY1" fmla="*/ 179197 h 187497"/>
                <a:gd name="connsiteX2" fmla="*/ 160 w 139606"/>
                <a:gd name="connsiteY2" fmla="*/ 187572 h 187497"/>
                <a:gd name="connsiteX3" fmla="*/ 31523 w 139606"/>
                <a:gd name="connsiteY3" fmla="*/ 186762 h 187497"/>
                <a:gd name="connsiteX4" fmla="*/ 62608 w 139606"/>
                <a:gd name="connsiteY4" fmla="*/ 187572 h 187497"/>
                <a:gd name="connsiteX5" fmla="*/ 62608 w 139606"/>
                <a:gd name="connsiteY5" fmla="*/ 179197 h 187497"/>
                <a:gd name="connsiteX6" fmla="*/ 40960 w 139606"/>
                <a:gd name="connsiteY6" fmla="*/ 167039 h 187497"/>
                <a:gd name="connsiteX7" fmla="*/ 40960 w 139606"/>
                <a:gd name="connsiteY7" fmla="*/ 117328 h 187497"/>
                <a:gd name="connsiteX8" fmla="*/ 78429 w 139606"/>
                <a:gd name="connsiteY8" fmla="*/ 74101 h 187497"/>
                <a:gd name="connsiteX9" fmla="*/ 98967 w 139606"/>
                <a:gd name="connsiteY9" fmla="*/ 104090 h 187497"/>
                <a:gd name="connsiteX10" fmla="*/ 98967 w 139606"/>
                <a:gd name="connsiteY10" fmla="*/ 167039 h 187497"/>
                <a:gd name="connsiteX11" fmla="*/ 77318 w 139606"/>
                <a:gd name="connsiteY11" fmla="*/ 179197 h 187497"/>
                <a:gd name="connsiteX12" fmla="*/ 77318 w 139606"/>
                <a:gd name="connsiteY12" fmla="*/ 187572 h 187497"/>
                <a:gd name="connsiteX13" fmla="*/ 108681 w 139606"/>
                <a:gd name="connsiteY13" fmla="*/ 186762 h 187497"/>
                <a:gd name="connsiteX14" fmla="*/ 139767 w 139606"/>
                <a:gd name="connsiteY14" fmla="*/ 187572 h 187497"/>
                <a:gd name="connsiteX15" fmla="*/ 139767 w 139606"/>
                <a:gd name="connsiteY15" fmla="*/ 179197 h 187497"/>
                <a:gd name="connsiteX16" fmla="*/ 118118 w 139606"/>
                <a:gd name="connsiteY16" fmla="*/ 171092 h 187497"/>
                <a:gd name="connsiteX17" fmla="*/ 118118 w 139606"/>
                <a:gd name="connsiteY17" fmla="*/ 119490 h 187497"/>
                <a:gd name="connsiteX18" fmla="*/ 109514 w 139606"/>
                <a:gd name="connsiteY18" fmla="*/ 78154 h 187497"/>
                <a:gd name="connsiteX19" fmla="*/ 80371 w 139606"/>
                <a:gd name="connsiteY19" fmla="*/ 68157 h 187497"/>
                <a:gd name="connsiteX20" fmla="*/ 40127 w 139606"/>
                <a:gd name="connsiteY20" fmla="*/ 94634 h 187497"/>
                <a:gd name="connsiteX21" fmla="*/ 40127 w 139606"/>
                <a:gd name="connsiteY21" fmla="*/ 75 h 187497"/>
                <a:gd name="connsiteX22" fmla="*/ 160 w 139606"/>
                <a:gd name="connsiteY22" fmla="*/ 3047 h 187497"/>
                <a:gd name="connsiteX23" fmla="*/ 160 w 139606"/>
                <a:gd name="connsiteY23" fmla="*/ 11422 h 187497"/>
                <a:gd name="connsiteX24" fmla="*/ 21809 w 139606"/>
                <a:gd name="connsiteY24" fmla="*/ 26551 h 187497"/>
                <a:gd name="connsiteX25" fmla="*/ 21809 w 139606"/>
                <a:gd name="connsiteY25" fmla="*/ 167039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809" y="167039"/>
                  </a:moveTo>
                  <a:cubicBezTo>
                    <a:pt x="21809" y="179197"/>
                    <a:pt x="18756" y="179197"/>
                    <a:pt x="160" y="179197"/>
                  </a:cubicBezTo>
                  <a:lnTo>
                    <a:pt x="160" y="187572"/>
                  </a:lnTo>
                  <a:cubicBezTo>
                    <a:pt x="9875" y="187302"/>
                    <a:pt x="24029" y="186762"/>
                    <a:pt x="31523" y="186762"/>
                  </a:cubicBezTo>
                  <a:cubicBezTo>
                    <a:pt x="38739" y="186762"/>
                    <a:pt x="53172" y="187302"/>
                    <a:pt x="62608" y="187572"/>
                  </a:cubicBezTo>
                  <a:lnTo>
                    <a:pt x="62608" y="179197"/>
                  </a:lnTo>
                  <a:cubicBezTo>
                    <a:pt x="44013" y="179197"/>
                    <a:pt x="40960" y="179197"/>
                    <a:pt x="40960" y="167039"/>
                  </a:cubicBezTo>
                  <a:lnTo>
                    <a:pt x="40960" y="117328"/>
                  </a:lnTo>
                  <a:cubicBezTo>
                    <a:pt x="40960" y="89231"/>
                    <a:pt x="60666" y="74101"/>
                    <a:pt x="78429" y="74101"/>
                  </a:cubicBezTo>
                  <a:cubicBezTo>
                    <a:pt x="95914" y="74101"/>
                    <a:pt x="98967" y="88690"/>
                    <a:pt x="98967" y="104090"/>
                  </a:cubicBezTo>
                  <a:lnTo>
                    <a:pt x="98967" y="167039"/>
                  </a:lnTo>
                  <a:cubicBezTo>
                    <a:pt x="98967" y="179197"/>
                    <a:pt x="95914" y="179197"/>
                    <a:pt x="77318" y="179197"/>
                  </a:cubicBezTo>
                  <a:lnTo>
                    <a:pt x="77318" y="187572"/>
                  </a:lnTo>
                  <a:cubicBezTo>
                    <a:pt x="87033" y="187302"/>
                    <a:pt x="101187" y="186762"/>
                    <a:pt x="108681" y="186762"/>
                  </a:cubicBezTo>
                  <a:cubicBezTo>
                    <a:pt x="115897" y="186762"/>
                    <a:pt x="130330" y="187302"/>
                    <a:pt x="139767" y="187572"/>
                  </a:cubicBezTo>
                  <a:lnTo>
                    <a:pt x="139767" y="179197"/>
                  </a:lnTo>
                  <a:cubicBezTo>
                    <a:pt x="125334" y="179197"/>
                    <a:pt x="118395" y="179197"/>
                    <a:pt x="118118" y="171092"/>
                  </a:cubicBezTo>
                  <a:lnTo>
                    <a:pt x="118118" y="119490"/>
                  </a:lnTo>
                  <a:cubicBezTo>
                    <a:pt x="118118" y="96255"/>
                    <a:pt x="118118" y="87880"/>
                    <a:pt x="109514" y="78154"/>
                  </a:cubicBezTo>
                  <a:cubicBezTo>
                    <a:pt x="105628" y="73561"/>
                    <a:pt x="96469" y="68157"/>
                    <a:pt x="80371" y="68157"/>
                  </a:cubicBezTo>
                  <a:cubicBezTo>
                    <a:pt x="57058" y="68157"/>
                    <a:pt x="44845" y="84368"/>
                    <a:pt x="40127" y="94634"/>
                  </a:cubicBezTo>
                  <a:lnTo>
                    <a:pt x="40127" y="75"/>
                  </a:lnTo>
                  <a:lnTo>
                    <a:pt x="160" y="3047"/>
                  </a:lnTo>
                  <a:lnTo>
                    <a:pt x="160" y="11422"/>
                  </a:lnTo>
                  <a:cubicBezTo>
                    <a:pt x="19589" y="11422"/>
                    <a:pt x="21809" y="13313"/>
                    <a:pt x="21809" y="26551"/>
                  </a:cubicBezTo>
                  <a:lnTo>
                    <a:pt x="21809" y="16703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2" name="Freeform 10831">
              <a:extLst>
                <a:ext uri="{FF2B5EF4-FFF2-40B4-BE49-F238E27FC236}">
                  <a16:creationId xmlns:a16="http://schemas.microsoft.com/office/drawing/2014/main" id="{4E33AFAC-3741-A7FF-D86E-8B4DBCE70715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170182" y="4445233"/>
              <a:ext cx="122953" cy="124007"/>
            </a:xfrm>
            <a:custGeom>
              <a:avLst/>
              <a:gdLst>
                <a:gd name="connsiteX0" fmla="*/ 123119 w 122953"/>
                <a:gd name="connsiteY0" fmla="*/ 63294 h 124007"/>
                <a:gd name="connsiteX1" fmla="*/ 61781 w 122953"/>
                <a:gd name="connsiteY1" fmla="*/ 75 h 124007"/>
                <a:gd name="connsiteX2" fmla="*/ 166 w 122953"/>
                <a:gd name="connsiteY2" fmla="*/ 63294 h 124007"/>
                <a:gd name="connsiteX3" fmla="*/ 61504 w 122953"/>
                <a:gd name="connsiteY3" fmla="*/ 124082 h 124007"/>
                <a:gd name="connsiteX4" fmla="*/ 123119 w 122953"/>
                <a:gd name="connsiteY4" fmla="*/ 63294 h 124007"/>
                <a:gd name="connsiteX5" fmla="*/ 61781 w 122953"/>
                <a:gd name="connsiteY5" fmla="*/ 117328 h 124007"/>
                <a:gd name="connsiteX6" fmla="*/ 30141 w 122953"/>
                <a:gd name="connsiteY6" fmla="*/ 99227 h 124007"/>
                <a:gd name="connsiteX7" fmla="*/ 23202 w 122953"/>
                <a:gd name="connsiteY7" fmla="*/ 61133 h 124007"/>
                <a:gd name="connsiteX8" fmla="*/ 29863 w 122953"/>
                <a:gd name="connsiteY8" fmla="*/ 24120 h 124007"/>
                <a:gd name="connsiteX9" fmla="*/ 61504 w 122953"/>
                <a:gd name="connsiteY9" fmla="*/ 6018 h 124007"/>
                <a:gd name="connsiteX10" fmla="*/ 92867 w 122953"/>
                <a:gd name="connsiteY10" fmla="*/ 23579 h 124007"/>
                <a:gd name="connsiteX11" fmla="*/ 100083 w 122953"/>
                <a:gd name="connsiteY11" fmla="*/ 61133 h 124007"/>
                <a:gd name="connsiteX12" fmla="*/ 93977 w 122953"/>
                <a:gd name="connsiteY12" fmla="*/ 97336 h 124007"/>
                <a:gd name="connsiteX13" fmla="*/ 61781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19" y="63294"/>
                  </a:moveTo>
                  <a:cubicBezTo>
                    <a:pt x="123119" y="28713"/>
                    <a:pt x="95365" y="75"/>
                    <a:pt x="61781" y="75"/>
                  </a:cubicBezTo>
                  <a:cubicBezTo>
                    <a:pt x="27088" y="75"/>
                    <a:pt x="166" y="29523"/>
                    <a:pt x="166" y="63294"/>
                  </a:cubicBezTo>
                  <a:cubicBezTo>
                    <a:pt x="166" y="98146"/>
                    <a:pt x="29031" y="124082"/>
                    <a:pt x="61504" y="124082"/>
                  </a:cubicBezTo>
                  <a:cubicBezTo>
                    <a:pt x="95087" y="124082"/>
                    <a:pt x="123119" y="97606"/>
                    <a:pt x="123119" y="63294"/>
                  </a:cubicBezTo>
                  <a:close/>
                  <a:moveTo>
                    <a:pt x="61781" y="117328"/>
                  </a:moveTo>
                  <a:cubicBezTo>
                    <a:pt x="49847" y="117328"/>
                    <a:pt x="37635" y="111655"/>
                    <a:pt x="30141" y="99227"/>
                  </a:cubicBezTo>
                  <a:cubicBezTo>
                    <a:pt x="23202" y="87339"/>
                    <a:pt x="23202" y="70859"/>
                    <a:pt x="23202" y="61133"/>
                  </a:cubicBezTo>
                  <a:cubicBezTo>
                    <a:pt x="23202" y="50596"/>
                    <a:pt x="23202" y="36007"/>
                    <a:pt x="29863" y="24120"/>
                  </a:cubicBezTo>
                  <a:cubicBezTo>
                    <a:pt x="37357" y="11692"/>
                    <a:pt x="50402" y="6018"/>
                    <a:pt x="61504" y="6018"/>
                  </a:cubicBezTo>
                  <a:cubicBezTo>
                    <a:pt x="73716" y="6018"/>
                    <a:pt x="85650" y="11962"/>
                    <a:pt x="92867" y="23579"/>
                  </a:cubicBezTo>
                  <a:cubicBezTo>
                    <a:pt x="100083" y="35197"/>
                    <a:pt x="100083" y="50867"/>
                    <a:pt x="100083" y="61133"/>
                  </a:cubicBezTo>
                  <a:cubicBezTo>
                    <a:pt x="100083" y="70859"/>
                    <a:pt x="100083" y="85448"/>
                    <a:pt x="93977" y="97336"/>
                  </a:cubicBezTo>
                  <a:cubicBezTo>
                    <a:pt x="87871" y="109493"/>
                    <a:pt x="75659" y="117328"/>
                    <a:pt x="61781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3" name="Freeform 10832">
              <a:extLst>
                <a:ext uri="{FF2B5EF4-FFF2-40B4-BE49-F238E27FC236}">
                  <a16:creationId xmlns:a16="http://schemas.microsoft.com/office/drawing/2014/main" id="{6617141F-B954-C486-B7BB-BFFE8D54651D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7308956" y="4446854"/>
              <a:ext cx="93255" cy="119414"/>
            </a:xfrm>
            <a:custGeom>
              <a:avLst/>
              <a:gdLst>
                <a:gd name="connsiteX0" fmla="*/ 38750 w 93255"/>
                <a:gd name="connsiteY0" fmla="*/ 29793 h 119414"/>
                <a:gd name="connsiteX1" fmla="*/ 38750 w 93255"/>
                <a:gd name="connsiteY1" fmla="*/ 75 h 119414"/>
                <a:gd name="connsiteX2" fmla="*/ 171 w 93255"/>
                <a:gd name="connsiteY2" fmla="*/ 3047 h 119414"/>
                <a:gd name="connsiteX3" fmla="*/ 171 w 93255"/>
                <a:gd name="connsiteY3" fmla="*/ 11422 h 119414"/>
                <a:gd name="connsiteX4" fmla="*/ 21820 w 93255"/>
                <a:gd name="connsiteY4" fmla="*/ 26551 h 119414"/>
                <a:gd name="connsiteX5" fmla="*/ 21820 w 93255"/>
                <a:gd name="connsiteY5" fmla="*/ 98957 h 119414"/>
                <a:gd name="connsiteX6" fmla="*/ 171 w 93255"/>
                <a:gd name="connsiteY6" fmla="*/ 111114 h 119414"/>
                <a:gd name="connsiteX7" fmla="*/ 171 w 93255"/>
                <a:gd name="connsiteY7" fmla="*/ 119490 h 119414"/>
                <a:gd name="connsiteX8" fmla="*/ 31811 w 93255"/>
                <a:gd name="connsiteY8" fmla="*/ 118679 h 119414"/>
                <a:gd name="connsiteX9" fmla="*/ 67060 w 93255"/>
                <a:gd name="connsiteY9" fmla="*/ 119490 h 119414"/>
                <a:gd name="connsiteX10" fmla="*/ 67060 w 93255"/>
                <a:gd name="connsiteY10" fmla="*/ 111114 h 119414"/>
                <a:gd name="connsiteX11" fmla="*/ 61231 w 93255"/>
                <a:gd name="connsiteY11" fmla="*/ 111114 h 119414"/>
                <a:gd name="connsiteX12" fmla="*/ 40138 w 93255"/>
                <a:gd name="connsiteY12" fmla="*/ 98416 h 119414"/>
                <a:gd name="connsiteX13" fmla="*/ 40138 w 93255"/>
                <a:gd name="connsiteY13" fmla="*/ 56810 h 119414"/>
                <a:gd name="connsiteX14" fmla="*/ 72888 w 93255"/>
                <a:gd name="connsiteY14" fmla="*/ 6018 h 119414"/>
                <a:gd name="connsiteX15" fmla="*/ 75941 w 93255"/>
                <a:gd name="connsiteY15" fmla="*/ 6289 h 119414"/>
                <a:gd name="connsiteX16" fmla="*/ 69558 w 93255"/>
                <a:gd name="connsiteY16" fmla="*/ 16825 h 119414"/>
                <a:gd name="connsiteX17" fmla="*/ 81492 w 93255"/>
                <a:gd name="connsiteY17" fmla="*/ 28442 h 119414"/>
                <a:gd name="connsiteX18" fmla="*/ 93427 w 93255"/>
                <a:gd name="connsiteY18" fmla="*/ 16555 h 119414"/>
                <a:gd name="connsiteX19" fmla="*/ 72888 w 93255"/>
                <a:gd name="connsiteY19" fmla="*/ 75 h 119414"/>
                <a:gd name="connsiteX20" fmla="*/ 38750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50" y="29793"/>
                  </a:moveTo>
                  <a:lnTo>
                    <a:pt x="38750" y="75"/>
                  </a:lnTo>
                  <a:lnTo>
                    <a:pt x="171" y="3047"/>
                  </a:lnTo>
                  <a:lnTo>
                    <a:pt x="171" y="11422"/>
                  </a:lnTo>
                  <a:cubicBezTo>
                    <a:pt x="19599" y="11422"/>
                    <a:pt x="21820" y="13313"/>
                    <a:pt x="21820" y="26551"/>
                  </a:cubicBezTo>
                  <a:lnTo>
                    <a:pt x="21820" y="98957"/>
                  </a:lnTo>
                  <a:cubicBezTo>
                    <a:pt x="21820" y="111114"/>
                    <a:pt x="18767" y="111114"/>
                    <a:pt x="171" y="111114"/>
                  </a:cubicBezTo>
                  <a:lnTo>
                    <a:pt x="171" y="119490"/>
                  </a:lnTo>
                  <a:cubicBezTo>
                    <a:pt x="10995" y="119219"/>
                    <a:pt x="24040" y="118679"/>
                    <a:pt x="31811" y="118679"/>
                  </a:cubicBezTo>
                  <a:cubicBezTo>
                    <a:pt x="42913" y="118679"/>
                    <a:pt x="55958" y="118679"/>
                    <a:pt x="67060" y="119490"/>
                  </a:cubicBezTo>
                  <a:lnTo>
                    <a:pt x="67060" y="111114"/>
                  </a:lnTo>
                  <a:lnTo>
                    <a:pt x="61231" y="111114"/>
                  </a:lnTo>
                  <a:cubicBezTo>
                    <a:pt x="40693" y="111114"/>
                    <a:pt x="40138" y="108142"/>
                    <a:pt x="40138" y="98416"/>
                  </a:cubicBezTo>
                  <a:lnTo>
                    <a:pt x="40138" y="56810"/>
                  </a:lnTo>
                  <a:cubicBezTo>
                    <a:pt x="40138" y="30064"/>
                    <a:pt x="51795" y="6018"/>
                    <a:pt x="72888" y="6018"/>
                  </a:cubicBezTo>
                  <a:cubicBezTo>
                    <a:pt x="74831" y="6018"/>
                    <a:pt x="75386" y="6018"/>
                    <a:pt x="75941" y="6289"/>
                  </a:cubicBezTo>
                  <a:cubicBezTo>
                    <a:pt x="75109" y="6559"/>
                    <a:pt x="69558" y="9801"/>
                    <a:pt x="69558" y="16825"/>
                  </a:cubicBezTo>
                  <a:cubicBezTo>
                    <a:pt x="69558" y="24390"/>
                    <a:pt x="75386" y="28442"/>
                    <a:pt x="81492" y="28442"/>
                  </a:cubicBezTo>
                  <a:cubicBezTo>
                    <a:pt x="86488" y="28442"/>
                    <a:pt x="93427" y="25200"/>
                    <a:pt x="93427" y="16555"/>
                  </a:cubicBezTo>
                  <a:cubicBezTo>
                    <a:pt x="93427" y="7910"/>
                    <a:pt x="84823" y="75"/>
                    <a:pt x="72888" y="75"/>
                  </a:cubicBezTo>
                  <a:cubicBezTo>
                    <a:pt x="52627" y="75"/>
                    <a:pt x="42636" y="18176"/>
                    <a:pt x="38750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4" name="Freeform 10833">
              <a:extLst>
                <a:ext uri="{FF2B5EF4-FFF2-40B4-BE49-F238E27FC236}">
                  <a16:creationId xmlns:a16="http://schemas.microsoft.com/office/drawing/2014/main" id="{07CAF078-2865-3850-CCB7-B802C6AE1F51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419050" y="4385525"/>
              <a:ext cx="59395" cy="180743"/>
            </a:xfrm>
            <a:custGeom>
              <a:avLst/>
              <a:gdLst>
                <a:gd name="connsiteX0" fmla="*/ 40142 w 59395"/>
                <a:gd name="connsiteY0" fmla="*/ 61403 h 180743"/>
                <a:gd name="connsiteX1" fmla="*/ 1285 w 59395"/>
                <a:gd name="connsiteY1" fmla="*/ 64375 h 180743"/>
                <a:gd name="connsiteX2" fmla="*/ 1285 w 59395"/>
                <a:gd name="connsiteY2" fmla="*/ 72750 h 180743"/>
                <a:gd name="connsiteX3" fmla="*/ 21823 w 59395"/>
                <a:gd name="connsiteY3" fmla="*/ 87610 h 180743"/>
                <a:gd name="connsiteX4" fmla="*/ 21823 w 59395"/>
                <a:gd name="connsiteY4" fmla="*/ 160285 h 180743"/>
                <a:gd name="connsiteX5" fmla="*/ 175 w 59395"/>
                <a:gd name="connsiteY5" fmla="*/ 172443 h 180743"/>
                <a:gd name="connsiteX6" fmla="*/ 175 w 59395"/>
                <a:gd name="connsiteY6" fmla="*/ 180818 h 180743"/>
                <a:gd name="connsiteX7" fmla="*/ 30705 w 59395"/>
                <a:gd name="connsiteY7" fmla="*/ 180007 h 180743"/>
                <a:gd name="connsiteX8" fmla="*/ 59570 w 59395"/>
                <a:gd name="connsiteY8" fmla="*/ 180818 h 180743"/>
                <a:gd name="connsiteX9" fmla="*/ 59570 w 59395"/>
                <a:gd name="connsiteY9" fmla="*/ 172443 h 180743"/>
                <a:gd name="connsiteX10" fmla="*/ 40142 w 59395"/>
                <a:gd name="connsiteY10" fmla="*/ 160555 h 180743"/>
                <a:gd name="connsiteX11" fmla="*/ 40142 w 59395"/>
                <a:gd name="connsiteY11" fmla="*/ 61403 h 180743"/>
                <a:gd name="connsiteX12" fmla="*/ 41252 w 59395"/>
                <a:gd name="connsiteY12" fmla="*/ 14394 h 180743"/>
                <a:gd name="connsiteX13" fmla="*/ 26542 w 59395"/>
                <a:gd name="connsiteY13" fmla="*/ 75 h 180743"/>
                <a:gd name="connsiteX14" fmla="*/ 11832 w 59395"/>
                <a:gd name="connsiteY14" fmla="*/ 14394 h 180743"/>
                <a:gd name="connsiteX15" fmla="*/ 26542 w 59395"/>
                <a:gd name="connsiteY15" fmla="*/ 28713 h 180743"/>
                <a:gd name="connsiteX16" fmla="*/ 41252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42" y="61403"/>
                  </a:moveTo>
                  <a:lnTo>
                    <a:pt x="1285" y="64375"/>
                  </a:lnTo>
                  <a:lnTo>
                    <a:pt x="1285" y="72750"/>
                  </a:lnTo>
                  <a:cubicBezTo>
                    <a:pt x="19326" y="72750"/>
                    <a:pt x="21823" y="74371"/>
                    <a:pt x="21823" y="87610"/>
                  </a:cubicBezTo>
                  <a:lnTo>
                    <a:pt x="21823" y="160285"/>
                  </a:lnTo>
                  <a:cubicBezTo>
                    <a:pt x="21823" y="172443"/>
                    <a:pt x="18770" y="172443"/>
                    <a:pt x="175" y="172443"/>
                  </a:cubicBezTo>
                  <a:lnTo>
                    <a:pt x="175" y="180818"/>
                  </a:lnTo>
                  <a:cubicBezTo>
                    <a:pt x="9056" y="180548"/>
                    <a:pt x="24044" y="180007"/>
                    <a:pt x="30705" y="180007"/>
                  </a:cubicBezTo>
                  <a:cubicBezTo>
                    <a:pt x="40419" y="180007"/>
                    <a:pt x="50133" y="180548"/>
                    <a:pt x="59570" y="180818"/>
                  </a:cubicBezTo>
                  <a:lnTo>
                    <a:pt x="59570" y="172443"/>
                  </a:lnTo>
                  <a:cubicBezTo>
                    <a:pt x="41252" y="172443"/>
                    <a:pt x="40142" y="171092"/>
                    <a:pt x="40142" y="160555"/>
                  </a:cubicBezTo>
                  <a:lnTo>
                    <a:pt x="40142" y="61403"/>
                  </a:lnTo>
                  <a:close/>
                  <a:moveTo>
                    <a:pt x="41252" y="14394"/>
                  </a:moveTo>
                  <a:cubicBezTo>
                    <a:pt x="41252" y="5748"/>
                    <a:pt x="34313" y="75"/>
                    <a:pt x="26542" y="75"/>
                  </a:cubicBezTo>
                  <a:cubicBezTo>
                    <a:pt x="17938" y="75"/>
                    <a:pt x="11832" y="7369"/>
                    <a:pt x="11832" y="14394"/>
                  </a:cubicBezTo>
                  <a:cubicBezTo>
                    <a:pt x="11832" y="21688"/>
                    <a:pt x="17938" y="28713"/>
                    <a:pt x="26542" y="28713"/>
                  </a:cubicBezTo>
                  <a:cubicBezTo>
                    <a:pt x="34313" y="28713"/>
                    <a:pt x="41252" y="23039"/>
                    <a:pt x="41252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5" name="Freeform 10834">
              <a:extLst>
                <a:ext uri="{FF2B5EF4-FFF2-40B4-BE49-F238E27FC236}">
                  <a16:creationId xmlns:a16="http://schemas.microsoft.com/office/drawing/2014/main" id="{05D139FD-C723-8542-7265-86980869E16A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494759" y="4449826"/>
              <a:ext cx="103525" cy="116442"/>
            </a:xfrm>
            <a:custGeom>
              <a:avLst/>
              <a:gdLst>
                <a:gd name="connsiteX0" fmla="*/ 100650 w 103525"/>
                <a:gd name="connsiteY0" fmla="*/ 8180 h 116442"/>
                <a:gd name="connsiteX1" fmla="*/ 103147 w 103525"/>
                <a:gd name="connsiteY1" fmla="*/ 3587 h 116442"/>
                <a:gd name="connsiteX2" fmla="*/ 95931 w 103525"/>
                <a:gd name="connsiteY2" fmla="*/ 75 h 116442"/>
                <a:gd name="connsiteX3" fmla="*/ 7116 w 103525"/>
                <a:gd name="connsiteY3" fmla="*/ 75 h 116442"/>
                <a:gd name="connsiteX4" fmla="*/ 4063 w 103525"/>
                <a:gd name="connsiteY4" fmla="*/ 43572 h 116442"/>
                <a:gd name="connsiteX5" fmla="*/ 11002 w 103525"/>
                <a:gd name="connsiteY5" fmla="*/ 43572 h 116442"/>
                <a:gd name="connsiteX6" fmla="*/ 48471 w 103525"/>
                <a:gd name="connsiteY6" fmla="*/ 6018 h 116442"/>
                <a:gd name="connsiteX7" fmla="*/ 80111 w 103525"/>
                <a:gd name="connsiteY7" fmla="*/ 6018 h 116442"/>
                <a:gd name="connsiteX8" fmla="*/ 2676 w 103525"/>
                <a:gd name="connsiteY8" fmla="*/ 107872 h 116442"/>
                <a:gd name="connsiteX9" fmla="*/ 178 w 103525"/>
                <a:gd name="connsiteY9" fmla="*/ 112735 h 116442"/>
                <a:gd name="connsiteX10" fmla="*/ 7394 w 103525"/>
                <a:gd name="connsiteY10" fmla="*/ 116518 h 116442"/>
                <a:gd name="connsiteX11" fmla="*/ 98984 w 103525"/>
                <a:gd name="connsiteY11" fmla="*/ 116518 h 116442"/>
                <a:gd name="connsiteX12" fmla="*/ 103703 w 103525"/>
                <a:gd name="connsiteY12" fmla="*/ 65996 h 116442"/>
                <a:gd name="connsiteX13" fmla="*/ 96764 w 103525"/>
                <a:gd name="connsiteY13" fmla="*/ 65996 h 116442"/>
                <a:gd name="connsiteX14" fmla="*/ 56242 w 103525"/>
                <a:gd name="connsiteY14" fmla="*/ 109763 h 116442"/>
                <a:gd name="connsiteX15" fmla="*/ 23492 w 103525"/>
                <a:gd name="connsiteY15" fmla="*/ 109763 h 116442"/>
                <a:gd name="connsiteX16" fmla="*/ 100650 w 103525"/>
                <a:gd name="connsiteY16" fmla="*/ 8180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525" h="116442">
                  <a:moveTo>
                    <a:pt x="100650" y="8180"/>
                  </a:moveTo>
                  <a:cubicBezTo>
                    <a:pt x="103147" y="5208"/>
                    <a:pt x="103147" y="4668"/>
                    <a:pt x="103147" y="3587"/>
                  </a:cubicBezTo>
                  <a:cubicBezTo>
                    <a:pt x="103147" y="75"/>
                    <a:pt x="100927" y="75"/>
                    <a:pt x="95931" y="75"/>
                  </a:cubicBezTo>
                  <a:lnTo>
                    <a:pt x="7116" y="75"/>
                  </a:lnTo>
                  <a:lnTo>
                    <a:pt x="4063" y="43572"/>
                  </a:lnTo>
                  <a:lnTo>
                    <a:pt x="11002" y="43572"/>
                  </a:lnTo>
                  <a:cubicBezTo>
                    <a:pt x="12667" y="16015"/>
                    <a:pt x="17941" y="6018"/>
                    <a:pt x="48471" y="6018"/>
                  </a:cubicBezTo>
                  <a:lnTo>
                    <a:pt x="80111" y="6018"/>
                  </a:lnTo>
                  <a:lnTo>
                    <a:pt x="2676" y="107872"/>
                  </a:lnTo>
                  <a:cubicBezTo>
                    <a:pt x="178" y="110844"/>
                    <a:pt x="178" y="111384"/>
                    <a:pt x="178" y="112735"/>
                  </a:cubicBezTo>
                  <a:cubicBezTo>
                    <a:pt x="178" y="116518"/>
                    <a:pt x="2120" y="116518"/>
                    <a:pt x="7394" y="116518"/>
                  </a:cubicBezTo>
                  <a:lnTo>
                    <a:pt x="98984" y="116518"/>
                  </a:lnTo>
                  <a:lnTo>
                    <a:pt x="103703" y="65996"/>
                  </a:lnTo>
                  <a:lnTo>
                    <a:pt x="96764" y="65996"/>
                  </a:lnTo>
                  <a:cubicBezTo>
                    <a:pt x="94266" y="97876"/>
                    <a:pt x="88438" y="109763"/>
                    <a:pt x="56242" y="109763"/>
                  </a:cubicBezTo>
                  <a:lnTo>
                    <a:pt x="23492" y="109763"/>
                  </a:lnTo>
                  <a:lnTo>
                    <a:pt x="100650" y="8180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6" name="Freeform 10835">
              <a:extLst>
                <a:ext uri="{FF2B5EF4-FFF2-40B4-BE49-F238E27FC236}">
                  <a16:creationId xmlns:a16="http://schemas.microsoft.com/office/drawing/2014/main" id="{BDC6699A-47D0-E382-C449-F1B4FB5443E0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618113" y="4445233"/>
              <a:ext cx="122953" cy="124007"/>
            </a:xfrm>
            <a:custGeom>
              <a:avLst/>
              <a:gdLst>
                <a:gd name="connsiteX0" fmla="*/ 123135 w 122953"/>
                <a:gd name="connsiteY0" fmla="*/ 63294 h 124007"/>
                <a:gd name="connsiteX1" fmla="*/ 61797 w 122953"/>
                <a:gd name="connsiteY1" fmla="*/ 75 h 124007"/>
                <a:gd name="connsiteX2" fmla="*/ 182 w 122953"/>
                <a:gd name="connsiteY2" fmla="*/ 63294 h 124007"/>
                <a:gd name="connsiteX3" fmla="*/ 61520 w 122953"/>
                <a:gd name="connsiteY3" fmla="*/ 124082 h 124007"/>
                <a:gd name="connsiteX4" fmla="*/ 123135 w 122953"/>
                <a:gd name="connsiteY4" fmla="*/ 63294 h 124007"/>
                <a:gd name="connsiteX5" fmla="*/ 61797 w 122953"/>
                <a:gd name="connsiteY5" fmla="*/ 117328 h 124007"/>
                <a:gd name="connsiteX6" fmla="*/ 30157 w 122953"/>
                <a:gd name="connsiteY6" fmla="*/ 99227 h 124007"/>
                <a:gd name="connsiteX7" fmla="*/ 23218 w 122953"/>
                <a:gd name="connsiteY7" fmla="*/ 61133 h 124007"/>
                <a:gd name="connsiteX8" fmla="*/ 29880 w 122953"/>
                <a:gd name="connsiteY8" fmla="*/ 24120 h 124007"/>
                <a:gd name="connsiteX9" fmla="*/ 61520 w 122953"/>
                <a:gd name="connsiteY9" fmla="*/ 6018 h 124007"/>
                <a:gd name="connsiteX10" fmla="*/ 92883 w 122953"/>
                <a:gd name="connsiteY10" fmla="*/ 23579 h 124007"/>
                <a:gd name="connsiteX11" fmla="*/ 100099 w 122953"/>
                <a:gd name="connsiteY11" fmla="*/ 61133 h 124007"/>
                <a:gd name="connsiteX12" fmla="*/ 93993 w 122953"/>
                <a:gd name="connsiteY12" fmla="*/ 97336 h 124007"/>
                <a:gd name="connsiteX13" fmla="*/ 61797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35" y="63294"/>
                  </a:moveTo>
                  <a:cubicBezTo>
                    <a:pt x="123135" y="28713"/>
                    <a:pt x="95381" y="75"/>
                    <a:pt x="61797" y="75"/>
                  </a:cubicBezTo>
                  <a:cubicBezTo>
                    <a:pt x="27104" y="75"/>
                    <a:pt x="182" y="29523"/>
                    <a:pt x="182" y="63294"/>
                  </a:cubicBezTo>
                  <a:cubicBezTo>
                    <a:pt x="182" y="98146"/>
                    <a:pt x="29047" y="124082"/>
                    <a:pt x="61520" y="124082"/>
                  </a:cubicBezTo>
                  <a:cubicBezTo>
                    <a:pt x="95103" y="124082"/>
                    <a:pt x="123135" y="97606"/>
                    <a:pt x="123135" y="63294"/>
                  </a:cubicBezTo>
                  <a:close/>
                  <a:moveTo>
                    <a:pt x="61797" y="117328"/>
                  </a:moveTo>
                  <a:cubicBezTo>
                    <a:pt x="49863" y="117328"/>
                    <a:pt x="37651" y="111655"/>
                    <a:pt x="30157" y="99227"/>
                  </a:cubicBezTo>
                  <a:cubicBezTo>
                    <a:pt x="23218" y="87339"/>
                    <a:pt x="23218" y="70859"/>
                    <a:pt x="23218" y="61133"/>
                  </a:cubicBezTo>
                  <a:cubicBezTo>
                    <a:pt x="23218" y="50596"/>
                    <a:pt x="23218" y="36007"/>
                    <a:pt x="29880" y="24120"/>
                  </a:cubicBezTo>
                  <a:cubicBezTo>
                    <a:pt x="37373" y="11692"/>
                    <a:pt x="50418" y="6018"/>
                    <a:pt x="61520" y="6018"/>
                  </a:cubicBezTo>
                  <a:cubicBezTo>
                    <a:pt x="73732" y="6018"/>
                    <a:pt x="85666" y="11962"/>
                    <a:pt x="92883" y="23579"/>
                  </a:cubicBezTo>
                  <a:cubicBezTo>
                    <a:pt x="100099" y="35197"/>
                    <a:pt x="100099" y="50867"/>
                    <a:pt x="100099" y="61133"/>
                  </a:cubicBezTo>
                  <a:cubicBezTo>
                    <a:pt x="100099" y="70859"/>
                    <a:pt x="100099" y="85448"/>
                    <a:pt x="93993" y="97336"/>
                  </a:cubicBezTo>
                  <a:cubicBezTo>
                    <a:pt x="87887" y="109493"/>
                    <a:pt x="75675" y="117328"/>
                    <a:pt x="61797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7" name="Freeform 10836">
              <a:extLst>
                <a:ext uri="{FF2B5EF4-FFF2-40B4-BE49-F238E27FC236}">
                  <a16:creationId xmlns:a16="http://schemas.microsoft.com/office/drawing/2014/main" id="{7FDC9831-B085-43A4-0F5F-BA34BF64EC08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7757997" y="4446854"/>
              <a:ext cx="139606" cy="119414"/>
            </a:xfrm>
            <a:custGeom>
              <a:avLst/>
              <a:gdLst>
                <a:gd name="connsiteX0" fmla="*/ 21836 w 139606"/>
                <a:gd name="connsiteY0" fmla="*/ 26551 h 119414"/>
                <a:gd name="connsiteX1" fmla="*/ 21836 w 139606"/>
                <a:gd name="connsiteY1" fmla="*/ 98957 h 119414"/>
                <a:gd name="connsiteX2" fmla="*/ 187 w 139606"/>
                <a:gd name="connsiteY2" fmla="*/ 111114 h 119414"/>
                <a:gd name="connsiteX3" fmla="*/ 187 w 139606"/>
                <a:gd name="connsiteY3" fmla="*/ 119490 h 119414"/>
                <a:gd name="connsiteX4" fmla="*/ 31550 w 139606"/>
                <a:gd name="connsiteY4" fmla="*/ 118679 h 119414"/>
                <a:gd name="connsiteX5" fmla="*/ 62635 w 139606"/>
                <a:gd name="connsiteY5" fmla="*/ 119490 h 119414"/>
                <a:gd name="connsiteX6" fmla="*/ 62635 w 139606"/>
                <a:gd name="connsiteY6" fmla="*/ 111114 h 119414"/>
                <a:gd name="connsiteX7" fmla="*/ 40986 w 139606"/>
                <a:gd name="connsiteY7" fmla="*/ 98957 h 119414"/>
                <a:gd name="connsiteX8" fmla="*/ 40986 w 139606"/>
                <a:gd name="connsiteY8" fmla="*/ 49246 h 119414"/>
                <a:gd name="connsiteX9" fmla="*/ 78455 w 139606"/>
                <a:gd name="connsiteY9" fmla="*/ 6018 h 119414"/>
                <a:gd name="connsiteX10" fmla="*/ 98994 w 139606"/>
                <a:gd name="connsiteY10" fmla="*/ 36007 h 119414"/>
                <a:gd name="connsiteX11" fmla="*/ 98994 w 139606"/>
                <a:gd name="connsiteY11" fmla="*/ 98957 h 119414"/>
                <a:gd name="connsiteX12" fmla="*/ 77345 w 139606"/>
                <a:gd name="connsiteY12" fmla="*/ 111114 h 119414"/>
                <a:gd name="connsiteX13" fmla="*/ 77345 w 139606"/>
                <a:gd name="connsiteY13" fmla="*/ 119490 h 119414"/>
                <a:gd name="connsiteX14" fmla="*/ 108708 w 139606"/>
                <a:gd name="connsiteY14" fmla="*/ 118679 h 119414"/>
                <a:gd name="connsiteX15" fmla="*/ 139793 w 139606"/>
                <a:gd name="connsiteY15" fmla="*/ 119490 h 119414"/>
                <a:gd name="connsiteX16" fmla="*/ 139793 w 139606"/>
                <a:gd name="connsiteY16" fmla="*/ 111114 h 119414"/>
                <a:gd name="connsiteX17" fmla="*/ 118144 w 139606"/>
                <a:gd name="connsiteY17" fmla="*/ 103009 h 119414"/>
                <a:gd name="connsiteX18" fmla="*/ 118144 w 139606"/>
                <a:gd name="connsiteY18" fmla="*/ 51407 h 119414"/>
                <a:gd name="connsiteX19" fmla="*/ 109541 w 139606"/>
                <a:gd name="connsiteY19" fmla="*/ 10071 h 119414"/>
                <a:gd name="connsiteX20" fmla="*/ 80398 w 139606"/>
                <a:gd name="connsiteY20" fmla="*/ 75 h 119414"/>
                <a:gd name="connsiteX21" fmla="*/ 39321 w 139606"/>
                <a:gd name="connsiteY21" fmla="*/ 28442 h 119414"/>
                <a:gd name="connsiteX22" fmla="*/ 39321 w 139606"/>
                <a:gd name="connsiteY22" fmla="*/ 75 h 119414"/>
                <a:gd name="connsiteX23" fmla="*/ 187 w 139606"/>
                <a:gd name="connsiteY23" fmla="*/ 3047 h 119414"/>
                <a:gd name="connsiteX24" fmla="*/ 187 w 139606"/>
                <a:gd name="connsiteY24" fmla="*/ 11422 h 119414"/>
                <a:gd name="connsiteX25" fmla="*/ 21836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36" y="26551"/>
                  </a:moveTo>
                  <a:lnTo>
                    <a:pt x="21836" y="98957"/>
                  </a:lnTo>
                  <a:cubicBezTo>
                    <a:pt x="21836" y="111114"/>
                    <a:pt x="18783" y="111114"/>
                    <a:pt x="187" y="111114"/>
                  </a:cubicBezTo>
                  <a:lnTo>
                    <a:pt x="187" y="119490"/>
                  </a:lnTo>
                  <a:cubicBezTo>
                    <a:pt x="9901" y="119219"/>
                    <a:pt x="24056" y="118679"/>
                    <a:pt x="31550" y="118679"/>
                  </a:cubicBezTo>
                  <a:cubicBezTo>
                    <a:pt x="38766" y="118679"/>
                    <a:pt x="53198" y="119219"/>
                    <a:pt x="62635" y="119490"/>
                  </a:cubicBezTo>
                  <a:lnTo>
                    <a:pt x="62635" y="111114"/>
                  </a:lnTo>
                  <a:cubicBezTo>
                    <a:pt x="44039" y="111114"/>
                    <a:pt x="40986" y="111114"/>
                    <a:pt x="40986" y="98957"/>
                  </a:cubicBezTo>
                  <a:lnTo>
                    <a:pt x="40986" y="49246"/>
                  </a:lnTo>
                  <a:cubicBezTo>
                    <a:pt x="40986" y="21148"/>
                    <a:pt x="60692" y="6018"/>
                    <a:pt x="78455" y="6018"/>
                  </a:cubicBezTo>
                  <a:cubicBezTo>
                    <a:pt x="95941" y="6018"/>
                    <a:pt x="98994" y="20608"/>
                    <a:pt x="98994" y="36007"/>
                  </a:cubicBezTo>
                  <a:lnTo>
                    <a:pt x="98994" y="98957"/>
                  </a:lnTo>
                  <a:cubicBezTo>
                    <a:pt x="98994" y="111114"/>
                    <a:pt x="95941" y="111114"/>
                    <a:pt x="77345" y="111114"/>
                  </a:cubicBezTo>
                  <a:lnTo>
                    <a:pt x="77345" y="119490"/>
                  </a:lnTo>
                  <a:cubicBezTo>
                    <a:pt x="87059" y="119219"/>
                    <a:pt x="101214" y="118679"/>
                    <a:pt x="108708" y="118679"/>
                  </a:cubicBezTo>
                  <a:cubicBezTo>
                    <a:pt x="115924" y="118679"/>
                    <a:pt x="130357" y="119219"/>
                    <a:pt x="139793" y="119490"/>
                  </a:cubicBezTo>
                  <a:lnTo>
                    <a:pt x="139793" y="111114"/>
                  </a:lnTo>
                  <a:cubicBezTo>
                    <a:pt x="125361" y="111114"/>
                    <a:pt x="118422" y="111114"/>
                    <a:pt x="118144" y="103009"/>
                  </a:cubicBezTo>
                  <a:lnTo>
                    <a:pt x="118144" y="51407"/>
                  </a:lnTo>
                  <a:cubicBezTo>
                    <a:pt x="118144" y="28172"/>
                    <a:pt x="118144" y="19797"/>
                    <a:pt x="109541" y="10071"/>
                  </a:cubicBezTo>
                  <a:cubicBezTo>
                    <a:pt x="105655" y="5478"/>
                    <a:pt x="96496" y="75"/>
                    <a:pt x="80398" y="75"/>
                  </a:cubicBezTo>
                  <a:cubicBezTo>
                    <a:pt x="60137" y="75"/>
                    <a:pt x="47092" y="11692"/>
                    <a:pt x="39321" y="28442"/>
                  </a:cubicBezTo>
                  <a:lnTo>
                    <a:pt x="39321" y="75"/>
                  </a:lnTo>
                  <a:lnTo>
                    <a:pt x="187" y="3047"/>
                  </a:lnTo>
                  <a:lnTo>
                    <a:pt x="187" y="11422"/>
                  </a:lnTo>
                  <a:cubicBezTo>
                    <a:pt x="19615" y="11422"/>
                    <a:pt x="21836" y="13313"/>
                    <a:pt x="21836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8" name="Freeform 10837">
              <a:extLst>
                <a:ext uri="{FF2B5EF4-FFF2-40B4-BE49-F238E27FC236}">
                  <a16:creationId xmlns:a16="http://schemas.microsoft.com/office/drawing/2014/main" id="{0A15D69D-5D62-B399-0ABC-8DFF8888D8A3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8030336" y="4383364"/>
              <a:ext cx="188731" cy="182904"/>
            </a:xfrm>
            <a:custGeom>
              <a:avLst/>
              <a:gdLst>
                <a:gd name="connsiteX0" fmla="*/ 112048 w 188731"/>
                <a:gd name="connsiteY0" fmla="*/ 18987 h 182904"/>
                <a:gd name="connsiteX1" fmla="*/ 118432 w 188731"/>
                <a:gd name="connsiteY1" fmla="*/ 8990 h 182904"/>
                <a:gd name="connsiteX2" fmla="*/ 135917 w 188731"/>
                <a:gd name="connsiteY2" fmla="*/ 8450 h 182904"/>
                <a:gd name="connsiteX3" fmla="*/ 176439 w 188731"/>
                <a:gd name="connsiteY3" fmla="*/ 30604 h 182904"/>
                <a:gd name="connsiteX4" fmla="*/ 174219 w 188731"/>
                <a:gd name="connsiteY4" fmla="*/ 52217 h 182904"/>
                <a:gd name="connsiteX5" fmla="*/ 173386 w 188731"/>
                <a:gd name="connsiteY5" fmla="*/ 57351 h 182904"/>
                <a:gd name="connsiteX6" fmla="*/ 176717 w 188731"/>
                <a:gd name="connsiteY6" fmla="*/ 60863 h 182904"/>
                <a:gd name="connsiteX7" fmla="*/ 180880 w 188731"/>
                <a:gd name="connsiteY7" fmla="*/ 54649 h 182904"/>
                <a:gd name="connsiteX8" fmla="*/ 188374 w 188731"/>
                <a:gd name="connsiteY8" fmla="*/ 7639 h 182904"/>
                <a:gd name="connsiteX9" fmla="*/ 188929 w 188731"/>
                <a:gd name="connsiteY9" fmla="*/ 3047 h 182904"/>
                <a:gd name="connsiteX10" fmla="*/ 181435 w 188731"/>
                <a:gd name="connsiteY10" fmla="*/ 75 h 182904"/>
                <a:gd name="connsiteX11" fmla="*/ 27396 w 188731"/>
                <a:gd name="connsiteY11" fmla="*/ 75 h 182904"/>
                <a:gd name="connsiteX12" fmla="*/ 18515 w 188731"/>
                <a:gd name="connsiteY12" fmla="*/ 5478 h 182904"/>
                <a:gd name="connsiteX13" fmla="*/ 1862 w 188731"/>
                <a:gd name="connsiteY13" fmla="*/ 53028 h 182904"/>
                <a:gd name="connsiteX14" fmla="*/ 197 w 188731"/>
                <a:gd name="connsiteY14" fmla="*/ 57891 h 182904"/>
                <a:gd name="connsiteX15" fmla="*/ 3527 w 188731"/>
                <a:gd name="connsiteY15" fmla="*/ 60863 h 182904"/>
                <a:gd name="connsiteX16" fmla="*/ 8246 w 188731"/>
                <a:gd name="connsiteY16" fmla="*/ 55189 h 182904"/>
                <a:gd name="connsiteX17" fmla="*/ 71526 w 188731"/>
                <a:gd name="connsiteY17" fmla="*/ 8450 h 182904"/>
                <a:gd name="connsiteX18" fmla="*/ 82351 w 188731"/>
                <a:gd name="connsiteY18" fmla="*/ 8450 h 182904"/>
                <a:gd name="connsiteX19" fmla="*/ 90122 w 188731"/>
                <a:gd name="connsiteY19" fmla="*/ 11692 h 182904"/>
                <a:gd name="connsiteX20" fmla="*/ 89012 w 188731"/>
                <a:gd name="connsiteY20" fmla="*/ 17366 h 182904"/>
                <a:gd name="connsiteX21" fmla="*/ 51821 w 188731"/>
                <a:gd name="connsiteY21" fmla="*/ 161636 h 182904"/>
                <a:gd name="connsiteX22" fmla="*/ 18792 w 188731"/>
                <a:gd name="connsiteY22" fmla="*/ 174604 h 182904"/>
                <a:gd name="connsiteX23" fmla="*/ 7136 w 188731"/>
                <a:gd name="connsiteY23" fmla="*/ 179737 h 182904"/>
                <a:gd name="connsiteX24" fmla="*/ 11854 w 188731"/>
                <a:gd name="connsiteY24" fmla="*/ 182979 h 182904"/>
                <a:gd name="connsiteX25" fmla="*/ 34613 w 188731"/>
                <a:gd name="connsiteY25" fmla="*/ 182439 h 182904"/>
                <a:gd name="connsiteX26" fmla="*/ 58204 w 188731"/>
                <a:gd name="connsiteY26" fmla="*/ 182169 h 182904"/>
                <a:gd name="connsiteX27" fmla="*/ 81241 w 188731"/>
                <a:gd name="connsiteY27" fmla="*/ 182439 h 182904"/>
                <a:gd name="connsiteX28" fmla="*/ 105387 w 188731"/>
                <a:gd name="connsiteY28" fmla="*/ 182979 h 182904"/>
                <a:gd name="connsiteX29" fmla="*/ 111493 w 188731"/>
                <a:gd name="connsiteY29" fmla="*/ 177576 h 182904"/>
                <a:gd name="connsiteX30" fmla="*/ 102057 w 188731"/>
                <a:gd name="connsiteY30" fmla="*/ 174604 h 182904"/>
                <a:gd name="connsiteX31" fmla="*/ 84294 w 188731"/>
                <a:gd name="connsiteY31" fmla="*/ 174064 h 182904"/>
                <a:gd name="connsiteX32" fmla="*/ 74024 w 188731"/>
                <a:gd name="connsiteY32" fmla="*/ 168120 h 182904"/>
                <a:gd name="connsiteX33" fmla="*/ 75135 w 188731"/>
                <a:gd name="connsiteY33" fmla="*/ 162446 h 182904"/>
                <a:gd name="connsiteX34" fmla="*/ 112048 w 188731"/>
                <a:gd name="connsiteY34" fmla="*/ 18987 h 1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731" h="182904">
                  <a:moveTo>
                    <a:pt x="112048" y="18987"/>
                  </a:moveTo>
                  <a:cubicBezTo>
                    <a:pt x="113991" y="11422"/>
                    <a:pt x="115101" y="9801"/>
                    <a:pt x="118432" y="8990"/>
                  </a:cubicBezTo>
                  <a:cubicBezTo>
                    <a:pt x="120930" y="8450"/>
                    <a:pt x="130089" y="8450"/>
                    <a:pt x="135917" y="8450"/>
                  </a:cubicBezTo>
                  <a:cubicBezTo>
                    <a:pt x="163950" y="8450"/>
                    <a:pt x="176439" y="9531"/>
                    <a:pt x="176439" y="30604"/>
                  </a:cubicBezTo>
                  <a:cubicBezTo>
                    <a:pt x="176439" y="34656"/>
                    <a:pt x="175329" y="45193"/>
                    <a:pt x="174219" y="52217"/>
                  </a:cubicBezTo>
                  <a:cubicBezTo>
                    <a:pt x="173941" y="53298"/>
                    <a:pt x="173386" y="56540"/>
                    <a:pt x="173386" y="57351"/>
                  </a:cubicBezTo>
                  <a:cubicBezTo>
                    <a:pt x="173386" y="58972"/>
                    <a:pt x="174219" y="60863"/>
                    <a:pt x="176717" y="60863"/>
                  </a:cubicBezTo>
                  <a:cubicBezTo>
                    <a:pt x="179770" y="60863"/>
                    <a:pt x="180325" y="58701"/>
                    <a:pt x="180880" y="54649"/>
                  </a:cubicBezTo>
                  <a:lnTo>
                    <a:pt x="188374" y="7639"/>
                  </a:lnTo>
                  <a:cubicBezTo>
                    <a:pt x="188651" y="6559"/>
                    <a:pt x="188929" y="3857"/>
                    <a:pt x="188929" y="3047"/>
                  </a:cubicBezTo>
                  <a:cubicBezTo>
                    <a:pt x="188929" y="75"/>
                    <a:pt x="186153" y="75"/>
                    <a:pt x="181435" y="75"/>
                  </a:cubicBezTo>
                  <a:lnTo>
                    <a:pt x="27396" y="75"/>
                  </a:lnTo>
                  <a:cubicBezTo>
                    <a:pt x="20735" y="75"/>
                    <a:pt x="20458" y="345"/>
                    <a:pt x="18515" y="5478"/>
                  </a:cubicBezTo>
                  <a:lnTo>
                    <a:pt x="1862" y="53028"/>
                  </a:lnTo>
                  <a:cubicBezTo>
                    <a:pt x="1585" y="53568"/>
                    <a:pt x="197" y="57351"/>
                    <a:pt x="197" y="57891"/>
                  </a:cubicBezTo>
                  <a:cubicBezTo>
                    <a:pt x="197" y="59512"/>
                    <a:pt x="1585" y="60863"/>
                    <a:pt x="3527" y="60863"/>
                  </a:cubicBezTo>
                  <a:cubicBezTo>
                    <a:pt x="6303" y="60863"/>
                    <a:pt x="6580" y="59512"/>
                    <a:pt x="8246" y="55189"/>
                  </a:cubicBezTo>
                  <a:cubicBezTo>
                    <a:pt x="23233" y="13313"/>
                    <a:pt x="30449" y="8450"/>
                    <a:pt x="71526" y="8450"/>
                  </a:cubicBezTo>
                  <a:lnTo>
                    <a:pt x="82351" y="8450"/>
                  </a:lnTo>
                  <a:cubicBezTo>
                    <a:pt x="90122" y="8450"/>
                    <a:pt x="90122" y="9531"/>
                    <a:pt x="90122" y="11692"/>
                  </a:cubicBezTo>
                  <a:cubicBezTo>
                    <a:pt x="90122" y="13313"/>
                    <a:pt x="89289" y="16555"/>
                    <a:pt x="89012" y="17366"/>
                  </a:cubicBezTo>
                  <a:lnTo>
                    <a:pt x="51821" y="161636"/>
                  </a:lnTo>
                  <a:cubicBezTo>
                    <a:pt x="49323" y="171632"/>
                    <a:pt x="48490" y="174604"/>
                    <a:pt x="18792" y="174604"/>
                  </a:cubicBezTo>
                  <a:cubicBezTo>
                    <a:pt x="8801" y="174604"/>
                    <a:pt x="7136" y="174604"/>
                    <a:pt x="7136" y="179737"/>
                  </a:cubicBezTo>
                  <a:cubicBezTo>
                    <a:pt x="7136" y="182979"/>
                    <a:pt x="10189" y="182979"/>
                    <a:pt x="11854" y="182979"/>
                  </a:cubicBezTo>
                  <a:cubicBezTo>
                    <a:pt x="19348" y="182979"/>
                    <a:pt x="27119" y="182439"/>
                    <a:pt x="34613" y="182439"/>
                  </a:cubicBezTo>
                  <a:cubicBezTo>
                    <a:pt x="42384" y="182439"/>
                    <a:pt x="50433" y="182169"/>
                    <a:pt x="58204" y="182169"/>
                  </a:cubicBezTo>
                  <a:cubicBezTo>
                    <a:pt x="65975" y="182169"/>
                    <a:pt x="73747" y="182439"/>
                    <a:pt x="81241" y="182439"/>
                  </a:cubicBezTo>
                  <a:cubicBezTo>
                    <a:pt x="89289" y="182439"/>
                    <a:pt x="97616" y="182979"/>
                    <a:pt x="105387" y="182979"/>
                  </a:cubicBezTo>
                  <a:cubicBezTo>
                    <a:pt x="108163" y="182979"/>
                    <a:pt x="111493" y="182979"/>
                    <a:pt x="111493" y="177576"/>
                  </a:cubicBezTo>
                  <a:cubicBezTo>
                    <a:pt x="111493" y="174604"/>
                    <a:pt x="109273" y="174604"/>
                    <a:pt x="102057" y="174604"/>
                  </a:cubicBezTo>
                  <a:cubicBezTo>
                    <a:pt x="95118" y="174604"/>
                    <a:pt x="91510" y="174604"/>
                    <a:pt x="84294" y="174064"/>
                  </a:cubicBezTo>
                  <a:cubicBezTo>
                    <a:pt x="76245" y="173253"/>
                    <a:pt x="74024" y="172443"/>
                    <a:pt x="74024" y="168120"/>
                  </a:cubicBezTo>
                  <a:cubicBezTo>
                    <a:pt x="74024" y="167850"/>
                    <a:pt x="74024" y="166499"/>
                    <a:pt x="75135" y="162446"/>
                  </a:cubicBezTo>
                  <a:lnTo>
                    <a:pt x="112048" y="189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9" name="Freeform 10838">
              <a:extLst>
                <a:ext uri="{FF2B5EF4-FFF2-40B4-BE49-F238E27FC236}">
                  <a16:creationId xmlns:a16="http://schemas.microsoft.com/office/drawing/2014/main" id="{6D746DCA-1955-C5C9-AD36-D20812656213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8353939" y="4385525"/>
              <a:ext cx="59395" cy="180743"/>
            </a:xfrm>
            <a:custGeom>
              <a:avLst/>
              <a:gdLst>
                <a:gd name="connsiteX0" fmla="*/ 40175 w 59395"/>
                <a:gd name="connsiteY0" fmla="*/ 61403 h 180743"/>
                <a:gd name="connsiteX1" fmla="*/ 1319 w 59395"/>
                <a:gd name="connsiteY1" fmla="*/ 64375 h 180743"/>
                <a:gd name="connsiteX2" fmla="*/ 1319 w 59395"/>
                <a:gd name="connsiteY2" fmla="*/ 72750 h 180743"/>
                <a:gd name="connsiteX3" fmla="*/ 21857 w 59395"/>
                <a:gd name="connsiteY3" fmla="*/ 87610 h 180743"/>
                <a:gd name="connsiteX4" fmla="*/ 21857 w 59395"/>
                <a:gd name="connsiteY4" fmla="*/ 160285 h 180743"/>
                <a:gd name="connsiteX5" fmla="*/ 208 w 59395"/>
                <a:gd name="connsiteY5" fmla="*/ 172443 h 180743"/>
                <a:gd name="connsiteX6" fmla="*/ 208 w 59395"/>
                <a:gd name="connsiteY6" fmla="*/ 180818 h 180743"/>
                <a:gd name="connsiteX7" fmla="*/ 30739 w 59395"/>
                <a:gd name="connsiteY7" fmla="*/ 180007 h 180743"/>
                <a:gd name="connsiteX8" fmla="*/ 59603 w 59395"/>
                <a:gd name="connsiteY8" fmla="*/ 180818 h 180743"/>
                <a:gd name="connsiteX9" fmla="*/ 59603 w 59395"/>
                <a:gd name="connsiteY9" fmla="*/ 172443 h 180743"/>
                <a:gd name="connsiteX10" fmla="*/ 40175 w 59395"/>
                <a:gd name="connsiteY10" fmla="*/ 160555 h 180743"/>
                <a:gd name="connsiteX11" fmla="*/ 40175 w 59395"/>
                <a:gd name="connsiteY11" fmla="*/ 61403 h 180743"/>
                <a:gd name="connsiteX12" fmla="*/ 41285 w 59395"/>
                <a:gd name="connsiteY12" fmla="*/ 14394 h 180743"/>
                <a:gd name="connsiteX13" fmla="*/ 26575 w 59395"/>
                <a:gd name="connsiteY13" fmla="*/ 75 h 180743"/>
                <a:gd name="connsiteX14" fmla="*/ 11865 w 59395"/>
                <a:gd name="connsiteY14" fmla="*/ 14394 h 180743"/>
                <a:gd name="connsiteX15" fmla="*/ 26575 w 59395"/>
                <a:gd name="connsiteY15" fmla="*/ 28713 h 180743"/>
                <a:gd name="connsiteX16" fmla="*/ 41285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75" y="61403"/>
                  </a:moveTo>
                  <a:lnTo>
                    <a:pt x="1319" y="64375"/>
                  </a:lnTo>
                  <a:lnTo>
                    <a:pt x="1319" y="72750"/>
                  </a:lnTo>
                  <a:cubicBezTo>
                    <a:pt x="19359" y="72750"/>
                    <a:pt x="21857" y="74371"/>
                    <a:pt x="21857" y="87610"/>
                  </a:cubicBezTo>
                  <a:lnTo>
                    <a:pt x="21857" y="160285"/>
                  </a:lnTo>
                  <a:cubicBezTo>
                    <a:pt x="21857" y="172443"/>
                    <a:pt x="18804" y="172443"/>
                    <a:pt x="208" y="172443"/>
                  </a:cubicBezTo>
                  <a:lnTo>
                    <a:pt x="208" y="180818"/>
                  </a:lnTo>
                  <a:cubicBezTo>
                    <a:pt x="9090" y="180548"/>
                    <a:pt x="24077" y="180007"/>
                    <a:pt x="30739" y="180007"/>
                  </a:cubicBezTo>
                  <a:cubicBezTo>
                    <a:pt x="40453" y="180007"/>
                    <a:pt x="50167" y="180548"/>
                    <a:pt x="59603" y="180818"/>
                  </a:cubicBezTo>
                  <a:lnTo>
                    <a:pt x="59603" y="172443"/>
                  </a:lnTo>
                  <a:cubicBezTo>
                    <a:pt x="41285" y="172443"/>
                    <a:pt x="40175" y="171092"/>
                    <a:pt x="40175" y="160555"/>
                  </a:cubicBezTo>
                  <a:lnTo>
                    <a:pt x="40175" y="61403"/>
                  </a:lnTo>
                  <a:close/>
                  <a:moveTo>
                    <a:pt x="41285" y="14394"/>
                  </a:moveTo>
                  <a:cubicBezTo>
                    <a:pt x="41285" y="5748"/>
                    <a:pt x="34347" y="75"/>
                    <a:pt x="26575" y="75"/>
                  </a:cubicBezTo>
                  <a:cubicBezTo>
                    <a:pt x="17971" y="75"/>
                    <a:pt x="11865" y="7369"/>
                    <a:pt x="11865" y="14394"/>
                  </a:cubicBezTo>
                  <a:cubicBezTo>
                    <a:pt x="11865" y="21688"/>
                    <a:pt x="17971" y="28713"/>
                    <a:pt x="26575" y="28713"/>
                  </a:cubicBezTo>
                  <a:cubicBezTo>
                    <a:pt x="34347" y="28713"/>
                    <a:pt x="41285" y="23039"/>
                    <a:pt x="41285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0" name="Freeform 10839">
              <a:extLst>
                <a:ext uri="{FF2B5EF4-FFF2-40B4-BE49-F238E27FC236}">
                  <a16:creationId xmlns:a16="http://schemas.microsoft.com/office/drawing/2014/main" id="{B615FF8C-1A2E-C291-4483-BAC50E7E7D3E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8431036" y="4445233"/>
              <a:ext cx="90757" cy="124007"/>
            </a:xfrm>
            <a:custGeom>
              <a:avLst/>
              <a:gdLst>
                <a:gd name="connsiteX0" fmla="*/ 48782 w 90757"/>
                <a:gd name="connsiteY0" fmla="*/ 68698 h 124007"/>
                <a:gd name="connsiteX1" fmla="*/ 77647 w 90757"/>
                <a:gd name="connsiteY1" fmla="*/ 93553 h 124007"/>
                <a:gd name="connsiteX2" fmla="*/ 46284 w 90757"/>
                <a:gd name="connsiteY2" fmla="*/ 118139 h 124007"/>
                <a:gd name="connsiteX3" fmla="*/ 7705 w 90757"/>
                <a:gd name="connsiteY3" fmla="*/ 79775 h 124007"/>
                <a:gd name="connsiteX4" fmla="*/ 3819 w 90757"/>
                <a:gd name="connsiteY4" fmla="*/ 75182 h 124007"/>
                <a:gd name="connsiteX5" fmla="*/ 211 w 90757"/>
                <a:gd name="connsiteY5" fmla="*/ 81936 h 124007"/>
                <a:gd name="connsiteX6" fmla="*/ 211 w 90757"/>
                <a:gd name="connsiteY6" fmla="*/ 117598 h 124007"/>
                <a:gd name="connsiteX7" fmla="*/ 3264 w 90757"/>
                <a:gd name="connsiteY7" fmla="*/ 124082 h 124007"/>
                <a:gd name="connsiteX8" fmla="*/ 10203 w 90757"/>
                <a:gd name="connsiteY8" fmla="*/ 118679 h 124007"/>
                <a:gd name="connsiteX9" fmla="*/ 15754 w 90757"/>
                <a:gd name="connsiteY9" fmla="*/ 112465 h 124007"/>
                <a:gd name="connsiteX10" fmla="*/ 46284 w 90757"/>
                <a:gd name="connsiteY10" fmla="*/ 124082 h 124007"/>
                <a:gd name="connsiteX11" fmla="*/ 90969 w 90757"/>
                <a:gd name="connsiteY11" fmla="*/ 86529 h 124007"/>
                <a:gd name="connsiteX12" fmla="*/ 79312 w 90757"/>
                <a:gd name="connsiteY12" fmla="*/ 60863 h 124007"/>
                <a:gd name="connsiteX13" fmla="*/ 47672 w 90757"/>
                <a:gd name="connsiteY13" fmla="*/ 47895 h 124007"/>
                <a:gd name="connsiteX14" fmla="*/ 13533 w 90757"/>
                <a:gd name="connsiteY14" fmla="*/ 25741 h 124007"/>
                <a:gd name="connsiteX15" fmla="*/ 44619 w 90757"/>
                <a:gd name="connsiteY15" fmla="*/ 5208 h 124007"/>
                <a:gd name="connsiteX16" fmla="*/ 77092 w 90757"/>
                <a:gd name="connsiteY16" fmla="*/ 37898 h 124007"/>
                <a:gd name="connsiteX17" fmla="*/ 80422 w 90757"/>
                <a:gd name="connsiteY17" fmla="*/ 40330 h 124007"/>
                <a:gd name="connsiteX18" fmla="*/ 84030 w 90757"/>
                <a:gd name="connsiteY18" fmla="*/ 33846 h 124007"/>
                <a:gd name="connsiteX19" fmla="*/ 84030 w 90757"/>
                <a:gd name="connsiteY19" fmla="*/ 6559 h 124007"/>
                <a:gd name="connsiteX20" fmla="*/ 80977 w 90757"/>
                <a:gd name="connsiteY20" fmla="*/ 75 h 124007"/>
                <a:gd name="connsiteX21" fmla="*/ 75426 w 90757"/>
                <a:gd name="connsiteY21" fmla="*/ 3317 h 124007"/>
                <a:gd name="connsiteX22" fmla="*/ 70708 w 90757"/>
                <a:gd name="connsiteY22" fmla="*/ 7639 h 124007"/>
                <a:gd name="connsiteX23" fmla="*/ 44619 w 90757"/>
                <a:gd name="connsiteY23" fmla="*/ 75 h 124007"/>
                <a:gd name="connsiteX24" fmla="*/ 211 w 90757"/>
                <a:gd name="connsiteY24" fmla="*/ 33306 h 124007"/>
                <a:gd name="connsiteX25" fmla="*/ 12146 w 90757"/>
                <a:gd name="connsiteY25" fmla="*/ 56270 h 124007"/>
                <a:gd name="connsiteX26" fmla="*/ 48782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782" y="68698"/>
                  </a:moveTo>
                  <a:cubicBezTo>
                    <a:pt x="54888" y="69778"/>
                    <a:pt x="77647" y="74101"/>
                    <a:pt x="77647" y="93553"/>
                  </a:cubicBezTo>
                  <a:cubicBezTo>
                    <a:pt x="77647" y="107332"/>
                    <a:pt x="67933" y="118139"/>
                    <a:pt x="46284" y="118139"/>
                  </a:cubicBezTo>
                  <a:cubicBezTo>
                    <a:pt x="22970" y="118139"/>
                    <a:pt x="12978" y="102739"/>
                    <a:pt x="7705" y="79775"/>
                  </a:cubicBezTo>
                  <a:cubicBezTo>
                    <a:pt x="6872" y="76262"/>
                    <a:pt x="6595" y="75182"/>
                    <a:pt x="3819" y="75182"/>
                  </a:cubicBezTo>
                  <a:cubicBezTo>
                    <a:pt x="211" y="75182"/>
                    <a:pt x="211" y="77073"/>
                    <a:pt x="211" y="81936"/>
                  </a:cubicBezTo>
                  <a:lnTo>
                    <a:pt x="211" y="117598"/>
                  </a:lnTo>
                  <a:cubicBezTo>
                    <a:pt x="211" y="122191"/>
                    <a:pt x="211" y="124082"/>
                    <a:pt x="3264" y="124082"/>
                  </a:cubicBezTo>
                  <a:cubicBezTo>
                    <a:pt x="4652" y="124082"/>
                    <a:pt x="4929" y="123812"/>
                    <a:pt x="10203" y="118679"/>
                  </a:cubicBezTo>
                  <a:cubicBezTo>
                    <a:pt x="10758" y="118139"/>
                    <a:pt x="10758" y="117598"/>
                    <a:pt x="15754" y="112465"/>
                  </a:cubicBezTo>
                  <a:cubicBezTo>
                    <a:pt x="27966" y="123812"/>
                    <a:pt x="40455" y="124082"/>
                    <a:pt x="46284" y="124082"/>
                  </a:cubicBezTo>
                  <a:cubicBezTo>
                    <a:pt x="78202" y="124082"/>
                    <a:pt x="90969" y="105981"/>
                    <a:pt x="90969" y="86529"/>
                  </a:cubicBezTo>
                  <a:cubicBezTo>
                    <a:pt x="90969" y="72210"/>
                    <a:pt x="82643" y="64105"/>
                    <a:pt x="79312" y="60863"/>
                  </a:cubicBezTo>
                  <a:cubicBezTo>
                    <a:pt x="70153" y="52217"/>
                    <a:pt x="59329" y="50056"/>
                    <a:pt x="47672" y="47895"/>
                  </a:cubicBezTo>
                  <a:cubicBezTo>
                    <a:pt x="32129" y="44923"/>
                    <a:pt x="13533" y="41411"/>
                    <a:pt x="13533" y="25741"/>
                  </a:cubicBezTo>
                  <a:cubicBezTo>
                    <a:pt x="13533" y="16285"/>
                    <a:pt x="20750" y="5208"/>
                    <a:pt x="44619" y="5208"/>
                  </a:cubicBezTo>
                  <a:cubicBezTo>
                    <a:pt x="75149" y="5208"/>
                    <a:pt x="76537" y="29523"/>
                    <a:pt x="77092" y="37898"/>
                  </a:cubicBezTo>
                  <a:cubicBezTo>
                    <a:pt x="77369" y="40330"/>
                    <a:pt x="79867" y="40330"/>
                    <a:pt x="80422" y="40330"/>
                  </a:cubicBezTo>
                  <a:cubicBezTo>
                    <a:pt x="84030" y="40330"/>
                    <a:pt x="84030" y="38979"/>
                    <a:pt x="84030" y="33846"/>
                  </a:cubicBezTo>
                  <a:lnTo>
                    <a:pt x="84030" y="6559"/>
                  </a:lnTo>
                  <a:cubicBezTo>
                    <a:pt x="84030" y="1966"/>
                    <a:pt x="84030" y="75"/>
                    <a:pt x="80977" y="75"/>
                  </a:cubicBezTo>
                  <a:cubicBezTo>
                    <a:pt x="79590" y="75"/>
                    <a:pt x="79034" y="75"/>
                    <a:pt x="75426" y="3317"/>
                  </a:cubicBezTo>
                  <a:cubicBezTo>
                    <a:pt x="74594" y="4397"/>
                    <a:pt x="71818" y="6829"/>
                    <a:pt x="70708" y="7639"/>
                  </a:cubicBezTo>
                  <a:cubicBezTo>
                    <a:pt x="60161" y="75"/>
                    <a:pt x="48782" y="75"/>
                    <a:pt x="44619" y="75"/>
                  </a:cubicBezTo>
                  <a:cubicBezTo>
                    <a:pt x="10758" y="75"/>
                    <a:pt x="211" y="18176"/>
                    <a:pt x="211" y="33306"/>
                  </a:cubicBezTo>
                  <a:cubicBezTo>
                    <a:pt x="211" y="42761"/>
                    <a:pt x="4652" y="50326"/>
                    <a:pt x="12146" y="56270"/>
                  </a:cubicBezTo>
                  <a:cubicBezTo>
                    <a:pt x="21027" y="63294"/>
                    <a:pt x="28798" y="64915"/>
                    <a:pt x="48782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1" name="Freeform 10840">
              <a:extLst>
                <a:ext uri="{FF2B5EF4-FFF2-40B4-BE49-F238E27FC236}">
                  <a16:creationId xmlns:a16="http://schemas.microsoft.com/office/drawing/2014/main" id="{9AA3DFC3-D1B7-845A-7F94-71EB53B41DAD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8656993" y="4400115"/>
              <a:ext cx="86872" cy="169125"/>
            </a:xfrm>
            <a:custGeom>
              <a:avLst/>
              <a:gdLst>
                <a:gd name="connsiteX0" fmla="*/ 42962 w 86872"/>
                <a:gd name="connsiteY0" fmla="*/ 58161 h 169125"/>
                <a:gd name="connsiteX1" fmla="*/ 82651 w 86872"/>
                <a:gd name="connsiteY1" fmla="*/ 58161 h 169125"/>
                <a:gd name="connsiteX2" fmla="*/ 82651 w 86872"/>
                <a:gd name="connsiteY2" fmla="*/ 49786 h 169125"/>
                <a:gd name="connsiteX3" fmla="*/ 42962 w 86872"/>
                <a:gd name="connsiteY3" fmla="*/ 49786 h 169125"/>
                <a:gd name="connsiteX4" fmla="*/ 42962 w 86872"/>
                <a:gd name="connsiteY4" fmla="*/ 75 h 169125"/>
                <a:gd name="connsiteX5" fmla="*/ 36023 w 86872"/>
                <a:gd name="connsiteY5" fmla="*/ 75 h 169125"/>
                <a:gd name="connsiteX6" fmla="*/ 219 w 86872"/>
                <a:gd name="connsiteY6" fmla="*/ 52217 h 169125"/>
                <a:gd name="connsiteX7" fmla="*/ 219 w 86872"/>
                <a:gd name="connsiteY7" fmla="*/ 58161 h 169125"/>
                <a:gd name="connsiteX8" fmla="*/ 23811 w 86872"/>
                <a:gd name="connsiteY8" fmla="*/ 58161 h 169125"/>
                <a:gd name="connsiteX9" fmla="*/ 23811 w 86872"/>
                <a:gd name="connsiteY9" fmla="*/ 132728 h 169125"/>
                <a:gd name="connsiteX10" fmla="*/ 59614 w 86872"/>
                <a:gd name="connsiteY10" fmla="*/ 169201 h 169125"/>
                <a:gd name="connsiteX11" fmla="*/ 87092 w 86872"/>
                <a:gd name="connsiteY11" fmla="*/ 132728 h 169125"/>
                <a:gd name="connsiteX12" fmla="*/ 87092 w 86872"/>
                <a:gd name="connsiteY12" fmla="*/ 117328 h 169125"/>
                <a:gd name="connsiteX13" fmla="*/ 80153 w 86872"/>
                <a:gd name="connsiteY13" fmla="*/ 117328 h 169125"/>
                <a:gd name="connsiteX14" fmla="*/ 80153 w 86872"/>
                <a:gd name="connsiteY14" fmla="*/ 132187 h 169125"/>
                <a:gd name="connsiteX15" fmla="*/ 61557 w 86872"/>
                <a:gd name="connsiteY15" fmla="*/ 162446 h 169125"/>
                <a:gd name="connsiteX16" fmla="*/ 42962 w 86872"/>
                <a:gd name="connsiteY16" fmla="*/ 133268 h 169125"/>
                <a:gd name="connsiteX17" fmla="*/ 42962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962" y="58161"/>
                  </a:moveTo>
                  <a:lnTo>
                    <a:pt x="82651" y="58161"/>
                  </a:lnTo>
                  <a:lnTo>
                    <a:pt x="82651" y="49786"/>
                  </a:lnTo>
                  <a:lnTo>
                    <a:pt x="42962" y="49786"/>
                  </a:lnTo>
                  <a:lnTo>
                    <a:pt x="42962" y="75"/>
                  </a:lnTo>
                  <a:lnTo>
                    <a:pt x="36023" y="75"/>
                  </a:lnTo>
                  <a:cubicBezTo>
                    <a:pt x="35745" y="22229"/>
                    <a:pt x="27419" y="51137"/>
                    <a:pt x="219" y="52217"/>
                  </a:cubicBezTo>
                  <a:lnTo>
                    <a:pt x="219" y="58161"/>
                  </a:lnTo>
                  <a:lnTo>
                    <a:pt x="23811" y="58161"/>
                  </a:lnTo>
                  <a:lnTo>
                    <a:pt x="23811" y="132728"/>
                  </a:lnTo>
                  <a:cubicBezTo>
                    <a:pt x="23811" y="165959"/>
                    <a:pt x="49623" y="169201"/>
                    <a:pt x="59614" y="169201"/>
                  </a:cubicBezTo>
                  <a:cubicBezTo>
                    <a:pt x="79320" y="169201"/>
                    <a:pt x="87092" y="150019"/>
                    <a:pt x="87092" y="132728"/>
                  </a:cubicBezTo>
                  <a:lnTo>
                    <a:pt x="87092" y="117328"/>
                  </a:lnTo>
                  <a:lnTo>
                    <a:pt x="80153" y="117328"/>
                  </a:lnTo>
                  <a:lnTo>
                    <a:pt x="80153" y="132187"/>
                  </a:lnTo>
                  <a:cubicBezTo>
                    <a:pt x="80153" y="152180"/>
                    <a:pt x="71827" y="162446"/>
                    <a:pt x="61557" y="162446"/>
                  </a:cubicBezTo>
                  <a:cubicBezTo>
                    <a:pt x="42962" y="162446"/>
                    <a:pt x="42962" y="137861"/>
                    <a:pt x="42962" y="133268"/>
                  </a:cubicBezTo>
                  <a:lnTo>
                    <a:pt x="42962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2" name="Freeform 10841">
              <a:extLst>
                <a:ext uri="{FF2B5EF4-FFF2-40B4-BE49-F238E27FC236}">
                  <a16:creationId xmlns:a16="http://schemas.microsoft.com/office/drawing/2014/main" id="{D0DE76C9-1A73-FE9B-35B3-00A3F27800EB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8768536" y="4378771"/>
              <a:ext cx="139606" cy="187497"/>
            </a:xfrm>
            <a:custGeom>
              <a:avLst/>
              <a:gdLst>
                <a:gd name="connsiteX0" fmla="*/ 21872 w 139606"/>
                <a:gd name="connsiteY0" fmla="*/ 167039 h 187497"/>
                <a:gd name="connsiteX1" fmla="*/ 223 w 139606"/>
                <a:gd name="connsiteY1" fmla="*/ 179197 h 187497"/>
                <a:gd name="connsiteX2" fmla="*/ 223 w 139606"/>
                <a:gd name="connsiteY2" fmla="*/ 187572 h 187497"/>
                <a:gd name="connsiteX3" fmla="*/ 31586 w 139606"/>
                <a:gd name="connsiteY3" fmla="*/ 186762 h 187497"/>
                <a:gd name="connsiteX4" fmla="*/ 62671 w 139606"/>
                <a:gd name="connsiteY4" fmla="*/ 187572 h 187497"/>
                <a:gd name="connsiteX5" fmla="*/ 62671 w 139606"/>
                <a:gd name="connsiteY5" fmla="*/ 179197 h 187497"/>
                <a:gd name="connsiteX6" fmla="*/ 41023 w 139606"/>
                <a:gd name="connsiteY6" fmla="*/ 167039 h 187497"/>
                <a:gd name="connsiteX7" fmla="*/ 41023 w 139606"/>
                <a:gd name="connsiteY7" fmla="*/ 117328 h 187497"/>
                <a:gd name="connsiteX8" fmla="*/ 78492 w 139606"/>
                <a:gd name="connsiteY8" fmla="*/ 74101 h 187497"/>
                <a:gd name="connsiteX9" fmla="*/ 99030 w 139606"/>
                <a:gd name="connsiteY9" fmla="*/ 104090 h 187497"/>
                <a:gd name="connsiteX10" fmla="*/ 99030 w 139606"/>
                <a:gd name="connsiteY10" fmla="*/ 167039 h 187497"/>
                <a:gd name="connsiteX11" fmla="*/ 77381 w 139606"/>
                <a:gd name="connsiteY11" fmla="*/ 179197 h 187497"/>
                <a:gd name="connsiteX12" fmla="*/ 77381 w 139606"/>
                <a:gd name="connsiteY12" fmla="*/ 187572 h 187497"/>
                <a:gd name="connsiteX13" fmla="*/ 108744 w 139606"/>
                <a:gd name="connsiteY13" fmla="*/ 186762 h 187497"/>
                <a:gd name="connsiteX14" fmla="*/ 139829 w 139606"/>
                <a:gd name="connsiteY14" fmla="*/ 187572 h 187497"/>
                <a:gd name="connsiteX15" fmla="*/ 139829 w 139606"/>
                <a:gd name="connsiteY15" fmla="*/ 179197 h 187497"/>
                <a:gd name="connsiteX16" fmla="*/ 118181 w 139606"/>
                <a:gd name="connsiteY16" fmla="*/ 171092 h 187497"/>
                <a:gd name="connsiteX17" fmla="*/ 118181 w 139606"/>
                <a:gd name="connsiteY17" fmla="*/ 119490 h 187497"/>
                <a:gd name="connsiteX18" fmla="*/ 109577 w 139606"/>
                <a:gd name="connsiteY18" fmla="*/ 78154 h 187497"/>
                <a:gd name="connsiteX19" fmla="*/ 80434 w 139606"/>
                <a:gd name="connsiteY19" fmla="*/ 68157 h 187497"/>
                <a:gd name="connsiteX20" fmla="*/ 40190 w 139606"/>
                <a:gd name="connsiteY20" fmla="*/ 94634 h 187497"/>
                <a:gd name="connsiteX21" fmla="*/ 40190 w 139606"/>
                <a:gd name="connsiteY21" fmla="*/ 75 h 187497"/>
                <a:gd name="connsiteX22" fmla="*/ 223 w 139606"/>
                <a:gd name="connsiteY22" fmla="*/ 3047 h 187497"/>
                <a:gd name="connsiteX23" fmla="*/ 223 w 139606"/>
                <a:gd name="connsiteY23" fmla="*/ 11422 h 187497"/>
                <a:gd name="connsiteX24" fmla="*/ 21872 w 139606"/>
                <a:gd name="connsiteY24" fmla="*/ 26551 h 187497"/>
                <a:gd name="connsiteX25" fmla="*/ 21872 w 139606"/>
                <a:gd name="connsiteY25" fmla="*/ 167039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872" y="167039"/>
                  </a:moveTo>
                  <a:cubicBezTo>
                    <a:pt x="21872" y="179197"/>
                    <a:pt x="18819" y="179197"/>
                    <a:pt x="223" y="179197"/>
                  </a:cubicBezTo>
                  <a:lnTo>
                    <a:pt x="223" y="187572"/>
                  </a:lnTo>
                  <a:cubicBezTo>
                    <a:pt x="9937" y="187302"/>
                    <a:pt x="24092" y="186762"/>
                    <a:pt x="31586" y="186762"/>
                  </a:cubicBezTo>
                  <a:cubicBezTo>
                    <a:pt x="38802" y="186762"/>
                    <a:pt x="53235" y="187302"/>
                    <a:pt x="62671" y="187572"/>
                  </a:cubicBezTo>
                  <a:lnTo>
                    <a:pt x="62671" y="179197"/>
                  </a:lnTo>
                  <a:cubicBezTo>
                    <a:pt x="44076" y="179197"/>
                    <a:pt x="41023" y="179197"/>
                    <a:pt x="41023" y="167039"/>
                  </a:cubicBezTo>
                  <a:lnTo>
                    <a:pt x="41023" y="117328"/>
                  </a:lnTo>
                  <a:cubicBezTo>
                    <a:pt x="41023" y="89231"/>
                    <a:pt x="60729" y="74101"/>
                    <a:pt x="78492" y="74101"/>
                  </a:cubicBezTo>
                  <a:cubicBezTo>
                    <a:pt x="95977" y="74101"/>
                    <a:pt x="99030" y="88690"/>
                    <a:pt x="99030" y="104090"/>
                  </a:cubicBezTo>
                  <a:lnTo>
                    <a:pt x="99030" y="167039"/>
                  </a:lnTo>
                  <a:cubicBezTo>
                    <a:pt x="99030" y="179197"/>
                    <a:pt x="95977" y="179197"/>
                    <a:pt x="77381" y="179197"/>
                  </a:cubicBezTo>
                  <a:lnTo>
                    <a:pt x="77381" y="187572"/>
                  </a:lnTo>
                  <a:cubicBezTo>
                    <a:pt x="87095" y="187302"/>
                    <a:pt x="101250" y="186762"/>
                    <a:pt x="108744" y="186762"/>
                  </a:cubicBezTo>
                  <a:cubicBezTo>
                    <a:pt x="115960" y="186762"/>
                    <a:pt x="130393" y="187302"/>
                    <a:pt x="139829" y="187572"/>
                  </a:cubicBezTo>
                  <a:lnTo>
                    <a:pt x="139829" y="179197"/>
                  </a:lnTo>
                  <a:cubicBezTo>
                    <a:pt x="125397" y="179197"/>
                    <a:pt x="118458" y="179197"/>
                    <a:pt x="118181" y="171092"/>
                  </a:cubicBezTo>
                  <a:lnTo>
                    <a:pt x="118181" y="119490"/>
                  </a:lnTo>
                  <a:cubicBezTo>
                    <a:pt x="118181" y="96255"/>
                    <a:pt x="118181" y="87880"/>
                    <a:pt x="109577" y="78154"/>
                  </a:cubicBezTo>
                  <a:cubicBezTo>
                    <a:pt x="105691" y="73561"/>
                    <a:pt x="96532" y="68157"/>
                    <a:pt x="80434" y="68157"/>
                  </a:cubicBezTo>
                  <a:cubicBezTo>
                    <a:pt x="57120" y="68157"/>
                    <a:pt x="44908" y="84368"/>
                    <a:pt x="40190" y="94634"/>
                  </a:cubicBezTo>
                  <a:lnTo>
                    <a:pt x="40190" y="75"/>
                  </a:lnTo>
                  <a:lnTo>
                    <a:pt x="223" y="3047"/>
                  </a:lnTo>
                  <a:lnTo>
                    <a:pt x="223" y="11422"/>
                  </a:lnTo>
                  <a:cubicBezTo>
                    <a:pt x="19652" y="11422"/>
                    <a:pt x="21872" y="13313"/>
                    <a:pt x="21872" y="26551"/>
                  </a:cubicBezTo>
                  <a:lnTo>
                    <a:pt x="21872" y="16703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3" name="Freeform 10842">
              <a:extLst>
                <a:ext uri="{FF2B5EF4-FFF2-40B4-BE49-F238E27FC236}">
                  <a16:creationId xmlns:a16="http://schemas.microsoft.com/office/drawing/2014/main" id="{0212D37A-B780-D271-DCD6-0792FF61EAA6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8921619" y="4445233"/>
              <a:ext cx="107410" cy="124007"/>
            </a:xfrm>
            <a:custGeom>
              <a:avLst/>
              <a:gdLst>
                <a:gd name="connsiteX0" fmla="*/ 23543 w 107410"/>
                <a:gd name="connsiteY0" fmla="*/ 53028 h 124007"/>
                <a:gd name="connsiteX1" fmla="*/ 57959 w 107410"/>
                <a:gd name="connsiteY1" fmla="*/ 6018 h 124007"/>
                <a:gd name="connsiteX2" fmla="*/ 89321 w 107410"/>
                <a:gd name="connsiteY2" fmla="*/ 53028 h 124007"/>
                <a:gd name="connsiteX3" fmla="*/ 23543 w 107410"/>
                <a:gd name="connsiteY3" fmla="*/ 53028 h 124007"/>
                <a:gd name="connsiteX4" fmla="*/ 23265 w 107410"/>
                <a:gd name="connsiteY4" fmla="*/ 58701 h 124007"/>
                <a:gd name="connsiteX5" fmla="*/ 100701 w 107410"/>
                <a:gd name="connsiteY5" fmla="*/ 58701 h 124007"/>
                <a:gd name="connsiteX6" fmla="*/ 107639 w 107410"/>
                <a:gd name="connsiteY6" fmla="*/ 53028 h 124007"/>
                <a:gd name="connsiteX7" fmla="*/ 57959 w 107410"/>
                <a:gd name="connsiteY7" fmla="*/ 75 h 124007"/>
                <a:gd name="connsiteX8" fmla="*/ 229 w 107410"/>
                <a:gd name="connsiteY8" fmla="*/ 61673 h 124007"/>
                <a:gd name="connsiteX9" fmla="*/ 61289 w 107410"/>
                <a:gd name="connsiteY9" fmla="*/ 124082 h 124007"/>
                <a:gd name="connsiteX10" fmla="*/ 107639 w 107410"/>
                <a:gd name="connsiteY10" fmla="*/ 88960 h 124007"/>
                <a:gd name="connsiteX11" fmla="*/ 104031 w 107410"/>
                <a:gd name="connsiteY11" fmla="*/ 85718 h 124007"/>
                <a:gd name="connsiteX12" fmla="*/ 100423 w 107410"/>
                <a:gd name="connsiteY12" fmla="*/ 89501 h 124007"/>
                <a:gd name="connsiteX13" fmla="*/ 62954 w 107410"/>
                <a:gd name="connsiteY13" fmla="*/ 117328 h 124007"/>
                <a:gd name="connsiteX14" fmla="*/ 31592 w 107410"/>
                <a:gd name="connsiteY14" fmla="*/ 99227 h 124007"/>
                <a:gd name="connsiteX15" fmla="*/ 23265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543" y="53028"/>
                  </a:moveTo>
                  <a:cubicBezTo>
                    <a:pt x="25208" y="12773"/>
                    <a:pt x="48522" y="6018"/>
                    <a:pt x="57959" y="6018"/>
                  </a:cubicBezTo>
                  <a:cubicBezTo>
                    <a:pt x="86546" y="6018"/>
                    <a:pt x="89321" y="42491"/>
                    <a:pt x="89321" y="53028"/>
                  </a:cubicBezTo>
                  <a:lnTo>
                    <a:pt x="23543" y="53028"/>
                  </a:lnTo>
                  <a:close/>
                  <a:moveTo>
                    <a:pt x="23265" y="58701"/>
                  </a:moveTo>
                  <a:lnTo>
                    <a:pt x="100701" y="58701"/>
                  </a:lnTo>
                  <a:cubicBezTo>
                    <a:pt x="106807" y="58701"/>
                    <a:pt x="107639" y="58701"/>
                    <a:pt x="107639" y="53028"/>
                  </a:cubicBezTo>
                  <a:cubicBezTo>
                    <a:pt x="107639" y="26281"/>
                    <a:pt x="92652" y="75"/>
                    <a:pt x="57959" y="75"/>
                  </a:cubicBezTo>
                  <a:cubicBezTo>
                    <a:pt x="25763" y="75"/>
                    <a:pt x="229" y="27902"/>
                    <a:pt x="229" y="61673"/>
                  </a:cubicBezTo>
                  <a:cubicBezTo>
                    <a:pt x="229" y="97876"/>
                    <a:pt x="29371" y="124082"/>
                    <a:pt x="61289" y="124082"/>
                  </a:cubicBezTo>
                  <a:cubicBezTo>
                    <a:pt x="95150" y="124082"/>
                    <a:pt x="107639" y="94094"/>
                    <a:pt x="107639" y="88960"/>
                  </a:cubicBezTo>
                  <a:cubicBezTo>
                    <a:pt x="107639" y="86259"/>
                    <a:pt x="105419" y="85718"/>
                    <a:pt x="104031" y="85718"/>
                  </a:cubicBezTo>
                  <a:cubicBezTo>
                    <a:pt x="101533" y="85718"/>
                    <a:pt x="100978" y="87339"/>
                    <a:pt x="100423" y="89501"/>
                  </a:cubicBezTo>
                  <a:cubicBezTo>
                    <a:pt x="90709" y="117328"/>
                    <a:pt x="65730" y="117328"/>
                    <a:pt x="62954" y="117328"/>
                  </a:cubicBezTo>
                  <a:cubicBezTo>
                    <a:pt x="49077" y="117328"/>
                    <a:pt x="37975" y="109223"/>
                    <a:pt x="31592" y="99227"/>
                  </a:cubicBezTo>
                  <a:cubicBezTo>
                    <a:pt x="23265" y="86259"/>
                    <a:pt x="23265" y="68428"/>
                    <a:pt x="23265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4" name="Freeform 10843">
              <a:extLst>
                <a:ext uri="{FF2B5EF4-FFF2-40B4-BE49-F238E27FC236}">
                  <a16:creationId xmlns:a16="http://schemas.microsoft.com/office/drawing/2014/main" id="{2D3C0436-0BA6-2001-FADD-5DCAC6090445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9046084" y="4446854"/>
              <a:ext cx="139606" cy="119414"/>
            </a:xfrm>
            <a:custGeom>
              <a:avLst/>
              <a:gdLst>
                <a:gd name="connsiteX0" fmla="*/ 21882 w 139606"/>
                <a:gd name="connsiteY0" fmla="*/ 26551 h 119414"/>
                <a:gd name="connsiteX1" fmla="*/ 21882 w 139606"/>
                <a:gd name="connsiteY1" fmla="*/ 98957 h 119414"/>
                <a:gd name="connsiteX2" fmla="*/ 233 w 139606"/>
                <a:gd name="connsiteY2" fmla="*/ 111114 h 119414"/>
                <a:gd name="connsiteX3" fmla="*/ 233 w 139606"/>
                <a:gd name="connsiteY3" fmla="*/ 119490 h 119414"/>
                <a:gd name="connsiteX4" fmla="*/ 31596 w 139606"/>
                <a:gd name="connsiteY4" fmla="*/ 118679 h 119414"/>
                <a:gd name="connsiteX5" fmla="*/ 62681 w 139606"/>
                <a:gd name="connsiteY5" fmla="*/ 119490 h 119414"/>
                <a:gd name="connsiteX6" fmla="*/ 62681 w 139606"/>
                <a:gd name="connsiteY6" fmla="*/ 111114 h 119414"/>
                <a:gd name="connsiteX7" fmla="*/ 41033 w 139606"/>
                <a:gd name="connsiteY7" fmla="*/ 98957 h 119414"/>
                <a:gd name="connsiteX8" fmla="*/ 41033 w 139606"/>
                <a:gd name="connsiteY8" fmla="*/ 49246 h 119414"/>
                <a:gd name="connsiteX9" fmla="*/ 78501 w 139606"/>
                <a:gd name="connsiteY9" fmla="*/ 6018 h 119414"/>
                <a:gd name="connsiteX10" fmla="*/ 99040 w 139606"/>
                <a:gd name="connsiteY10" fmla="*/ 36007 h 119414"/>
                <a:gd name="connsiteX11" fmla="*/ 99040 w 139606"/>
                <a:gd name="connsiteY11" fmla="*/ 98957 h 119414"/>
                <a:gd name="connsiteX12" fmla="*/ 77391 w 139606"/>
                <a:gd name="connsiteY12" fmla="*/ 111114 h 119414"/>
                <a:gd name="connsiteX13" fmla="*/ 77391 w 139606"/>
                <a:gd name="connsiteY13" fmla="*/ 119490 h 119414"/>
                <a:gd name="connsiteX14" fmla="*/ 108754 w 139606"/>
                <a:gd name="connsiteY14" fmla="*/ 118679 h 119414"/>
                <a:gd name="connsiteX15" fmla="*/ 139839 w 139606"/>
                <a:gd name="connsiteY15" fmla="*/ 119490 h 119414"/>
                <a:gd name="connsiteX16" fmla="*/ 139839 w 139606"/>
                <a:gd name="connsiteY16" fmla="*/ 111114 h 119414"/>
                <a:gd name="connsiteX17" fmla="*/ 118191 w 139606"/>
                <a:gd name="connsiteY17" fmla="*/ 103009 h 119414"/>
                <a:gd name="connsiteX18" fmla="*/ 118191 w 139606"/>
                <a:gd name="connsiteY18" fmla="*/ 51407 h 119414"/>
                <a:gd name="connsiteX19" fmla="*/ 109587 w 139606"/>
                <a:gd name="connsiteY19" fmla="*/ 10071 h 119414"/>
                <a:gd name="connsiteX20" fmla="*/ 80444 w 139606"/>
                <a:gd name="connsiteY20" fmla="*/ 75 h 119414"/>
                <a:gd name="connsiteX21" fmla="*/ 39367 w 139606"/>
                <a:gd name="connsiteY21" fmla="*/ 28442 h 119414"/>
                <a:gd name="connsiteX22" fmla="*/ 39367 w 139606"/>
                <a:gd name="connsiteY22" fmla="*/ 75 h 119414"/>
                <a:gd name="connsiteX23" fmla="*/ 233 w 139606"/>
                <a:gd name="connsiteY23" fmla="*/ 3047 h 119414"/>
                <a:gd name="connsiteX24" fmla="*/ 233 w 139606"/>
                <a:gd name="connsiteY24" fmla="*/ 11422 h 119414"/>
                <a:gd name="connsiteX25" fmla="*/ 21882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82" y="26551"/>
                  </a:moveTo>
                  <a:lnTo>
                    <a:pt x="21882" y="98957"/>
                  </a:lnTo>
                  <a:cubicBezTo>
                    <a:pt x="21882" y="111114"/>
                    <a:pt x="18829" y="111114"/>
                    <a:pt x="233" y="111114"/>
                  </a:cubicBezTo>
                  <a:lnTo>
                    <a:pt x="233" y="119490"/>
                  </a:lnTo>
                  <a:cubicBezTo>
                    <a:pt x="9947" y="119219"/>
                    <a:pt x="24102" y="118679"/>
                    <a:pt x="31596" y="118679"/>
                  </a:cubicBezTo>
                  <a:cubicBezTo>
                    <a:pt x="38812" y="118679"/>
                    <a:pt x="53245" y="119219"/>
                    <a:pt x="62681" y="119490"/>
                  </a:cubicBezTo>
                  <a:lnTo>
                    <a:pt x="62681" y="111114"/>
                  </a:lnTo>
                  <a:cubicBezTo>
                    <a:pt x="44086" y="111114"/>
                    <a:pt x="41033" y="111114"/>
                    <a:pt x="41033" y="98957"/>
                  </a:cubicBezTo>
                  <a:lnTo>
                    <a:pt x="41033" y="49246"/>
                  </a:lnTo>
                  <a:cubicBezTo>
                    <a:pt x="41033" y="21148"/>
                    <a:pt x="60738" y="6018"/>
                    <a:pt x="78501" y="6018"/>
                  </a:cubicBezTo>
                  <a:cubicBezTo>
                    <a:pt x="95987" y="6018"/>
                    <a:pt x="99040" y="20608"/>
                    <a:pt x="99040" y="36007"/>
                  </a:cubicBezTo>
                  <a:lnTo>
                    <a:pt x="99040" y="98957"/>
                  </a:lnTo>
                  <a:cubicBezTo>
                    <a:pt x="99040" y="111114"/>
                    <a:pt x="95987" y="111114"/>
                    <a:pt x="77391" y="111114"/>
                  </a:cubicBezTo>
                  <a:lnTo>
                    <a:pt x="77391" y="119490"/>
                  </a:lnTo>
                  <a:cubicBezTo>
                    <a:pt x="87105" y="119219"/>
                    <a:pt x="101260" y="118679"/>
                    <a:pt x="108754" y="118679"/>
                  </a:cubicBezTo>
                  <a:cubicBezTo>
                    <a:pt x="115970" y="118679"/>
                    <a:pt x="130403" y="119219"/>
                    <a:pt x="139839" y="119490"/>
                  </a:cubicBezTo>
                  <a:lnTo>
                    <a:pt x="139839" y="111114"/>
                  </a:lnTo>
                  <a:cubicBezTo>
                    <a:pt x="125407" y="111114"/>
                    <a:pt x="118468" y="111114"/>
                    <a:pt x="118191" y="103009"/>
                  </a:cubicBezTo>
                  <a:lnTo>
                    <a:pt x="118191" y="51407"/>
                  </a:lnTo>
                  <a:cubicBezTo>
                    <a:pt x="118191" y="28172"/>
                    <a:pt x="118191" y="19797"/>
                    <a:pt x="109587" y="10071"/>
                  </a:cubicBezTo>
                  <a:cubicBezTo>
                    <a:pt x="105701" y="5478"/>
                    <a:pt x="96542" y="75"/>
                    <a:pt x="80444" y="75"/>
                  </a:cubicBezTo>
                  <a:cubicBezTo>
                    <a:pt x="60183" y="75"/>
                    <a:pt x="47139" y="11692"/>
                    <a:pt x="39367" y="28442"/>
                  </a:cubicBezTo>
                  <a:lnTo>
                    <a:pt x="39367" y="75"/>
                  </a:lnTo>
                  <a:lnTo>
                    <a:pt x="233" y="3047"/>
                  </a:lnTo>
                  <a:lnTo>
                    <a:pt x="233" y="11422"/>
                  </a:lnTo>
                  <a:cubicBezTo>
                    <a:pt x="19662" y="11422"/>
                    <a:pt x="21882" y="13313"/>
                    <a:pt x="21882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5" name="Freeform 10844">
              <a:extLst>
                <a:ext uri="{FF2B5EF4-FFF2-40B4-BE49-F238E27FC236}">
                  <a16:creationId xmlns:a16="http://schemas.microsoft.com/office/drawing/2014/main" id="{4D01943E-D65C-17C1-8021-0E6DE4D0158F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9321198" y="4445233"/>
              <a:ext cx="105745" cy="124007"/>
            </a:xfrm>
            <a:custGeom>
              <a:avLst/>
              <a:gdLst>
                <a:gd name="connsiteX0" fmla="*/ 23279 w 105745"/>
                <a:gd name="connsiteY0" fmla="*/ 62214 h 124007"/>
                <a:gd name="connsiteX1" fmla="*/ 60748 w 105745"/>
                <a:gd name="connsiteY1" fmla="*/ 6829 h 124007"/>
                <a:gd name="connsiteX2" fmla="*/ 90446 w 105745"/>
                <a:gd name="connsiteY2" fmla="*/ 16825 h 124007"/>
                <a:gd name="connsiteX3" fmla="*/ 77401 w 105745"/>
                <a:gd name="connsiteY3" fmla="*/ 29253 h 124007"/>
                <a:gd name="connsiteX4" fmla="*/ 90168 w 105745"/>
                <a:gd name="connsiteY4" fmla="*/ 41681 h 124007"/>
                <a:gd name="connsiteX5" fmla="*/ 102935 w 105745"/>
                <a:gd name="connsiteY5" fmla="*/ 28983 h 124007"/>
                <a:gd name="connsiteX6" fmla="*/ 60471 w 105745"/>
                <a:gd name="connsiteY6" fmla="*/ 75 h 124007"/>
                <a:gd name="connsiteX7" fmla="*/ 243 w 105745"/>
                <a:gd name="connsiteY7" fmla="*/ 62754 h 124007"/>
                <a:gd name="connsiteX8" fmla="*/ 59916 w 105745"/>
                <a:gd name="connsiteY8" fmla="*/ 124082 h 124007"/>
                <a:gd name="connsiteX9" fmla="*/ 105988 w 105745"/>
                <a:gd name="connsiteY9" fmla="*/ 88960 h 124007"/>
                <a:gd name="connsiteX10" fmla="*/ 102380 w 105745"/>
                <a:gd name="connsiteY10" fmla="*/ 86259 h 124007"/>
                <a:gd name="connsiteX11" fmla="*/ 98772 w 105745"/>
                <a:gd name="connsiteY11" fmla="*/ 88960 h 124007"/>
                <a:gd name="connsiteX12" fmla="*/ 62414 w 105745"/>
                <a:gd name="connsiteY12" fmla="*/ 117328 h 124007"/>
                <a:gd name="connsiteX13" fmla="*/ 23279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279" y="62214"/>
                  </a:moveTo>
                  <a:cubicBezTo>
                    <a:pt x="23279" y="18176"/>
                    <a:pt x="46038" y="6829"/>
                    <a:pt x="60748" y="6829"/>
                  </a:cubicBezTo>
                  <a:cubicBezTo>
                    <a:pt x="63246" y="6829"/>
                    <a:pt x="80732" y="7099"/>
                    <a:pt x="90446" y="16825"/>
                  </a:cubicBezTo>
                  <a:cubicBezTo>
                    <a:pt x="79066" y="17636"/>
                    <a:pt x="77401" y="25741"/>
                    <a:pt x="77401" y="29253"/>
                  </a:cubicBezTo>
                  <a:cubicBezTo>
                    <a:pt x="77401" y="36277"/>
                    <a:pt x="82397" y="41681"/>
                    <a:pt x="90168" y="41681"/>
                  </a:cubicBezTo>
                  <a:cubicBezTo>
                    <a:pt x="97385" y="41681"/>
                    <a:pt x="102935" y="37088"/>
                    <a:pt x="102935" y="28983"/>
                  </a:cubicBezTo>
                  <a:cubicBezTo>
                    <a:pt x="102935" y="10611"/>
                    <a:pt x="81842" y="75"/>
                    <a:pt x="60471" y="75"/>
                  </a:cubicBezTo>
                  <a:cubicBezTo>
                    <a:pt x="25777" y="75"/>
                    <a:pt x="243" y="29253"/>
                    <a:pt x="243" y="62754"/>
                  </a:cubicBezTo>
                  <a:cubicBezTo>
                    <a:pt x="243" y="97336"/>
                    <a:pt x="27720" y="124082"/>
                    <a:pt x="59916" y="124082"/>
                  </a:cubicBezTo>
                  <a:cubicBezTo>
                    <a:pt x="97107" y="124082"/>
                    <a:pt x="105988" y="91662"/>
                    <a:pt x="105988" y="88960"/>
                  </a:cubicBezTo>
                  <a:cubicBezTo>
                    <a:pt x="105988" y="86259"/>
                    <a:pt x="103213" y="86259"/>
                    <a:pt x="102380" y="86259"/>
                  </a:cubicBezTo>
                  <a:cubicBezTo>
                    <a:pt x="99882" y="86259"/>
                    <a:pt x="99327" y="87339"/>
                    <a:pt x="98772" y="88960"/>
                  </a:cubicBezTo>
                  <a:cubicBezTo>
                    <a:pt x="90723" y="114086"/>
                    <a:pt x="72683" y="117328"/>
                    <a:pt x="62414" y="117328"/>
                  </a:cubicBezTo>
                  <a:cubicBezTo>
                    <a:pt x="47704" y="117328"/>
                    <a:pt x="23279" y="105711"/>
                    <a:pt x="23279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6" name="Freeform 10845">
              <a:extLst>
                <a:ext uri="{FF2B5EF4-FFF2-40B4-BE49-F238E27FC236}">
                  <a16:creationId xmlns:a16="http://schemas.microsoft.com/office/drawing/2014/main" id="{9754C8E4-DCD3-9E7E-47E5-1B7DEF54E917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9446773" y="4445233"/>
              <a:ext cx="125173" cy="124007"/>
            </a:xfrm>
            <a:custGeom>
              <a:avLst/>
              <a:gdLst>
                <a:gd name="connsiteX0" fmla="*/ 81014 w 125173"/>
                <a:gd name="connsiteY0" fmla="*/ 100578 h 124007"/>
                <a:gd name="connsiteX1" fmla="*/ 102662 w 125173"/>
                <a:gd name="connsiteY1" fmla="*/ 122732 h 124007"/>
                <a:gd name="connsiteX2" fmla="*/ 125421 w 125173"/>
                <a:gd name="connsiteY2" fmla="*/ 97065 h 124007"/>
                <a:gd name="connsiteX3" fmla="*/ 125421 w 125173"/>
                <a:gd name="connsiteY3" fmla="*/ 81936 h 124007"/>
                <a:gd name="connsiteX4" fmla="*/ 118483 w 125173"/>
                <a:gd name="connsiteY4" fmla="*/ 81936 h 124007"/>
                <a:gd name="connsiteX5" fmla="*/ 118483 w 125173"/>
                <a:gd name="connsiteY5" fmla="*/ 97065 h 124007"/>
                <a:gd name="connsiteX6" fmla="*/ 108491 w 125173"/>
                <a:gd name="connsiteY6" fmla="*/ 114356 h 124007"/>
                <a:gd name="connsiteX7" fmla="*/ 98222 w 125173"/>
                <a:gd name="connsiteY7" fmla="*/ 100848 h 124007"/>
                <a:gd name="connsiteX8" fmla="*/ 98222 w 125173"/>
                <a:gd name="connsiteY8" fmla="*/ 46814 h 124007"/>
                <a:gd name="connsiteX9" fmla="*/ 88230 w 125173"/>
                <a:gd name="connsiteY9" fmla="*/ 14934 h 124007"/>
                <a:gd name="connsiteX10" fmla="*/ 50206 w 125173"/>
                <a:gd name="connsiteY10" fmla="*/ 75 h 124007"/>
                <a:gd name="connsiteX11" fmla="*/ 8296 w 125173"/>
                <a:gd name="connsiteY11" fmla="*/ 30604 h 124007"/>
                <a:gd name="connsiteX12" fmla="*/ 21064 w 125173"/>
                <a:gd name="connsiteY12" fmla="*/ 43302 h 124007"/>
                <a:gd name="connsiteX13" fmla="*/ 33831 w 125173"/>
                <a:gd name="connsiteY13" fmla="*/ 30874 h 124007"/>
                <a:gd name="connsiteX14" fmla="*/ 19676 w 125173"/>
                <a:gd name="connsiteY14" fmla="*/ 18446 h 124007"/>
                <a:gd name="connsiteX15" fmla="*/ 49651 w 125173"/>
                <a:gd name="connsiteY15" fmla="*/ 6018 h 124007"/>
                <a:gd name="connsiteX16" fmla="*/ 79071 w 125173"/>
                <a:gd name="connsiteY16" fmla="*/ 40600 h 124007"/>
                <a:gd name="connsiteX17" fmla="*/ 79071 w 125173"/>
                <a:gd name="connsiteY17" fmla="*/ 50596 h 124007"/>
                <a:gd name="connsiteX18" fmla="*/ 28002 w 125173"/>
                <a:gd name="connsiteY18" fmla="*/ 60322 h 124007"/>
                <a:gd name="connsiteX19" fmla="*/ 248 w 125173"/>
                <a:gd name="connsiteY19" fmla="*/ 95444 h 124007"/>
                <a:gd name="connsiteX20" fmla="*/ 44655 w 125173"/>
                <a:gd name="connsiteY20" fmla="*/ 124082 h 124007"/>
                <a:gd name="connsiteX21" fmla="*/ 81014 w 125173"/>
                <a:gd name="connsiteY21" fmla="*/ 100578 h 124007"/>
                <a:gd name="connsiteX22" fmla="*/ 79071 w 125173"/>
                <a:gd name="connsiteY22" fmla="*/ 56270 h 124007"/>
                <a:gd name="connsiteX23" fmla="*/ 79071 w 125173"/>
                <a:gd name="connsiteY23" fmla="*/ 83287 h 124007"/>
                <a:gd name="connsiteX24" fmla="*/ 46598 w 125173"/>
                <a:gd name="connsiteY24" fmla="*/ 118139 h 124007"/>
                <a:gd name="connsiteX25" fmla="*/ 21619 w 125173"/>
                <a:gd name="connsiteY25" fmla="*/ 95174 h 124007"/>
                <a:gd name="connsiteX26" fmla="*/ 7907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14" y="100578"/>
                  </a:moveTo>
                  <a:cubicBezTo>
                    <a:pt x="82124" y="111384"/>
                    <a:pt x="89618" y="122732"/>
                    <a:pt x="102662" y="122732"/>
                  </a:cubicBezTo>
                  <a:cubicBezTo>
                    <a:pt x="108491" y="122732"/>
                    <a:pt x="125421" y="118949"/>
                    <a:pt x="125421" y="97065"/>
                  </a:cubicBezTo>
                  <a:lnTo>
                    <a:pt x="125421" y="81936"/>
                  </a:lnTo>
                  <a:lnTo>
                    <a:pt x="118483" y="81936"/>
                  </a:lnTo>
                  <a:lnTo>
                    <a:pt x="118483" y="97065"/>
                  </a:lnTo>
                  <a:cubicBezTo>
                    <a:pt x="118483" y="112735"/>
                    <a:pt x="111544" y="114356"/>
                    <a:pt x="108491" y="114356"/>
                  </a:cubicBezTo>
                  <a:cubicBezTo>
                    <a:pt x="99332" y="114356"/>
                    <a:pt x="98222" y="102199"/>
                    <a:pt x="98222" y="100848"/>
                  </a:cubicBezTo>
                  <a:lnTo>
                    <a:pt x="98222" y="46814"/>
                  </a:lnTo>
                  <a:cubicBezTo>
                    <a:pt x="98222" y="35467"/>
                    <a:pt x="98222" y="24930"/>
                    <a:pt x="88230" y="14934"/>
                  </a:cubicBezTo>
                  <a:cubicBezTo>
                    <a:pt x="77406" y="4397"/>
                    <a:pt x="63528" y="75"/>
                    <a:pt x="50206" y="75"/>
                  </a:cubicBezTo>
                  <a:cubicBezTo>
                    <a:pt x="27447" y="75"/>
                    <a:pt x="8296" y="12773"/>
                    <a:pt x="8296" y="30604"/>
                  </a:cubicBezTo>
                  <a:cubicBezTo>
                    <a:pt x="8296" y="38709"/>
                    <a:pt x="13847" y="43302"/>
                    <a:pt x="21064" y="43302"/>
                  </a:cubicBezTo>
                  <a:cubicBezTo>
                    <a:pt x="28835" y="43302"/>
                    <a:pt x="33831" y="37898"/>
                    <a:pt x="33831" y="30874"/>
                  </a:cubicBezTo>
                  <a:cubicBezTo>
                    <a:pt x="33831" y="27632"/>
                    <a:pt x="32443" y="18716"/>
                    <a:pt x="19676" y="18446"/>
                  </a:cubicBezTo>
                  <a:cubicBezTo>
                    <a:pt x="27170" y="8990"/>
                    <a:pt x="40769" y="6018"/>
                    <a:pt x="49651" y="6018"/>
                  </a:cubicBezTo>
                  <a:cubicBezTo>
                    <a:pt x="63251" y="6018"/>
                    <a:pt x="79071" y="16555"/>
                    <a:pt x="79071" y="40600"/>
                  </a:cubicBezTo>
                  <a:lnTo>
                    <a:pt x="79071" y="50596"/>
                  </a:lnTo>
                  <a:cubicBezTo>
                    <a:pt x="64916" y="51407"/>
                    <a:pt x="45488" y="52217"/>
                    <a:pt x="28002" y="60322"/>
                  </a:cubicBezTo>
                  <a:cubicBezTo>
                    <a:pt x="7186" y="69508"/>
                    <a:pt x="248" y="83557"/>
                    <a:pt x="248" y="95444"/>
                  </a:cubicBezTo>
                  <a:cubicBezTo>
                    <a:pt x="248" y="117328"/>
                    <a:pt x="27170" y="124082"/>
                    <a:pt x="44655" y="124082"/>
                  </a:cubicBezTo>
                  <a:cubicBezTo>
                    <a:pt x="62973" y="124082"/>
                    <a:pt x="75740" y="113276"/>
                    <a:pt x="81014" y="100578"/>
                  </a:cubicBezTo>
                  <a:close/>
                  <a:moveTo>
                    <a:pt x="79071" y="56270"/>
                  </a:moveTo>
                  <a:lnTo>
                    <a:pt x="79071" y="83287"/>
                  </a:lnTo>
                  <a:cubicBezTo>
                    <a:pt x="79071" y="108953"/>
                    <a:pt x="59087" y="118139"/>
                    <a:pt x="46598" y="118139"/>
                  </a:cubicBezTo>
                  <a:cubicBezTo>
                    <a:pt x="32998" y="118139"/>
                    <a:pt x="21619" y="108683"/>
                    <a:pt x="21619" y="95174"/>
                  </a:cubicBezTo>
                  <a:cubicBezTo>
                    <a:pt x="21619" y="80315"/>
                    <a:pt x="33276" y="57891"/>
                    <a:pt x="7907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7" name="Freeform 10846">
              <a:extLst>
                <a:ext uri="{FF2B5EF4-FFF2-40B4-BE49-F238E27FC236}">
                  <a16:creationId xmlns:a16="http://schemas.microsoft.com/office/drawing/2014/main" id="{F4099798-305A-D4C1-1E6F-D6BDBB76A2C9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9583049" y="4378771"/>
              <a:ext cx="61615" cy="187497"/>
            </a:xfrm>
            <a:custGeom>
              <a:avLst/>
              <a:gdLst>
                <a:gd name="connsiteX0" fmla="*/ 40219 w 61615"/>
                <a:gd name="connsiteY0" fmla="*/ 75 h 187497"/>
                <a:gd name="connsiteX1" fmla="*/ 252 w 61615"/>
                <a:gd name="connsiteY1" fmla="*/ 3047 h 187497"/>
                <a:gd name="connsiteX2" fmla="*/ 252 w 61615"/>
                <a:gd name="connsiteY2" fmla="*/ 11422 h 187497"/>
                <a:gd name="connsiteX3" fmla="*/ 21901 w 61615"/>
                <a:gd name="connsiteY3" fmla="*/ 26551 h 187497"/>
                <a:gd name="connsiteX4" fmla="*/ 21901 w 61615"/>
                <a:gd name="connsiteY4" fmla="*/ 167039 h 187497"/>
                <a:gd name="connsiteX5" fmla="*/ 252 w 61615"/>
                <a:gd name="connsiteY5" fmla="*/ 179197 h 187497"/>
                <a:gd name="connsiteX6" fmla="*/ 252 w 61615"/>
                <a:gd name="connsiteY6" fmla="*/ 187572 h 187497"/>
                <a:gd name="connsiteX7" fmla="*/ 31060 w 61615"/>
                <a:gd name="connsiteY7" fmla="*/ 186762 h 187497"/>
                <a:gd name="connsiteX8" fmla="*/ 61868 w 61615"/>
                <a:gd name="connsiteY8" fmla="*/ 187572 h 187497"/>
                <a:gd name="connsiteX9" fmla="*/ 61868 w 61615"/>
                <a:gd name="connsiteY9" fmla="*/ 179197 h 187497"/>
                <a:gd name="connsiteX10" fmla="*/ 40219 w 61615"/>
                <a:gd name="connsiteY10" fmla="*/ 167039 h 187497"/>
                <a:gd name="connsiteX11" fmla="*/ 40219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219" y="75"/>
                  </a:moveTo>
                  <a:lnTo>
                    <a:pt x="252" y="3047"/>
                  </a:lnTo>
                  <a:lnTo>
                    <a:pt x="252" y="11422"/>
                  </a:lnTo>
                  <a:cubicBezTo>
                    <a:pt x="19681" y="11422"/>
                    <a:pt x="21901" y="13313"/>
                    <a:pt x="21901" y="26551"/>
                  </a:cubicBezTo>
                  <a:lnTo>
                    <a:pt x="21901" y="167039"/>
                  </a:lnTo>
                  <a:cubicBezTo>
                    <a:pt x="21901" y="179197"/>
                    <a:pt x="18848" y="179197"/>
                    <a:pt x="252" y="179197"/>
                  </a:cubicBezTo>
                  <a:lnTo>
                    <a:pt x="252" y="187572"/>
                  </a:lnTo>
                  <a:cubicBezTo>
                    <a:pt x="9412" y="187302"/>
                    <a:pt x="24122" y="186762"/>
                    <a:pt x="31060" y="186762"/>
                  </a:cubicBezTo>
                  <a:cubicBezTo>
                    <a:pt x="37999" y="186762"/>
                    <a:pt x="51599" y="187302"/>
                    <a:pt x="61868" y="187572"/>
                  </a:cubicBezTo>
                  <a:lnTo>
                    <a:pt x="61868" y="179197"/>
                  </a:lnTo>
                  <a:cubicBezTo>
                    <a:pt x="43272" y="179197"/>
                    <a:pt x="40219" y="179197"/>
                    <a:pt x="40219" y="167039"/>
                  </a:cubicBezTo>
                  <a:lnTo>
                    <a:pt x="40219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8" name="Freeform 10847">
              <a:extLst>
                <a:ext uri="{FF2B5EF4-FFF2-40B4-BE49-F238E27FC236}">
                  <a16:creationId xmlns:a16="http://schemas.microsoft.com/office/drawing/2014/main" id="{2AB56403-AA1A-F8FB-5F26-32808A54BFBE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9660423" y="4445233"/>
              <a:ext cx="105745" cy="124007"/>
            </a:xfrm>
            <a:custGeom>
              <a:avLst/>
              <a:gdLst>
                <a:gd name="connsiteX0" fmla="*/ 23292 w 105745"/>
                <a:gd name="connsiteY0" fmla="*/ 62214 h 124007"/>
                <a:gd name="connsiteX1" fmla="*/ 60760 w 105745"/>
                <a:gd name="connsiteY1" fmla="*/ 6829 h 124007"/>
                <a:gd name="connsiteX2" fmla="*/ 90458 w 105745"/>
                <a:gd name="connsiteY2" fmla="*/ 16825 h 124007"/>
                <a:gd name="connsiteX3" fmla="*/ 77413 w 105745"/>
                <a:gd name="connsiteY3" fmla="*/ 29253 h 124007"/>
                <a:gd name="connsiteX4" fmla="*/ 90180 w 105745"/>
                <a:gd name="connsiteY4" fmla="*/ 41681 h 124007"/>
                <a:gd name="connsiteX5" fmla="*/ 102948 w 105745"/>
                <a:gd name="connsiteY5" fmla="*/ 28983 h 124007"/>
                <a:gd name="connsiteX6" fmla="*/ 60483 w 105745"/>
                <a:gd name="connsiteY6" fmla="*/ 75 h 124007"/>
                <a:gd name="connsiteX7" fmla="*/ 255 w 105745"/>
                <a:gd name="connsiteY7" fmla="*/ 62754 h 124007"/>
                <a:gd name="connsiteX8" fmla="*/ 59928 w 105745"/>
                <a:gd name="connsiteY8" fmla="*/ 124082 h 124007"/>
                <a:gd name="connsiteX9" fmla="*/ 106001 w 105745"/>
                <a:gd name="connsiteY9" fmla="*/ 88960 h 124007"/>
                <a:gd name="connsiteX10" fmla="*/ 102393 w 105745"/>
                <a:gd name="connsiteY10" fmla="*/ 86259 h 124007"/>
                <a:gd name="connsiteX11" fmla="*/ 98784 w 105745"/>
                <a:gd name="connsiteY11" fmla="*/ 88960 h 124007"/>
                <a:gd name="connsiteX12" fmla="*/ 62426 w 105745"/>
                <a:gd name="connsiteY12" fmla="*/ 117328 h 124007"/>
                <a:gd name="connsiteX13" fmla="*/ 23292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292" y="62214"/>
                  </a:moveTo>
                  <a:cubicBezTo>
                    <a:pt x="23292" y="18176"/>
                    <a:pt x="46050" y="6829"/>
                    <a:pt x="60760" y="6829"/>
                  </a:cubicBezTo>
                  <a:cubicBezTo>
                    <a:pt x="63258" y="6829"/>
                    <a:pt x="80744" y="7099"/>
                    <a:pt x="90458" y="16825"/>
                  </a:cubicBezTo>
                  <a:cubicBezTo>
                    <a:pt x="79079" y="17636"/>
                    <a:pt x="77413" y="25741"/>
                    <a:pt x="77413" y="29253"/>
                  </a:cubicBezTo>
                  <a:cubicBezTo>
                    <a:pt x="77413" y="36277"/>
                    <a:pt x="82409" y="41681"/>
                    <a:pt x="90180" y="41681"/>
                  </a:cubicBezTo>
                  <a:cubicBezTo>
                    <a:pt x="97397" y="41681"/>
                    <a:pt x="102948" y="37088"/>
                    <a:pt x="102948" y="28983"/>
                  </a:cubicBezTo>
                  <a:cubicBezTo>
                    <a:pt x="102948" y="10611"/>
                    <a:pt x="81854" y="75"/>
                    <a:pt x="60483" y="75"/>
                  </a:cubicBezTo>
                  <a:cubicBezTo>
                    <a:pt x="25790" y="75"/>
                    <a:pt x="255" y="29253"/>
                    <a:pt x="255" y="62754"/>
                  </a:cubicBezTo>
                  <a:cubicBezTo>
                    <a:pt x="255" y="97336"/>
                    <a:pt x="27732" y="124082"/>
                    <a:pt x="59928" y="124082"/>
                  </a:cubicBezTo>
                  <a:cubicBezTo>
                    <a:pt x="97119" y="124082"/>
                    <a:pt x="106001" y="91662"/>
                    <a:pt x="106001" y="88960"/>
                  </a:cubicBezTo>
                  <a:cubicBezTo>
                    <a:pt x="106001" y="86259"/>
                    <a:pt x="103225" y="86259"/>
                    <a:pt x="102393" y="86259"/>
                  </a:cubicBezTo>
                  <a:cubicBezTo>
                    <a:pt x="99895" y="86259"/>
                    <a:pt x="99340" y="87339"/>
                    <a:pt x="98784" y="88960"/>
                  </a:cubicBezTo>
                  <a:cubicBezTo>
                    <a:pt x="90736" y="114086"/>
                    <a:pt x="72695" y="117328"/>
                    <a:pt x="62426" y="117328"/>
                  </a:cubicBezTo>
                  <a:cubicBezTo>
                    <a:pt x="47716" y="117328"/>
                    <a:pt x="23292" y="105711"/>
                    <a:pt x="23292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9" name="Freeform 10848">
              <a:extLst>
                <a:ext uri="{FF2B5EF4-FFF2-40B4-BE49-F238E27FC236}">
                  <a16:creationId xmlns:a16="http://schemas.microsoft.com/office/drawing/2014/main" id="{14A53FCD-2215-0E71-263A-54D7106AFA99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9783222" y="4446854"/>
              <a:ext cx="139606" cy="122386"/>
            </a:xfrm>
            <a:custGeom>
              <a:avLst/>
              <a:gdLst>
                <a:gd name="connsiteX0" fmla="*/ 99899 w 139606"/>
                <a:gd name="connsiteY0" fmla="*/ 98146 h 122386"/>
                <a:gd name="connsiteX1" fmla="*/ 99899 w 139606"/>
                <a:gd name="connsiteY1" fmla="*/ 122461 h 122386"/>
                <a:gd name="connsiteX2" fmla="*/ 139866 w 139606"/>
                <a:gd name="connsiteY2" fmla="*/ 119490 h 122386"/>
                <a:gd name="connsiteX3" fmla="*/ 139866 w 139606"/>
                <a:gd name="connsiteY3" fmla="*/ 111114 h 122386"/>
                <a:gd name="connsiteX4" fmla="*/ 118217 w 139606"/>
                <a:gd name="connsiteY4" fmla="*/ 95985 h 122386"/>
                <a:gd name="connsiteX5" fmla="*/ 118217 w 139606"/>
                <a:gd name="connsiteY5" fmla="*/ 75 h 122386"/>
                <a:gd name="connsiteX6" fmla="*/ 77418 w 139606"/>
                <a:gd name="connsiteY6" fmla="*/ 3047 h 122386"/>
                <a:gd name="connsiteX7" fmla="*/ 77418 w 139606"/>
                <a:gd name="connsiteY7" fmla="*/ 11422 h 122386"/>
                <a:gd name="connsiteX8" fmla="*/ 99066 w 139606"/>
                <a:gd name="connsiteY8" fmla="*/ 26551 h 122386"/>
                <a:gd name="connsiteX9" fmla="*/ 99066 w 139606"/>
                <a:gd name="connsiteY9" fmla="*/ 74641 h 122386"/>
                <a:gd name="connsiteX10" fmla="*/ 65483 w 139606"/>
                <a:gd name="connsiteY10" fmla="*/ 116518 h 122386"/>
                <a:gd name="connsiteX11" fmla="*/ 41059 w 139606"/>
                <a:gd name="connsiteY11" fmla="*/ 89771 h 122386"/>
                <a:gd name="connsiteX12" fmla="*/ 41059 w 139606"/>
                <a:gd name="connsiteY12" fmla="*/ 75 h 122386"/>
                <a:gd name="connsiteX13" fmla="*/ 260 w 139606"/>
                <a:gd name="connsiteY13" fmla="*/ 3047 h 122386"/>
                <a:gd name="connsiteX14" fmla="*/ 260 w 139606"/>
                <a:gd name="connsiteY14" fmla="*/ 11422 h 122386"/>
                <a:gd name="connsiteX15" fmla="*/ 21908 w 139606"/>
                <a:gd name="connsiteY15" fmla="*/ 36277 h 122386"/>
                <a:gd name="connsiteX16" fmla="*/ 21908 w 139606"/>
                <a:gd name="connsiteY16" fmla="*/ 76803 h 122386"/>
                <a:gd name="connsiteX17" fmla="*/ 64096 w 139606"/>
                <a:gd name="connsiteY17" fmla="*/ 122461 h 122386"/>
                <a:gd name="connsiteX18" fmla="*/ 99899 w 139606"/>
                <a:gd name="connsiteY18" fmla="*/ 98146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899" y="98146"/>
                  </a:moveTo>
                  <a:lnTo>
                    <a:pt x="99899" y="122461"/>
                  </a:lnTo>
                  <a:lnTo>
                    <a:pt x="139866" y="119490"/>
                  </a:lnTo>
                  <a:lnTo>
                    <a:pt x="139866" y="111114"/>
                  </a:lnTo>
                  <a:cubicBezTo>
                    <a:pt x="120438" y="111114"/>
                    <a:pt x="118217" y="109223"/>
                    <a:pt x="118217" y="95985"/>
                  </a:cubicBezTo>
                  <a:lnTo>
                    <a:pt x="118217" y="75"/>
                  </a:lnTo>
                  <a:lnTo>
                    <a:pt x="77418" y="3047"/>
                  </a:lnTo>
                  <a:lnTo>
                    <a:pt x="77418" y="11422"/>
                  </a:lnTo>
                  <a:cubicBezTo>
                    <a:pt x="96846" y="11422"/>
                    <a:pt x="99066" y="13313"/>
                    <a:pt x="99066" y="26551"/>
                  </a:cubicBezTo>
                  <a:lnTo>
                    <a:pt x="99066" y="74641"/>
                  </a:lnTo>
                  <a:cubicBezTo>
                    <a:pt x="99066" y="98146"/>
                    <a:pt x="85744" y="116518"/>
                    <a:pt x="65483" y="116518"/>
                  </a:cubicBezTo>
                  <a:cubicBezTo>
                    <a:pt x="42169" y="116518"/>
                    <a:pt x="41059" y="103820"/>
                    <a:pt x="41059" y="89771"/>
                  </a:cubicBezTo>
                  <a:lnTo>
                    <a:pt x="41059" y="75"/>
                  </a:lnTo>
                  <a:lnTo>
                    <a:pt x="260" y="3047"/>
                  </a:lnTo>
                  <a:lnTo>
                    <a:pt x="260" y="11422"/>
                  </a:lnTo>
                  <a:cubicBezTo>
                    <a:pt x="21908" y="11422"/>
                    <a:pt x="21908" y="12232"/>
                    <a:pt x="21908" y="36277"/>
                  </a:cubicBezTo>
                  <a:lnTo>
                    <a:pt x="21908" y="76803"/>
                  </a:lnTo>
                  <a:cubicBezTo>
                    <a:pt x="21908" y="97876"/>
                    <a:pt x="21908" y="122461"/>
                    <a:pt x="64096" y="122461"/>
                  </a:cubicBezTo>
                  <a:cubicBezTo>
                    <a:pt x="79638" y="122461"/>
                    <a:pt x="91850" y="114897"/>
                    <a:pt x="99899" y="9814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0" name="Freeform 10849">
              <a:extLst>
                <a:ext uri="{FF2B5EF4-FFF2-40B4-BE49-F238E27FC236}">
                  <a16:creationId xmlns:a16="http://schemas.microsoft.com/office/drawing/2014/main" id="{B34F1555-ABF3-BD48-5C36-DF46A5F4ED9A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9937693" y="4378771"/>
              <a:ext cx="61615" cy="187497"/>
            </a:xfrm>
            <a:custGeom>
              <a:avLst/>
              <a:gdLst>
                <a:gd name="connsiteX0" fmla="*/ 40232 w 61615"/>
                <a:gd name="connsiteY0" fmla="*/ 75 h 187497"/>
                <a:gd name="connsiteX1" fmla="*/ 265 w 61615"/>
                <a:gd name="connsiteY1" fmla="*/ 3047 h 187497"/>
                <a:gd name="connsiteX2" fmla="*/ 265 w 61615"/>
                <a:gd name="connsiteY2" fmla="*/ 11422 h 187497"/>
                <a:gd name="connsiteX3" fmla="*/ 21914 w 61615"/>
                <a:gd name="connsiteY3" fmla="*/ 26551 h 187497"/>
                <a:gd name="connsiteX4" fmla="*/ 21914 w 61615"/>
                <a:gd name="connsiteY4" fmla="*/ 167039 h 187497"/>
                <a:gd name="connsiteX5" fmla="*/ 265 w 61615"/>
                <a:gd name="connsiteY5" fmla="*/ 179197 h 187497"/>
                <a:gd name="connsiteX6" fmla="*/ 265 w 61615"/>
                <a:gd name="connsiteY6" fmla="*/ 187572 h 187497"/>
                <a:gd name="connsiteX7" fmla="*/ 31073 w 61615"/>
                <a:gd name="connsiteY7" fmla="*/ 186762 h 187497"/>
                <a:gd name="connsiteX8" fmla="*/ 61881 w 61615"/>
                <a:gd name="connsiteY8" fmla="*/ 187572 h 187497"/>
                <a:gd name="connsiteX9" fmla="*/ 61881 w 61615"/>
                <a:gd name="connsiteY9" fmla="*/ 179197 h 187497"/>
                <a:gd name="connsiteX10" fmla="*/ 40232 w 61615"/>
                <a:gd name="connsiteY10" fmla="*/ 167039 h 187497"/>
                <a:gd name="connsiteX11" fmla="*/ 40232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232" y="75"/>
                  </a:moveTo>
                  <a:lnTo>
                    <a:pt x="265" y="3047"/>
                  </a:lnTo>
                  <a:lnTo>
                    <a:pt x="265" y="11422"/>
                  </a:lnTo>
                  <a:cubicBezTo>
                    <a:pt x="19694" y="11422"/>
                    <a:pt x="21914" y="13313"/>
                    <a:pt x="21914" y="26551"/>
                  </a:cubicBezTo>
                  <a:lnTo>
                    <a:pt x="21914" y="167039"/>
                  </a:lnTo>
                  <a:cubicBezTo>
                    <a:pt x="21914" y="179197"/>
                    <a:pt x="18861" y="179197"/>
                    <a:pt x="265" y="179197"/>
                  </a:cubicBezTo>
                  <a:lnTo>
                    <a:pt x="265" y="187572"/>
                  </a:lnTo>
                  <a:cubicBezTo>
                    <a:pt x="9424" y="187302"/>
                    <a:pt x="24134" y="186762"/>
                    <a:pt x="31073" y="186762"/>
                  </a:cubicBezTo>
                  <a:cubicBezTo>
                    <a:pt x="38012" y="186762"/>
                    <a:pt x="51611" y="187302"/>
                    <a:pt x="61881" y="187572"/>
                  </a:cubicBezTo>
                  <a:lnTo>
                    <a:pt x="61881" y="179197"/>
                  </a:lnTo>
                  <a:cubicBezTo>
                    <a:pt x="43285" y="179197"/>
                    <a:pt x="40232" y="179197"/>
                    <a:pt x="40232" y="167039"/>
                  </a:cubicBezTo>
                  <a:lnTo>
                    <a:pt x="40232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1" name="Freeform 10850">
              <a:extLst>
                <a:ext uri="{FF2B5EF4-FFF2-40B4-BE49-F238E27FC236}">
                  <a16:creationId xmlns:a16="http://schemas.microsoft.com/office/drawing/2014/main" id="{EF63E849-0865-9497-33EB-A04DA63D6FC7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0017288" y="4445233"/>
              <a:ext cx="125173" cy="124007"/>
            </a:xfrm>
            <a:custGeom>
              <a:avLst/>
              <a:gdLst>
                <a:gd name="connsiteX0" fmla="*/ 81034 w 125173"/>
                <a:gd name="connsiteY0" fmla="*/ 100578 h 124007"/>
                <a:gd name="connsiteX1" fmla="*/ 102683 w 125173"/>
                <a:gd name="connsiteY1" fmla="*/ 122732 h 124007"/>
                <a:gd name="connsiteX2" fmla="*/ 125442 w 125173"/>
                <a:gd name="connsiteY2" fmla="*/ 97065 h 124007"/>
                <a:gd name="connsiteX3" fmla="*/ 125442 w 125173"/>
                <a:gd name="connsiteY3" fmla="*/ 81936 h 124007"/>
                <a:gd name="connsiteX4" fmla="*/ 118503 w 125173"/>
                <a:gd name="connsiteY4" fmla="*/ 81936 h 124007"/>
                <a:gd name="connsiteX5" fmla="*/ 118503 w 125173"/>
                <a:gd name="connsiteY5" fmla="*/ 97065 h 124007"/>
                <a:gd name="connsiteX6" fmla="*/ 108511 w 125173"/>
                <a:gd name="connsiteY6" fmla="*/ 114356 h 124007"/>
                <a:gd name="connsiteX7" fmla="*/ 98242 w 125173"/>
                <a:gd name="connsiteY7" fmla="*/ 100848 h 124007"/>
                <a:gd name="connsiteX8" fmla="*/ 98242 w 125173"/>
                <a:gd name="connsiteY8" fmla="*/ 46814 h 124007"/>
                <a:gd name="connsiteX9" fmla="*/ 88250 w 125173"/>
                <a:gd name="connsiteY9" fmla="*/ 14934 h 124007"/>
                <a:gd name="connsiteX10" fmla="*/ 50226 w 125173"/>
                <a:gd name="connsiteY10" fmla="*/ 75 h 124007"/>
                <a:gd name="connsiteX11" fmla="*/ 8317 w 125173"/>
                <a:gd name="connsiteY11" fmla="*/ 30604 h 124007"/>
                <a:gd name="connsiteX12" fmla="*/ 21084 w 125173"/>
                <a:gd name="connsiteY12" fmla="*/ 43302 h 124007"/>
                <a:gd name="connsiteX13" fmla="*/ 33851 w 125173"/>
                <a:gd name="connsiteY13" fmla="*/ 30874 h 124007"/>
                <a:gd name="connsiteX14" fmla="*/ 19696 w 125173"/>
                <a:gd name="connsiteY14" fmla="*/ 18446 h 124007"/>
                <a:gd name="connsiteX15" fmla="*/ 49671 w 125173"/>
                <a:gd name="connsiteY15" fmla="*/ 6018 h 124007"/>
                <a:gd name="connsiteX16" fmla="*/ 79091 w 125173"/>
                <a:gd name="connsiteY16" fmla="*/ 40600 h 124007"/>
                <a:gd name="connsiteX17" fmla="*/ 79091 w 125173"/>
                <a:gd name="connsiteY17" fmla="*/ 50596 h 124007"/>
                <a:gd name="connsiteX18" fmla="*/ 28023 w 125173"/>
                <a:gd name="connsiteY18" fmla="*/ 60322 h 124007"/>
                <a:gd name="connsiteX19" fmla="*/ 268 w 125173"/>
                <a:gd name="connsiteY19" fmla="*/ 95444 h 124007"/>
                <a:gd name="connsiteX20" fmla="*/ 44675 w 125173"/>
                <a:gd name="connsiteY20" fmla="*/ 124082 h 124007"/>
                <a:gd name="connsiteX21" fmla="*/ 81034 w 125173"/>
                <a:gd name="connsiteY21" fmla="*/ 100578 h 124007"/>
                <a:gd name="connsiteX22" fmla="*/ 79091 w 125173"/>
                <a:gd name="connsiteY22" fmla="*/ 56270 h 124007"/>
                <a:gd name="connsiteX23" fmla="*/ 79091 w 125173"/>
                <a:gd name="connsiteY23" fmla="*/ 83287 h 124007"/>
                <a:gd name="connsiteX24" fmla="*/ 46618 w 125173"/>
                <a:gd name="connsiteY24" fmla="*/ 118139 h 124007"/>
                <a:gd name="connsiteX25" fmla="*/ 21639 w 125173"/>
                <a:gd name="connsiteY25" fmla="*/ 95174 h 124007"/>
                <a:gd name="connsiteX26" fmla="*/ 7909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34" y="100578"/>
                  </a:moveTo>
                  <a:cubicBezTo>
                    <a:pt x="82144" y="111384"/>
                    <a:pt x="89638" y="122732"/>
                    <a:pt x="102683" y="122732"/>
                  </a:cubicBezTo>
                  <a:cubicBezTo>
                    <a:pt x="108511" y="122732"/>
                    <a:pt x="125442" y="118949"/>
                    <a:pt x="125442" y="97065"/>
                  </a:cubicBezTo>
                  <a:lnTo>
                    <a:pt x="125442" y="81936"/>
                  </a:lnTo>
                  <a:lnTo>
                    <a:pt x="118503" y="81936"/>
                  </a:lnTo>
                  <a:lnTo>
                    <a:pt x="118503" y="97065"/>
                  </a:lnTo>
                  <a:cubicBezTo>
                    <a:pt x="118503" y="112735"/>
                    <a:pt x="111564" y="114356"/>
                    <a:pt x="108511" y="114356"/>
                  </a:cubicBezTo>
                  <a:cubicBezTo>
                    <a:pt x="99352" y="114356"/>
                    <a:pt x="98242" y="102199"/>
                    <a:pt x="98242" y="100848"/>
                  </a:cubicBezTo>
                  <a:lnTo>
                    <a:pt x="98242" y="46814"/>
                  </a:lnTo>
                  <a:cubicBezTo>
                    <a:pt x="98242" y="35467"/>
                    <a:pt x="98242" y="24930"/>
                    <a:pt x="88250" y="14934"/>
                  </a:cubicBezTo>
                  <a:cubicBezTo>
                    <a:pt x="77426" y="4397"/>
                    <a:pt x="63549" y="75"/>
                    <a:pt x="50226" y="75"/>
                  </a:cubicBezTo>
                  <a:cubicBezTo>
                    <a:pt x="27468" y="75"/>
                    <a:pt x="8317" y="12773"/>
                    <a:pt x="8317" y="30604"/>
                  </a:cubicBezTo>
                  <a:cubicBezTo>
                    <a:pt x="8317" y="38709"/>
                    <a:pt x="13868" y="43302"/>
                    <a:pt x="21084" y="43302"/>
                  </a:cubicBezTo>
                  <a:cubicBezTo>
                    <a:pt x="28855" y="43302"/>
                    <a:pt x="33851" y="37898"/>
                    <a:pt x="33851" y="30874"/>
                  </a:cubicBezTo>
                  <a:cubicBezTo>
                    <a:pt x="33851" y="27632"/>
                    <a:pt x="32463" y="18716"/>
                    <a:pt x="19696" y="18446"/>
                  </a:cubicBezTo>
                  <a:cubicBezTo>
                    <a:pt x="27190" y="8990"/>
                    <a:pt x="40790" y="6018"/>
                    <a:pt x="49671" y="6018"/>
                  </a:cubicBezTo>
                  <a:cubicBezTo>
                    <a:pt x="63271" y="6018"/>
                    <a:pt x="79091" y="16555"/>
                    <a:pt x="79091" y="40600"/>
                  </a:cubicBezTo>
                  <a:lnTo>
                    <a:pt x="79091" y="50596"/>
                  </a:lnTo>
                  <a:cubicBezTo>
                    <a:pt x="64936" y="51407"/>
                    <a:pt x="45508" y="52217"/>
                    <a:pt x="28023" y="60322"/>
                  </a:cubicBezTo>
                  <a:cubicBezTo>
                    <a:pt x="7207" y="69508"/>
                    <a:pt x="268" y="83557"/>
                    <a:pt x="268" y="95444"/>
                  </a:cubicBezTo>
                  <a:cubicBezTo>
                    <a:pt x="268" y="117328"/>
                    <a:pt x="27190" y="124082"/>
                    <a:pt x="44675" y="124082"/>
                  </a:cubicBezTo>
                  <a:cubicBezTo>
                    <a:pt x="62994" y="124082"/>
                    <a:pt x="75761" y="113276"/>
                    <a:pt x="81034" y="100578"/>
                  </a:cubicBezTo>
                  <a:close/>
                  <a:moveTo>
                    <a:pt x="79091" y="56270"/>
                  </a:moveTo>
                  <a:lnTo>
                    <a:pt x="79091" y="83287"/>
                  </a:lnTo>
                  <a:cubicBezTo>
                    <a:pt x="79091" y="108953"/>
                    <a:pt x="59108" y="118139"/>
                    <a:pt x="46618" y="118139"/>
                  </a:cubicBezTo>
                  <a:cubicBezTo>
                    <a:pt x="33019" y="118139"/>
                    <a:pt x="21639" y="108683"/>
                    <a:pt x="21639" y="95174"/>
                  </a:cubicBezTo>
                  <a:cubicBezTo>
                    <a:pt x="21639" y="80315"/>
                    <a:pt x="33296" y="57891"/>
                    <a:pt x="7909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2" name="Freeform 10851">
              <a:extLst>
                <a:ext uri="{FF2B5EF4-FFF2-40B4-BE49-F238E27FC236}">
                  <a16:creationId xmlns:a16="http://schemas.microsoft.com/office/drawing/2014/main" id="{9692F2A0-9771-CA2B-8B50-21B73F6B8426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0149678" y="4400115"/>
              <a:ext cx="86872" cy="169125"/>
            </a:xfrm>
            <a:custGeom>
              <a:avLst/>
              <a:gdLst>
                <a:gd name="connsiteX0" fmla="*/ 43015 w 86872"/>
                <a:gd name="connsiteY0" fmla="*/ 58161 h 169125"/>
                <a:gd name="connsiteX1" fmla="*/ 82704 w 86872"/>
                <a:gd name="connsiteY1" fmla="*/ 58161 h 169125"/>
                <a:gd name="connsiteX2" fmla="*/ 82704 w 86872"/>
                <a:gd name="connsiteY2" fmla="*/ 49786 h 169125"/>
                <a:gd name="connsiteX3" fmla="*/ 43015 w 86872"/>
                <a:gd name="connsiteY3" fmla="*/ 49786 h 169125"/>
                <a:gd name="connsiteX4" fmla="*/ 43015 w 86872"/>
                <a:gd name="connsiteY4" fmla="*/ 75 h 169125"/>
                <a:gd name="connsiteX5" fmla="*/ 36077 w 86872"/>
                <a:gd name="connsiteY5" fmla="*/ 75 h 169125"/>
                <a:gd name="connsiteX6" fmla="*/ 273 w 86872"/>
                <a:gd name="connsiteY6" fmla="*/ 52217 h 169125"/>
                <a:gd name="connsiteX7" fmla="*/ 273 w 86872"/>
                <a:gd name="connsiteY7" fmla="*/ 58161 h 169125"/>
                <a:gd name="connsiteX8" fmla="*/ 23864 w 86872"/>
                <a:gd name="connsiteY8" fmla="*/ 58161 h 169125"/>
                <a:gd name="connsiteX9" fmla="*/ 23864 w 86872"/>
                <a:gd name="connsiteY9" fmla="*/ 132728 h 169125"/>
                <a:gd name="connsiteX10" fmla="*/ 59668 w 86872"/>
                <a:gd name="connsiteY10" fmla="*/ 169201 h 169125"/>
                <a:gd name="connsiteX11" fmla="*/ 87145 w 86872"/>
                <a:gd name="connsiteY11" fmla="*/ 132728 h 169125"/>
                <a:gd name="connsiteX12" fmla="*/ 87145 w 86872"/>
                <a:gd name="connsiteY12" fmla="*/ 117328 h 169125"/>
                <a:gd name="connsiteX13" fmla="*/ 80207 w 86872"/>
                <a:gd name="connsiteY13" fmla="*/ 117328 h 169125"/>
                <a:gd name="connsiteX14" fmla="*/ 80207 w 86872"/>
                <a:gd name="connsiteY14" fmla="*/ 132187 h 169125"/>
                <a:gd name="connsiteX15" fmla="*/ 61611 w 86872"/>
                <a:gd name="connsiteY15" fmla="*/ 162446 h 169125"/>
                <a:gd name="connsiteX16" fmla="*/ 43015 w 86872"/>
                <a:gd name="connsiteY16" fmla="*/ 133268 h 169125"/>
                <a:gd name="connsiteX17" fmla="*/ 43015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15" y="58161"/>
                  </a:moveTo>
                  <a:lnTo>
                    <a:pt x="82704" y="58161"/>
                  </a:lnTo>
                  <a:lnTo>
                    <a:pt x="82704" y="49786"/>
                  </a:lnTo>
                  <a:lnTo>
                    <a:pt x="43015" y="49786"/>
                  </a:lnTo>
                  <a:lnTo>
                    <a:pt x="43015" y="75"/>
                  </a:lnTo>
                  <a:lnTo>
                    <a:pt x="36077" y="75"/>
                  </a:lnTo>
                  <a:cubicBezTo>
                    <a:pt x="35799" y="22229"/>
                    <a:pt x="27473" y="51137"/>
                    <a:pt x="273" y="52217"/>
                  </a:cubicBezTo>
                  <a:lnTo>
                    <a:pt x="273" y="58161"/>
                  </a:lnTo>
                  <a:lnTo>
                    <a:pt x="23864" y="58161"/>
                  </a:lnTo>
                  <a:lnTo>
                    <a:pt x="23864" y="132728"/>
                  </a:lnTo>
                  <a:cubicBezTo>
                    <a:pt x="23864" y="165959"/>
                    <a:pt x="49676" y="169201"/>
                    <a:pt x="59668" y="169201"/>
                  </a:cubicBezTo>
                  <a:cubicBezTo>
                    <a:pt x="79374" y="169201"/>
                    <a:pt x="87145" y="150019"/>
                    <a:pt x="87145" y="132728"/>
                  </a:cubicBezTo>
                  <a:lnTo>
                    <a:pt x="87145" y="117328"/>
                  </a:lnTo>
                  <a:lnTo>
                    <a:pt x="80207" y="117328"/>
                  </a:lnTo>
                  <a:lnTo>
                    <a:pt x="80207" y="132187"/>
                  </a:lnTo>
                  <a:cubicBezTo>
                    <a:pt x="80207" y="152180"/>
                    <a:pt x="71880" y="162446"/>
                    <a:pt x="61611" y="162446"/>
                  </a:cubicBezTo>
                  <a:cubicBezTo>
                    <a:pt x="43015" y="162446"/>
                    <a:pt x="43015" y="137861"/>
                    <a:pt x="43015" y="133268"/>
                  </a:cubicBezTo>
                  <a:lnTo>
                    <a:pt x="43015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3" name="Freeform 10852">
              <a:extLst>
                <a:ext uri="{FF2B5EF4-FFF2-40B4-BE49-F238E27FC236}">
                  <a16:creationId xmlns:a16="http://schemas.microsoft.com/office/drawing/2014/main" id="{FA56F5DD-970F-1291-0A9F-7EA6B642B567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0260112" y="4445233"/>
              <a:ext cx="107410" cy="124007"/>
            </a:xfrm>
            <a:custGeom>
              <a:avLst/>
              <a:gdLst>
                <a:gd name="connsiteX0" fmla="*/ 23591 w 107410"/>
                <a:gd name="connsiteY0" fmla="*/ 53028 h 124007"/>
                <a:gd name="connsiteX1" fmla="*/ 58007 w 107410"/>
                <a:gd name="connsiteY1" fmla="*/ 6018 h 124007"/>
                <a:gd name="connsiteX2" fmla="*/ 89369 w 107410"/>
                <a:gd name="connsiteY2" fmla="*/ 53028 h 124007"/>
                <a:gd name="connsiteX3" fmla="*/ 23591 w 107410"/>
                <a:gd name="connsiteY3" fmla="*/ 53028 h 124007"/>
                <a:gd name="connsiteX4" fmla="*/ 23313 w 107410"/>
                <a:gd name="connsiteY4" fmla="*/ 58701 h 124007"/>
                <a:gd name="connsiteX5" fmla="*/ 100749 w 107410"/>
                <a:gd name="connsiteY5" fmla="*/ 58701 h 124007"/>
                <a:gd name="connsiteX6" fmla="*/ 107688 w 107410"/>
                <a:gd name="connsiteY6" fmla="*/ 53028 h 124007"/>
                <a:gd name="connsiteX7" fmla="*/ 58007 w 107410"/>
                <a:gd name="connsiteY7" fmla="*/ 75 h 124007"/>
                <a:gd name="connsiteX8" fmla="*/ 277 w 107410"/>
                <a:gd name="connsiteY8" fmla="*/ 61673 h 124007"/>
                <a:gd name="connsiteX9" fmla="*/ 61337 w 107410"/>
                <a:gd name="connsiteY9" fmla="*/ 124082 h 124007"/>
                <a:gd name="connsiteX10" fmla="*/ 107688 w 107410"/>
                <a:gd name="connsiteY10" fmla="*/ 88960 h 124007"/>
                <a:gd name="connsiteX11" fmla="*/ 104079 w 107410"/>
                <a:gd name="connsiteY11" fmla="*/ 85718 h 124007"/>
                <a:gd name="connsiteX12" fmla="*/ 100471 w 107410"/>
                <a:gd name="connsiteY12" fmla="*/ 89501 h 124007"/>
                <a:gd name="connsiteX13" fmla="*/ 63002 w 107410"/>
                <a:gd name="connsiteY13" fmla="*/ 117328 h 124007"/>
                <a:gd name="connsiteX14" fmla="*/ 31640 w 107410"/>
                <a:gd name="connsiteY14" fmla="*/ 99227 h 124007"/>
                <a:gd name="connsiteX15" fmla="*/ 2331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591" y="53028"/>
                  </a:moveTo>
                  <a:cubicBezTo>
                    <a:pt x="25256" y="12773"/>
                    <a:pt x="48570" y="6018"/>
                    <a:pt x="58007" y="6018"/>
                  </a:cubicBezTo>
                  <a:cubicBezTo>
                    <a:pt x="86594" y="6018"/>
                    <a:pt x="89369" y="42491"/>
                    <a:pt x="89369" y="53028"/>
                  </a:cubicBezTo>
                  <a:lnTo>
                    <a:pt x="23591" y="53028"/>
                  </a:lnTo>
                  <a:close/>
                  <a:moveTo>
                    <a:pt x="23313" y="58701"/>
                  </a:moveTo>
                  <a:lnTo>
                    <a:pt x="100749" y="58701"/>
                  </a:lnTo>
                  <a:cubicBezTo>
                    <a:pt x="106855" y="58701"/>
                    <a:pt x="107688" y="58701"/>
                    <a:pt x="107688" y="53028"/>
                  </a:cubicBezTo>
                  <a:cubicBezTo>
                    <a:pt x="107688" y="26281"/>
                    <a:pt x="92700" y="75"/>
                    <a:pt x="58007" y="75"/>
                  </a:cubicBezTo>
                  <a:cubicBezTo>
                    <a:pt x="25811" y="75"/>
                    <a:pt x="277" y="27902"/>
                    <a:pt x="277" y="61673"/>
                  </a:cubicBezTo>
                  <a:cubicBezTo>
                    <a:pt x="277" y="97876"/>
                    <a:pt x="29419" y="124082"/>
                    <a:pt x="61337" y="124082"/>
                  </a:cubicBezTo>
                  <a:cubicBezTo>
                    <a:pt x="95198" y="124082"/>
                    <a:pt x="107688" y="94094"/>
                    <a:pt x="107688" y="88960"/>
                  </a:cubicBezTo>
                  <a:cubicBezTo>
                    <a:pt x="107688" y="86259"/>
                    <a:pt x="105467" y="85718"/>
                    <a:pt x="104079" y="85718"/>
                  </a:cubicBezTo>
                  <a:cubicBezTo>
                    <a:pt x="101582" y="85718"/>
                    <a:pt x="101026" y="87339"/>
                    <a:pt x="100471" y="89501"/>
                  </a:cubicBezTo>
                  <a:cubicBezTo>
                    <a:pt x="90757" y="117328"/>
                    <a:pt x="65778" y="117328"/>
                    <a:pt x="63002" y="117328"/>
                  </a:cubicBezTo>
                  <a:cubicBezTo>
                    <a:pt x="49125" y="117328"/>
                    <a:pt x="38023" y="109223"/>
                    <a:pt x="31640" y="99227"/>
                  </a:cubicBezTo>
                  <a:cubicBezTo>
                    <a:pt x="23313" y="86259"/>
                    <a:pt x="23313" y="68428"/>
                    <a:pt x="2331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4" name="Freeform 10853">
              <a:extLst>
                <a:ext uri="{FF2B5EF4-FFF2-40B4-BE49-F238E27FC236}">
                  <a16:creationId xmlns:a16="http://schemas.microsoft.com/office/drawing/2014/main" id="{B985D370-31D7-847E-0760-A6E3B2613196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0385131" y="4378771"/>
              <a:ext cx="136830" cy="190469"/>
            </a:xfrm>
            <a:custGeom>
              <a:avLst/>
              <a:gdLst>
                <a:gd name="connsiteX0" fmla="*/ 96313 w 136830"/>
                <a:gd name="connsiteY0" fmla="*/ 172713 h 190469"/>
                <a:gd name="connsiteX1" fmla="*/ 96313 w 136830"/>
                <a:gd name="connsiteY1" fmla="*/ 190544 h 190469"/>
                <a:gd name="connsiteX2" fmla="*/ 137112 w 136830"/>
                <a:gd name="connsiteY2" fmla="*/ 187572 h 190469"/>
                <a:gd name="connsiteX3" fmla="*/ 137112 w 136830"/>
                <a:gd name="connsiteY3" fmla="*/ 179197 h 190469"/>
                <a:gd name="connsiteX4" fmla="*/ 115463 w 136830"/>
                <a:gd name="connsiteY4" fmla="*/ 164067 h 190469"/>
                <a:gd name="connsiteX5" fmla="*/ 115463 w 136830"/>
                <a:gd name="connsiteY5" fmla="*/ 75 h 190469"/>
                <a:gd name="connsiteX6" fmla="*/ 75496 w 136830"/>
                <a:gd name="connsiteY6" fmla="*/ 3047 h 190469"/>
                <a:gd name="connsiteX7" fmla="*/ 75496 w 136830"/>
                <a:gd name="connsiteY7" fmla="*/ 11422 h 190469"/>
                <a:gd name="connsiteX8" fmla="*/ 97145 w 136830"/>
                <a:gd name="connsiteY8" fmla="*/ 26551 h 190469"/>
                <a:gd name="connsiteX9" fmla="*/ 97145 w 136830"/>
                <a:gd name="connsiteY9" fmla="*/ 84908 h 190469"/>
                <a:gd name="connsiteX10" fmla="*/ 62174 w 136830"/>
                <a:gd name="connsiteY10" fmla="*/ 68157 h 190469"/>
                <a:gd name="connsiteX11" fmla="*/ 281 w 136830"/>
                <a:gd name="connsiteY11" fmla="*/ 129486 h 190469"/>
                <a:gd name="connsiteX12" fmla="*/ 59121 w 136830"/>
                <a:gd name="connsiteY12" fmla="*/ 190544 h 190469"/>
                <a:gd name="connsiteX13" fmla="*/ 96313 w 136830"/>
                <a:gd name="connsiteY13" fmla="*/ 172713 h 190469"/>
                <a:gd name="connsiteX14" fmla="*/ 96313 w 136830"/>
                <a:gd name="connsiteY14" fmla="*/ 100307 h 190469"/>
                <a:gd name="connsiteX15" fmla="*/ 96313 w 136830"/>
                <a:gd name="connsiteY15" fmla="*/ 155692 h 190469"/>
                <a:gd name="connsiteX16" fmla="*/ 93259 w 136830"/>
                <a:gd name="connsiteY16" fmla="*/ 165688 h 190469"/>
                <a:gd name="connsiteX17" fmla="*/ 60509 w 136830"/>
                <a:gd name="connsiteY17" fmla="*/ 184600 h 190469"/>
                <a:gd name="connsiteX18" fmla="*/ 31367 w 136830"/>
                <a:gd name="connsiteY18" fmla="*/ 167309 h 190469"/>
                <a:gd name="connsiteX19" fmla="*/ 23318 w 136830"/>
                <a:gd name="connsiteY19" fmla="*/ 129756 h 190469"/>
                <a:gd name="connsiteX20" fmla="*/ 31922 w 136830"/>
                <a:gd name="connsiteY20" fmla="*/ 91392 h 190469"/>
                <a:gd name="connsiteX21" fmla="*/ 63284 w 136830"/>
                <a:gd name="connsiteY21" fmla="*/ 74101 h 190469"/>
                <a:gd name="connsiteX22" fmla="*/ 93259 w 136830"/>
                <a:gd name="connsiteY22" fmla="*/ 90311 h 190469"/>
                <a:gd name="connsiteX23" fmla="*/ 96313 w 136830"/>
                <a:gd name="connsiteY23" fmla="*/ 100307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313" y="172713"/>
                  </a:moveTo>
                  <a:lnTo>
                    <a:pt x="96313" y="190544"/>
                  </a:lnTo>
                  <a:lnTo>
                    <a:pt x="137112" y="187572"/>
                  </a:lnTo>
                  <a:lnTo>
                    <a:pt x="137112" y="179197"/>
                  </a:lnTo>
                  <a:cubicBezTo>
                    <a:pt x="117684" y="179197"/>
                    <a:pt x="115463" y="177306"/>
                    <a:pt x="115463" y="164067"/>
                  </a:cubicBezTo>
                  <a:lnTo>
                    <a:pt x="115463" y="75"/>
                  </a:lnTo>
                  <a:lnTo>
                    <a:pt x="75496" y="3047"/>
                  </a:lnTo>
                  <a:lnTo>
                    <a:pt x="75496" y="11422"/>
                  </a:lnTo>
                  <a:cubicBezTo>
                    <a:pt x="94925" y="11422"/>
                    <a:pt x="97145" y="13313"/>
                    <a:pt x="97145" y="26551"/>
                  </a:cubicBezTo>
                  <a:lnTo>
                    <a:pt x="97145" y="84908"/>
                  </a:lnTo>
                  <a:cubicBezTo>
                    <a:pt x="89096" y="75182"/>
                    <a:pt x="77162" y="68157"/>
                    <a:pt x="62174" y="68157"/>
                  </a:cubicBezTo>
                  <a:cubicBezTo>
                    <a:pt x="29424" y="68157"/>
                    <a:pt x="281" y="94634"/>
                    <a:pt x="281" y="129486"/>
                  </a:cubicBezTo>
                  <a:cubicBezTo>
                    <a:pt x="281" y="163797"/>
                    <a:pt x="27481" y="190544"/>
                    <a:pt x="59121" y="190544"/>
                  </a:cubicBezTo>
                  <a:cubicBezTo>
                    <a:pt x="76884" y="190544"/>
                    <a:pt x="89374" y="181358"/>
                    <a:pt x="96313" y="172713"/>
                  </a:cubicBezTo>
                  <a:close/>
                  <a:moveTo>
                    <a:pt x="96313" y="100307"/>
                  </a:moveTo>
                  <a:lnTo>
                    <a:pt x="96313" y="155692"/>
                  </a:lnTo>
                  <a:cubicBezTo>
                    <a:pt x="96313" y="160555"/>
                    <a:pt x="96313" y="161096"/>
                    <a:pt x="93259" y="165688"/>
                  </a:cubicBezTo>
                  <a:cubicBezTo>
                    <a:pt x="84933" y="178657"/>
                    <a:pt x="72443" y="184600"/>
                    <a:pt x="60509" y="184600"/>
                  </a:cubicBezTo>
                  <a:cubicBezTo>
                    <a:pt x="48019" y="184600"/>
                    <a:pt x="38028" y="177576"/>
                    <a:pt x="31367" y="167309"/>
                  </a:cubicBezTo>
                  <a:cubicBezTo>
                    <a:pt x="24150" y="156233"/>
                    <a:pt x="23318" y="140833"/>
                    <a:pt x="23318" y="129756"/>
                  </a:cubicBezTo>
                  <a:cubicBezTo>
                    <a:pt x="23318" y="119760"/>
                    <a:pt x="23873" y="103550"/>
                    <a:pt x="31922" y="91392"/>
                  </a:cubicBezTo>
                  <a:cubicBezTo>
                    <a:pt x="37750" y="83017"/>
                    <a:pt x="48297" y="74101"/>
                    <a:pt x="63284" y="74101"/>
                  </a:cubicBezTo>
                  <a:cubicBezTo>
                    <a:pt x="72999" y="74101"/>
                    <a:pt x="84656" y="78154"/>
                    <a:pt x="93259" y="90311"/>
                  </a:cubicBezTo>
                  <a:cubicBezTo>
                    <a:pt x="96313" y="94904"/>
                    <a:pt x="96313" y="95444"/>
                    <a:pt x="96313" y="10030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5" name="Freeform 10854">
              <a:extLst>
                <a:ext uri="{FF2B5EF4-FFF2-40B4-BE49-F238E27FC236}">
                  <a16:creationId xmlns:a16="http://schemas.microsoft.com/office/drawing/2014/main" id="{50896A7A-0371-A323-6B6C-D8F46542193A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0659690" y="4378771"/>
              <a:ext cx="136830" cy="190469"/>
            </a:xfrm>
            <a:custGeom>
              <a:avLst/>
              <a:gdLst>
                <a:gd name="connsiteX0" fmla="*/ 96322 w 136830"/>
                <a:gd name="connsiteY0" fmla="*/ 172713 h 190469"/>
                <a:gd name="connsiteX1" fmla="*/ 96322 w 136830"/>
                <a:gd name="connsiteY1" fmla="*/ 190544 h 190469"/>
                <a:gd name="connsiteX2" fmla="*/ 137122 w 136830"/>
                <a:gd name="connsiteY2" fmla="*/ 187572 h 190469"/>
                <a:gd name="connsiteX3" fmla="*/ 137122 w 136830"/>
                <a:gd name="connsiteY3" fmla="*/ 179197 h 190469"/>
                <a:gd name="connsiteX4" fmla="*/ 115473 w 136830"/>
                <a:gd name="connsiteY4" fmla="*/ 164067 h 190469"/>
                <a:gd name="connsiteX5" fmla="*/ 115473 w 136830"/>
                <a:gd name="connsiteY5" fmla="*/ 75 h 190469"/>
                <a:gd name="connsiteX6" fmla="*/ 75506 w 136830"/>
                <a:gd name="connsiteY6" fmla="*/ 3047 h 190469"/>
                <a:gd name="connsiteX7" fmla="*/ 75506 w 136830"/>
                <a:gd name="connsiteY7" fmla="*/ 11422 h 190469"/>
                <a:gd name="connsiteX8" fmla="*/ 97155 w 136830"/>
                <a:gd name="connsiteY8" fmla="*/ 26551 h 190469"/>
                <a:gd name="connsiteX9" fmla="*/ 97155 w 136830"/>
                <a:gd name="connsiteY9" fmla="*/ 84908 h 190469"/>
                <a:gd name="connsiteX10" fmla="*/ 62184 w 136830"/>
                <a:gd name="connsiteY10" fmla="*/ 68157 h 190469"/>
                <a:gd name="connsiteX11" fmla="*/ 291 w 136830"/>
                <a:gd name="connsiteY11" fmla="*/ 129486 h 190469"/>
                <a:gd name="connsiteX12" fmla="*/ 59131 w 136830"/>
                <a:gd name="connsiteY12" fmla="*/ 190544 h 190469"/>
                <a:gd name="connsiteX13" fmla="*/ 96322 w 136830"/>
                <a:gd name="connsiteY13" fmla="*/ 172713 h 190469"/>
                <a:gd name="connsiteX14" fmla="*/ 96322 w 136830"/>
                <a:gd name="connsiteY14" fmla="*/ 100307 h 190469"/>
                <a:gd name="connsiteX15" fmla="*/ 96322 w 136830"/>
                <a:gd name="connsiteY15" fmla="*/ 155692 h 190469"/>
                <a:gd name="connsiteX16" fmla="*/ 93269 w 136830"/>
                <a:gd name="connsiteY16" fmla="*/ 165688 h 190469"/>
                <a:gd name="connsiteX17" fmla="*/ 60519 w 136830"/>
                <a:gd name="connsiteY17" fmla="*/ 184600 h 190469"/>
                <a:gd name="connsiteX18" fmla="*/ 31376 w 136830"/>
                <a:gd name="connsiteY18" fmla="*/ 167309 h 190469"/>
                <a:gd name="connsiteX19" fmla="*/ 23328 w 136830"/>
                <a:gd name="connsiteY19" fmla="*/ 129756 h 190469"/>
                <a:gd name="connsiteX20" fmla="*/ 31931 w 136830"/>
                <a:gd name="connsiteY20" fmla="*/ 91392 h 190469"/>
                <a:gd name="connsiteX21" fmla="*/ 63294 w 136830"/>
                <a:gd name="connsiteY21" fmla="*/ 74101 h 190469"/>
                <a:gd name="connsiteX22" fmla="*/ 93269 w 136830"/>
                <a:gd name="connsiteY22" fmla="*/ 90311 h 190469"/>
                <a:gd name="connsiteX23" fmla="*/ 96322 w 136830"/>
                <a:gd name="connsiteY23" fmla="*/ 100307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322" y="172713"/>
                  </a:moveTo>
                  <a:lnTo>
                    <a:pt x="96322" y="190544"/>
                  </a:lnTo>
                  <a:lnTo>
                    <a:pt x="137122" y="187572"/>
                  </a:lnTo>
                  <a:lnTo>
                    <a:pt x="137122" y="179197"/>
                  </a:lnTo>
                  <a:cubicBezTo>
                    <a:pt x="117694" y="179197"/>
                    <a:pt x="115473" y="177306"/>
                    <a:pt x="115473" y="164067"/>
                  </a:cubicBezTo>
                  <a:lnTo>
                    <a:pt x="115473" y="75"/>
                  </a:lnTo>
                  <a:lnTo>
                    <a:pt x="75506" y="3047"/>
                  </a:lnTo>
                  <a:lnTo>
                    <a:pt x="75506" y="11422"/>
                  </a:lnTo>
                  <a:cubicBezTo>
                    <a:pt x="94935" y="11422"/>
                    <a:pt x="97155" y="13313"/>
                    <a:pt x="97155" y="26551"/>
                  </a:cubicBezTo>
                  <a:lnTo>
                    <a:pt x="97155" y="84908"/>
                  </a:lnTo>
                  <a:cubicBezTo>
                    <a:pt x="89106" y="75182"/>
                    <a:pt x="77172" y="68157"/>
                    <a:pt x="62184" y="68157"/>
                  </a:cubicBezTo>
                  <a:cubicBezTo>
                    <a:pt x="29434" y="68157"/>
                    <a:pt x="291" y="94634"/>
                    <a:pt x="291" y="129486"/>
                  </a:cubicBezTo>
                  <a:cubicBezTo>
                    <a:pt x="291" y="163797"/>
                    <a:pt x="27491" y="190544"/>
                    <a:pt x="59131" y="190544"/>
                  </a:cubicBezTo>
                  <a:cubicBezTo>
                    <a:pt x="76894" y="190544"/>
                    <a:pt x="89384" y="181358"/>
                    <a:pt x="96322" y="172713"/>
                  </a:cubicBezTo>
                  <a:close/>
                  <a:moveTo>
                    <a:pt x="96322" y="100307"/>
                  </a:moveTo>
                  <a:lnTo>
                    <a:pt x="96322" y="155692"/>
                  </a:lnTo>
                  <a:cubicBezTo>
                    <a:pt x="96322" y="160555"/>
                    <a:pt x="96322" y="161096"/>
                    <a:pt x="93269" y="165688"/>
                  </a:cubicBezTo>
                  <a:cubicBezTo>
                    <a:pt x="84943" y="178657"/>
                    <a:pt x="72453" y="184600"/>
                    <a:pt x="60519" y="184600"/>
                  </a:cubicBezTo>
                  <a:cubicBezTo>
                    <a:pt x="48029" y="184600"/>
                    <a:pt x="38038" y="177576"/>
                    <a:pt x="31376" y="167309"/>
                  </a:cubicBezTo>
                  <a:cubicBezTo>
                    <a:pt x="24160" y="156233"/>
                    <a:pt x="23328" y="140833"/>
                    <a:pt x="23328" y="129756"/>
                  </a:cubicBezTo>
                  <a:cubicBezTo>
                    <a:pt x="23328" y="119760"/>
                    <a:pt x="23883" y="103550"/>
                    <a:pt x="31931" y="91392"/>
                  </a:cubicBezTo>
                  <a:cubicBezTo>
                    <a:pt x="37760" y="83017"/>
                    <a:pt x="48307" y="74101"/>
                    <a:pt x="63294" y="74101"/>
                  </a:cubicBezTo>
                  <a:cubicBezTo>
                    <a:pt x="73008" y="74101"/>
                    <a:pt x="84665" y="78154"/>
                    <a:pt x="93269" y="90311"/>
                  </a:cubicBezTo>
                  <a:cubicBezTo>
                    <a:pt x="96322" y="94904"/>
                    <a:pt x="96322" y="95444"/>
                    <a:pt x="96322" y="10030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6" name="Freeform 10855">
              <a:extLst>
                <a:ext uri="{FF2B5EF4-FFF2-40B4-BE49-F238E27FC236}">
                  <a16:creationId xmlns:a16="http://schemas.microsoft.com/office/drawing/2014/main" id="{1E63B24B-82DC-4708-8B3A-DD45099041AF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10813605" y="4385525"/>
              <a:ext cx="59395" cy="180743"/>
            </a:xfrm>
            <a:custGeom>
              <a:avLst/>
              <a:gdLst>
                <a:gd name="connsiteX0" fmla="*/ 40263 w 59395"/>
                <a:gd name="connsiteY0" fmla="*/ 61403 h 180743"/>
                <a:gd name="connsiteX1" fmla="*/ 1407 w 59395"/>
                <a:gd name="connsiteY1" fmla="*/ 64375 h 180743"/>
                <a:gd name="connsiteX2" fmla="*/ 1407 w 59395"/>
                <a:gd name="connsiteY2" fmla="*/ 72750 h 180743"/>
                <a:gd name="connsiteX3" fmla="*/ 21945 w 59395"/>
                <a:gd name="connsiteY3" fmla="*/ 87610 h 180743"/>
                <a:gd name="connsiteX4" fmla="*/ 21945 w 59395"/>
                <a:gd name="connsiteY4" fmla="*/ 160285 h 180743"/>
                <a:gd name="connsiteX5" fmla="*/ 297 w 59395"/>
                <a:gd name="connsiteY5" fmla="*/ 172443 h 180743"/>
                <a:gd name="connsiteX6" fmla="*/ 297 w 59395"/>
                <a:gd name="connsiteY6" fmla="*/ 180818 h 180743"/>
                <a:gd name="connsiteX7" fmla="*/ 30827 w 59395"/>
                <a:gd name="connsiteY7" fmla="*/ 180007 h 180743"/>
                <a:gd name="connsiteX8" fmla="*/ 59692 w 59395"/>
                <a:gd name="connsiteY8" fmla="*/ 180818 h 180743"/>
                <a:gd name="connsiteX9" fmla="*/ 59692 w 59395"/>
                <a:gd name="connsiteY9" fmla="*/ 172443 h 180743"/>
                <a:gd name="connsiteX10" fmla="*/ 40263 w 59395"/>
                <a:gd name="connsiteY10" fmla="*/ 160555 h 180743"/>
                <a:gd name="connsiteX11" fmla="*/ 40263 w 59395"/>
                <a:gd name="connsiteY11" fmla="*/ 61403 h 180743"/>
                <a:gd name="connsiteX12" fmla="*/ 41374 w 59395"/>
                <a:gd name="connsiteY12" fmla="*/ 14394 h 180743"/>
                <a:gd name="connsiteX13" fmla="*/ 26664 w 59395"/>
                <a:gd name="connsiteY13" fmla="*/ 75 h 180743"/>
                <a:gd name="connsiteX14" fmla="*/ 11954 w 59395"/>
                <a:gd name="connsiteY14" fmla="*/ 14394 h 180743"/>
                <a:gd name="connsiteX15" fmla="*/ 26664 w 59395"/>
                <a:gd name="connsiteY15" fmla="*/ 28713 h 180743"/>
                <a:gd name="connsiteX16" fmla="*/ 41374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63" y="61403"/>
                  </a:moveTo>
                  <a:lnTo>
                    <a:pt x="1407" y="64375"/>
                  </a:lnTo>
                  <a:lnTo>
                    <a:pt x="1407" y="72750"/>
                  </a:lnTo>
                  <a:cubicBezTo>
                    <a:pt x="19447" y="72750"/>
                    <a:pt x="21945" y="74371"/>
                    <a:pt x="21945" y="87610"/>
                  </a:cubicBezTo>
                  <a:lnTo>
                    <a:pt x="21945" y="160285"/>
                  </a:lnTo>
                  <a:cubicBezTo>
                    <a:pt x="21945" y="172443"/>
                    <a:pt x="18892" y="172443"/>
                    <a:pt x="297" y="172443"/>
                  </a:cubicBezTo>
                  <a:lnTo>
                    <a:pt x="297" y="180818"/>
                  </a:lnTo>
                  <a:cubicBezTo>
                    <a:pt x="9178" y="180548"/>
                    <a:pt x="24166" y="180007"/>
                    <a:pt x="30827" y="180007"/>
                  </a:cubicBezTo>
                  <a:cubicBezTo>
                    <a:pt x="40541" y="180007"/>
                    <a:pt x="50255" y="180548"/>
                    <a:pt x="59692" y="180818"/>
                  </a:cubicBezTo>
                  <a:lnTo>
                    <a:pt x="59692" y="172443"/>
                  </a:lnTo>
                  <a:cubicBezTo>
                    <a:pt x="41374" y="172443"/>
                    <a:pt x="40263" y="171092"/>
                    <a:pt x="40263" y="160555"/>
                  </a:cubicBezTo>
                  <a:lnTo>
                    <a:pt x="40263" y="61403"/>
                  </a:lnTo>
                  <a:close/>
                  <a:moveTo>
                    <a:pt x="41374" y="14394"/>
                  </a:moveTo>
                  <a:cubicBezTo>
                    <a:pt x="41374" y="5748"/>
                    <a:pt x="34435" y="75"/>
                    <a:pt x="26664" y="75"/>
                  </a:cubicBezTo>
                  <a:cubicBezTo>
                    <a:pt x="18060" y="75"/>
                    <a:pt x="11954" y="7369"/>
                    <a:pt x="11954" y="14394"/>
                  </a:cubicBezTo>
                  <a:cubicBezTo>
                    <a:pt x="11954" y="21688"/>
                    <a:pt x="18060" y="28713"/>
                    <a:pt x="26664" y="28713"/>
                  </a:cubicBezTo>
                  <a:cubicBezTo>
                    <a:pt x="34435" y="28713"/>
                    <a:pt x="41374" y="23039"/>
                    <a:pt x="41374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7" name="Freeform 10856">
              <a:extLst>
                <a:ext uri="{FF2B5EF4-FFF2-40B4-BE49-F238E27FC236}">
                  <a16:creationId xmlns:a16="http://schemas.microsoft.com/office/drawing/2014/main" id="{9EB59928-23E7-844F-8441-72E67D2AF56A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10890702" y="4445233"/>
              <a:ext cx="90757" cy="124007"/>
            </a:xfrm>
            <a:custGeom>
              <a:avLst/>
              <a:gdLst>
                <a:gd name="connsiteX0" fmla="*/ 48870 w 90757"/>
                <a:gd name="connsiteY0" fmla="*/ 68698 h 124007"/>
                <a:gd name="connsiteX1" fmla="*/ 77735 w 90757"/>
                <a:gd name="connsiteY1" fmla="*/ 93553 h 124007"/>
                <a:gd name="connsiteX2" fmla="*/ 46372 w 90757"/>
                <a:gd name="connsiteY2" fmla="*/ 118139 h 124007"/>
                <a:gd name="connsiteX3" fmla="*/ 7793 w 90757"/>
                <a:gd name="connsiteY3" fmla="*/ 79775 h 124007"/>
                <a:gd name="connsiteX4" fmla="*/ 3908 w 90757"/>
                <a:gd name="connsiteY4" fmla="*/ 75182 h 124007"/>
                <a:gd name="connsiteX5" fmla="*/ 299 w 90757"/>
                <a:gd name="connsiteY5" fmla="*/ 81936 h 124007"/>
                <a:gd name="connsiteX6" fmla="*/ 299 w 90757"/>
                <a:gd name="connsiteY6" fmla="*/ 117598 h 124007"/>
                <a:gd name="connsiteX7" fmla="*/ 3352 w 90757"/>
                <a:gd name="connsiteY7" fmla="*/ 124082 h 124007"/>
                <a:gd name="connsiteX8" fmla="*/ 10291 w 90757"/>
                <a:gd name="connsiteY8" fmla="*/ 118679 h 124007"/>
                <a:gd name="connsiteX9" fmla="*/ 15842 w 90757"/>
                <a:gd name="connsiteY9" fmla="*/ 112465 h 124007"/>
                <a:gd name="connsiteX10" fmla="*/ 46372 w 90757"/>
                <a:gd name="connsiteY10" fmla="*/ 124082 h 124007"/>
                <a:gd name="connsiteX11" fmla="*/ 91057 w 90757"/>
                <a:gd name="connsiteY11" fmla="*/ 86529 h 124007"/>
                <a:gd name="connsiteX12" fmla="*/ 79400 w 90757"/>
                <a:gd name="connsiteY12" fmla="*/ 60863 h 124007"/>
                <a:gd name="connsiteX13" fmla="*/ 47760 w 90757"/>
                <a:gd name="connsiteY13" fmla="*/ 47895 h 124007"/>
                <a:gd name="connsiteX14" fmla="*/ 13622 w 90757"/>
                <a:gd name="connsiteY14" fmla="*/ 25741 h 124007"/>
                <a:gd name="connsiteX15" fmla="*/ 44707 w 90757"/>
                <a:gd name="connsiteY15" fmla="*/ 5208 h 124007"/>
                <a:gd name="connsiteX16" fmla="*/ 77180 w 90757"/>
                <a:gd name="connsiteY16" fmla="*/ 37898 h 124007"/>
                <a:gd name="connsiteX17" fmla="*/ 80511 w 90757"/>
                <a:gd name="connsiteY17" fmla="*/ 40330 h 124007"/>
                <a:gd name="connsiteX18" fmla="*/ 84119 w 90757"/>
                <a:gd name="connsiteY18" fmla="*/ 33846 h 124007"/>
                <a:gd name="connsiteX19" fmla="*/ 84119 w 90757"/>
                <a:gd name="connsiteY19" fmla="*/ 6559 h 124007"/>
                <a:gd name="connsiteX20" fmla="*/ 81066 w 90757"/>
                <a:gd name="connsiteY20" fmla="*/ 75 h 124007"/>
                <a:gd name="connsiteX21" fmla="*/ 75515 w 90757"/>
                <a:gd name="connsiteY21" fmla="*/ 3317 h 124007"/>
                <a:gd name="connsiteX22" fmla="*/ 70796 w 90757"/>
                <a:gd name="connsiteY22" fmla="*/ 7639 h 124007"/>
                <a:gd name="connsiteX23" fmla="*/ 44707 w 90757"/>
                <a:gd name="connsiteY23" fmla="*/ 75 h 124007"/>
                <a:gd name="connsiteX24" fmla="*/ 299 w 90757"/>
                <a:gd name="connsiteY24" fmla="*/ 33306 h 124007"/>
                <a:gd name="connsiteX25" fmla="*/ 12234 w 90757"/>
                <a:gd name="connsiteY25" fmla="*/ 56270 h 124007"/>
                <a:gd name="connsiteX26" fmla="*/ 48870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870" y="68698"/>
                  </a:moveTo>
                  <a:cubicBezTo>
                    <a:pt x="54976" y="69778"/>
                    <a:pt x="77735" y="74101"/>
                    <a:pt x="77735" y="93553"/>
                  </a:cubicBezTo>
                  <a:cubicBezTo>
                    <a:pt x="77735" y="107332"/>
                    <a:pt x="68021" y="118139"/>
                    <a:pt x="46372" y="118139"/>
                  </a:cubicBezTo>
                  <a:cubicBezTo>
                    <a:pt x="23058" y="118139"/>
                    <a:pt x="13067" y="102739"/>
                    <a:pt x="7793" y="79775"/>
                  </a:cubicBezTo>
                  <a:cubicBezTo>
                    <a:pt x="6961" y="76262"/>
                    <a:pt x="6683" y="75182"/>
                    <a:pt x="3908" y="75182"/>
                  </a:cubicBezTo>
                  <a:cubicBezTo>
                    <a:pt x="299" y="75182"/>
                    <a:pt x="299" y="77073"/>
                    <a:pt x="299" y="81936"/>
                  </a:cubicBezTo>
                  <a:lnTo>
                    <a:pt x="299" y="117598"/>
                  </a:lnTo>
                  <a:cubicBezTo>
                    <a:pt x="299" y="122191"/>
                    <a:pt x="299" y="124082"/>
                    <a:pt x="3352" y="124082"/>
                  </a:cubicBezTo>
                  <a:cubicBezTo>
                    <a:pt x="4740" y="124082"/>
                    <a:pt x="5018" y="123812"/>
                    <a:pt x="10291" y="118679"/>
                  </a:cubicBezTo>
                  <a:cubicBezTo>
                    <a:pt x="10846" y="118139"/>
                    <a:pt x="10846" y="117598"/>
                    <a:pt x="15842" y="112465"/>
                  </a:cubicBezTo>
                  <a:cubicBezTo>
                    <a:pt x="28054" y="123812"/>
                    <a:pt x="40544" y="124082"/>
                    <a:pt x="46372" y="124082"/>
                  </a:cubicBezTo>
                  <a:cubicBezTo>
                    <a:pt x="78290" y="124082"/>
                    <a:pt x="91057" y="105981"/>
                    <a:pt x="91057" y="86529"/>
                  </a:cubicBezTo>
                  <a:cubicBezTo>
                    <a:pt x="91057" y="72210"/>
                    <a:pt x="82731" y="64105"/>
                    <a:pt x="79400" y="60863"/>
                  </a:cubicBezTo>
                  <a:cubicBezTo>
                    <a:pt x="70241" y="52217"/>
                    <a:pt x="59417" y="50056"/>
                    <a:pt x="47760" y="47895"/>
                  </a:cubicBezTo>
                  <a:cubicBezTo>
                    <a:pt x="32217" y="44923"/>
                    <a:pt x="13622" y="41411"/>
                    <a:pt x="13622" y="25741"/>
                  </a:cubicBezTo>
                  <a:cubicBezTo>
                    <a:pt x="13622" y="16285"/>
                    <a:pt x="20838" y="5208"/>
                    <a:pt x="44707" y="5208"/>
                  </a:cubicBezTo>
                  <a:cubicBezTo>
                    <a:pt x="75237" y="5208"/>
                    <a:pt x="76625" y="29523"/>
                    <a:pt x="77180" y="37898"/>
                  </a:cubicBezTo>
                  <a:cubicBezTo>
                    <a:pt x="77457" y="40330"/>
                    <a:pt x="79955" y="40330"/>
                    <a:pt x="80511" y="40330"/>
                  </a:cubicBezTo>
                  <a:cubicBezTo>
                    <a:pt x="84119" y="40330"/>
                    <a:pt x="84119" y="38979"/>
                    <a:pt x="84119" y="33846"/>
                  </a:cubicBezTo>
                  <a:lnTo>
                    <a:pt x="84119" y="6559"/>
                  </a:lnTo>
                  <a:cubicBezTo>
                    <a:pt x="84119" y="1966"/>
                    <a:pt x="84119" y="75"/>
                    <a:pt x="81066" y="75"/>
                  </a:cubicBezTo>
                  <a:cubicBezTo>
                    <a:pt x="79678" y="75"/>
                    <a:pt x="79123" y="75"/>
                    <a:pt x="75515" y="3317"/>
                  </a:cubicBezTo>
                  <a:cubicBezTo>
                    <a:pt x="74682" y="4397"/>
                    <a:pt x="71907" y="6829"/>
                    <a:pt x="70796" y="7639"/>
                  </a:cubicBezTo>
                  <a:cubicBezTo>
                    <a:pt x="60250" y="75"/>
                    <a:pt x="48870" y="75"/>
                    <a:pt x="44707" y="75"/>
                  </a:cubicBezTo>
                  <a:cubicBezTo>
                    <a:pt x="10846" y="75"/>
                    <a:pt x="299" y="18176"/>
                    <a:pt x="299" y="33306"/>
                  </a:cubicBezTo>
                  <a:cubicBezTo>
                    <a:pt x="299" y="42761"/>
                    <a:pt x="4740" y="50326"/>
                    <a:pt x="12234" y="56270"/>
                  </a:cubicBezTo>
                  <a:cubicBezTo>
                    <a:pt x="21115" y="63294"/>
                    <a:pt x="28887" y="64915"/>
                    <a:pt x="48870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8" name="Freeform 10857">
              <a:extLst>
                <a:ext uri="{FF2B5EF4-FFF2-40B4-BE49-F238E27FC236}">
                  <a16:creationId xmlns:a16="http://schemas.microsoft.com/office/drawing/2014/main" id="{2B48F0B4-33E8-B79D-E8F3-F7AD937A6752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10996293" y="4400115"/>
              <a:ext cx="86872" cy="169125"/>
            </a:xfrm>
            <a:custGeom>
              <a:avLst/>
              <a:gdLst>
                <a:gd name="connsiteX0" fmla="*/ 43046 w 86872"/>
                <a:gd name="connsiteY0" fmla="*/ 58161 h 169125"/>
                <a:gd name="connsiteX1" fmla="*/ 82735 w 86872"/>
                <a:gd name="connsiteY1" fmla="*/ 58161 h 169125"/>
                <a:gd name="connsiteX2" fmla="*/ 82735 w 86872"/>
                <a:gd name="connsiteY2" fmla="*/ 49786 h 169125"/>
                <a:gd name="connsiteX3" fmla="*/ 43046 w 86872"/>
                <a:gd name="connsiteY3" fmla="*/ 49786 h 169125"/>
                <a:gd name="connsiteX4" fmla="*/ 43046 w 86872"/>
                <a:gd name="connsiteY4" fmla="*/ 75 h 169125"/>
                <a:gd name="connsiteX5" fmla="*/ 36107 w 86872"/>
                <a:gd name="connsiteY5" fmla="*/ 75 h 169125"/>
                <a:gd name="connsiteX6" fmla="*/ 303 w 86872"/>
                <a:gd name="connsiteY6" fmla="*/ 52217 h 169125"/>
                <a:gd name="connsiteX7" fmla="*/ 303 w 86872"/>
                <a:gd name="connsiteY7" fmla="*/ 58161 h 169125"/>
                <a:gd name="connsiteX8" fmla="*/ 23895 w 86872"/>
                <a:gd name="connsiteY8" fmla="*/ 58161 h 169125"/>
                <a:gd name="connsiteX9" fmla="*/ 23895 w 86872"/>
                <a:gd name="connsiteY9" fmla="*/ 132728 h 169125"/>
                <a:gd name="connsiteX10" fmla="*/ 59698 w 86872"/>
                <a:gd name="connsiteY10" fmla="*/ 169201 h 169125"/>
                <a:gd name="connsiteX11" fmla="*/ 87176 w 86872"/>
                <a:gd name="connsiteY11" fmla="*/ 132728 h 169125"/>
                <a:gd name="connsiteX12" fmla="*/ 87176 w 86872"/>
                <a:gd name="connsiteY12" fmla="*/ 117328 h 169125"/>
                <a:gd name="connsiteX13" fmla="*/ 80237 w 86872"/>
                <a:gd name="connsiteY13" fmla="*/ 117328 h 169125"/>
                <a:gd name="connsiteX14" fmla="*/ 80237 w 86872"/>
                <a:gd name="connsiteY14" fmla="*/ 132187 h 169125"/>
                <a:gd name="connsiteX15" fmla="*/ 61641 w 86872"/>
                <a:gd name="connsiteY15" fmla="*/ 162446 h 169125"/>
                <a:gd name="connsiteX16" fmla="*/ 43046 w 86872"/>
                <a:gd name="connsiteY16" fmla="*/ 133268 h 169125"/>
                <a:gd name="connsiteX17" fmla="*/ 43046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46" y="58161"/>
                  </a:moveTo>
                  <a:lnTo>
                    <a:pt x="82735" y="58161"/>
                  </a:lnTo>
                  <a:lnTo>
                    <a:pt x="82735" y="49786"/>
                  </a:lnTo>
                  <a:lnTo>
                    <a:pt x="43046" y="49786"/>
                  </a:lnTo>
                  <a:lnTo>
                    <a:pt x="43046" y="75"/>
                  </a:lnTo>
                  <a:lnTo>
                    <a:pt x="36107" y="75"/>
                  </a:lnTo>
                  <a:cubicBezTo>
                    <a:pt x="35829" y="22229"/>
                    <a:pt x="27503" y="51137"/>
                    <a:pt x="303" y="52217"/>
                  </a:cubicBezTo>
                  <a:lnTo>
                    <a:pt x="303" y="58161"/>
                  </a:lnTo>
                  <a:lnTo>
                    <a:pt x="23895" y="58161"/>
                  </a:lnTo>
                  <a:lnTo>
                    <a:pt x="23895" y="132728"/>
                  </a:lnTo>
                  <a:cubicBezTo>
                    <a:pt x="23895" y="165959"/>
                    <a:pt x="49707" y="169201"/>
                    <a:pt x="59698" y="169201"/>
                  </a:cubicBezTo>
                  <a:cubicBezTo>
                    <a:pt x="79404" y="169201"/>
                    <a:pt x="87176" y="150019"/>
                    <a:pt x="87176" y="132728"/>
                  </a:cubicBezTo>
                  <a:lnTo>
                    <a:pt x="87176" y="117328"/>
                  </a:lnTo>
                  <a:lnTo>
                    <a:pt x="80237" y="117328"/>
                  </a:lnTo>
                  <a:lnTo>
                    <a:pt x="80237" y="132187"/>
                  </a:lnTo>
                  <a:cubicBezTo>
                    <a:pt x="80237" y="152180"/>
                    <a:pt x="71910" y="162446"/>
                    <a:pt x="61641" y="162446"/>
                  </a:cubicBezTo>
                  <a:cubicBezTo>
                    <a:pt x="43046" y="162446"/>
                    <a:pt x="43046" y="137861"/>
                    <a:pt x="43046" y="133268"/>
                  </a:cubicBezTo>
                  <a:lnTo>
                    <a:pt x="43046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9" name="Freeform 10858">
              <a:extLst>
                <a:ext uri="{FF2B5EF4-FFF2-40B4-BE49-F238E27FC236}">
                  <a16:creationId xmlns:a16="http://schemas.microsoft.com/office/drawing/2014/main" id="{7A617C5F-EA80-BCC1-0CA5-7C5C19D9F7BF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11106727" y="4446854"/>
              <a:ext cx="93255" cy="119414"/>
            </a:xfrm>
            <a:custGeom>
              <a:avLst/>
              <a:gdLst>
                <a:gd name="connsiteX0" fmla="*/ 38886 w 93255"/>
                <a:gd name="connsiteY0" fmla="*/ 29793 h 119414"/>
                <a:gd name="connsiteX1" fmla="*/ 38886 w 93255"/>
                <a:gd name="connsiteY1" fmla="*/ 75 h 119414"/>
                <a:gd name="connsiteX2" fmla="*/ 307 w 93255"/>
                <a:gd name="connsiteY2" fmla="*/ 3047 h 119414"/>
                <a:gd name="connsiteX3" fmla="*/ 307 w 93255"/>
                <a:gd name="connsiteY3" fmla="*/ 11422 h 119414"/>
                <a:gd name="connsiteX4" fmla="*/ 21956 w 93255"/>
                <a:gd name="connsiteY4" fmla="*/ 26551 h 119414"/>
                <a:gd name="connsiteX5" fmla="*/ 21956 w 93255"/>
                <a:gd name="connsiteY5" fmla="*/ 98957 h 119414"/>
                <a:gd name="connsiteX6" fmla="*/ 307 w 93255"/>
                <a:gd name="connsiteY6" fmla="*/ 111114 h 119414"/>
                <a:gd name="connsiteX7" fmla="*/ 307 w 93255"/>
                <a:gd name="connsiteY7" fmla="*/ 119490 h 119414"/>
                <a:gd name="connsiteX8" fmla="*/ 31948 w 93255"/>
                <a:gd name="connsiteY8" fmla="*/ 118679 h 119414"/>
                <a:gd name="connsiteX9" fmla="*/ 67196 w 93255"/>
                <a:gd name="connsiteY9" fmla="*/ 119490 h 119414"/>
                <a:gd name="connsiteX10" fmla="*/ 67196 w 93255"/>
                <a:gd name="connsiteY10" fmla="*/ 111114 h 119414"/>
                <a:gd name="connsiteX11" fmla="*/ 61368 w 93255"/>
                <a:gd name="connsiteY11" fmla="*/ 111114 h 119414"/>
                <a:gd name="connsiteX12" fmla="*/ 40274 w 93255"/>
                <a:gd name="connsiteY12" fmla="*/ 98416 h 119414"/>
                <a:gd name="connsiteX13" fmla="*/ 40274 w 93255"/>
                <a:gd name="connsiteY13" fmla="*/ 56810 h 119414"/>
                <a:gd name="connsiteX14" fmla="*/ 73025 w 93255"/>
                <a:gd name="connsiteY14" fmla="*/ 6018 h 119414"/>
                <a:gd name="connsiteX15" fmla="*/ 76078 w 93255"/>
                <a:gd name="connsiteY15" fmla="*/ 6289 h 119414"/>
                <a:gd name="connsiteX16" fmla="*/ 69694 w 93255"/>
                <a:gd name="connsiteY16" fmla="*/ 16825 h 119414"/>
                <a:gd name="connsiteX17" fmla="*/ 81628 w 93255"/>
                <a:gd name="connsiteY17" fmla="*/ 28442 h 119414"/>
                <a:gd name="connsiteX18" fmla="*/ 93563 w 93255"/>
                <a:gd name="connsiteY18" fmla="*/ 16555 h 119414"/>
                <a:gd name="connsiteX19" fmla="*/ 73025 w 93255"/>
                <a:gd name="connsiteY19" fmla="*/ 75 h 119414"/>
                <a:gd name="connsiteX20" fmla="*/ 38886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886" y="29793"/>
                  </a:moveTo>
                  <a:lnTo>
                    <a:pt x="38886" y="75"/>
                  </a:lnTo>
                  <a:lnTo>
                    <a:pt x="307" y="3047"/>
                  </a:lnTo>
                  <a:lnTo>
                    <a:pt x="307" y="11422"/>
                  </a:lnTo>
                  <a:cubicBezTo>
                    <a:pt x="19736" y="11422"/>
                    <a:pt x="21956" y="13313"/>
                    <a:pt x="21956" y="26551"/>
                  </a:cubicBezTo>
                  <a:lnTo>
                    <a:pt x="21956" y="98957"/>
                  </a:lnTo>
                  <a:cubicBezTo>
                    <a:pt x="21956" y="111114"/>
                    <a:pt x="18903" y="111114"/>
                    <a:pt x="307" y="111114"/>
                  </a:cubicBezTo>
                  <a:lnTo>
                    <a:pt x="307" y="119490"/>
                  </a:lnTo>
                  <a:cubicBezTo>
                    <a:pt x="11132" y="119219"/>
                    <a:pt x="24176" y="118679"/>
                    <a:pt x="31948" y="118679"/>
                  </a:cubicBezTo>
                  <a:cubicBezTo>
                    <a:pt x="43049" y="118679"/>
                    <a:pt x="56094" y="118679"/>
                    <a:pt x="67196" y="119490"/>
                  </a:cubicBezTo>
                  <a:lnTo>
                    <a:pt x="67196" y="111114"/>
                  </a:lnTo>
                  <a:lnTo>
                    <a:pt x="61368" y="111114"/>
                  </a:lnTo>
                  <a:cubicBezTo>
                    <a:pt x="40829" y="111114"/>
                    <a:pt x="40274" y="108142"/>
                    <a:pt x="40274" y="98416"/>
                  </a:cubicBezTo>
                  <a:lnTo>
                    <a:pt x="40274" y="56810"/>
                  </a:lnTo>
                  <a:cubicBezTo>
                    <a:pt x="40274" y="30064"/>
                    <a:pt x="51931" y="6018"/>
                    <a:pt x="73025" y="6018"/>
                  </a:cubicBezTo>
                  <a:cubicBezTo>
                    <a:pt x="74967" y="6018"/>
                    <a:pt x="75522" y="6018"/>
                    <a:pt x="76078" y="6289"/>
                  </a:cubicBezTo>
                  <a:cubicBezTo>
                    <a:pt x="75245" y="6559"/>
                    <a:pt x="69694" y="9801"/>
                    <a:pt x="69694" y="16825"/>
                  </a:cubicBezTo>
                  <a:cubicBezTo>
                    <a:pt x="69694" y="24390"/>
                    <a:pt x="75522" y="28442"/>
                    <a:pt x="81628" y="28442"/>
                  </a:cubicBezTo>
                  <a:cubicBezTo>
                    <a:pt x="86624" y="28442"/>
                    <a:pt x="93563" y="25200"/>
                    <a:pt x="93563" y="16555"/>
                  </a:cubicBezTo>
                  <a:cubicBezTo>
                    <a:pt x="93563" y="7910"/>
                    <a:pt x="84959" y="75"/>
                    <a:pt x="73025" y="75"/>
                  </a:cubicBezTo>
                  <a:cubicBezTo>
                    <a:pt x="52764" y="75"/>
                    <a:pt x="42772" y="18176"/>
                    <a:pt x="38886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0" name="Freeform 10859">
              <a:extLst>
                <a:ext uri="{FF2B5EF4-FFF2-40B4-BE49-F238E27FC236}">
                  <a16:creationId xmlns:a16="http://schemas.microsoft.com/office/drawing/2014/main" id="{7A529CF1-667D-6389-5EF1-8A0C2D58316B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11216821" y="4385525"/>
              <a:ext cx="59395" cy="180743"/>
            </a:xfrm>
            <a:custGeom>
              <a:avLst/>
              <a:gdLst>
                <a:gd name="connsiteX0" fmla="*/ 40278 w 59395"/>
                <a:gd name="connsiteY0" fmla="*/ 61403 h 180743"/>
                <a:gd name="connsiteX1" fmla="*/ 1421 w 59395"/>
                <a:gd name="connsiteY1" fmla="*/ 64375 h 180743"/>
                <a:gd name="connsiteX2" fmla="*/ 1421 w 59395"/>
                <a:gd name="connsiteY2" fmla="*/ 72750 h 180743"/>
                <a:gd name="connsiteX3" fmla="*/ 21960 w 59395"/>
                <a:gd name="connsiteY3" fmla="*/ 87610 h 180743"/>
                <a:gd name="connsiteX4" fmla="*/ 21960 w 59395"/>
                <a:gd name="connsiteY4" fmla="*/ 160285 h 180743"/>
                <a:gd name="connsiteX5" fmla="*/ 311 w 59395"/>
                <a:gd name="connsiteY5" fmla="*/ 172443 h 180743"/>
                <a:gd name="connsiteX6" fmla="*/ 311 w 59395"/>
                <a:gd name="connsiteY6" fmla="*/ 180818 h 180743"/>
                <a:gd name="connsiteX7" fmla="*/ 30841 w 59395"/>
                <a:gd name="connsiteY7" fmla="*/ 180007 h 180743"/>
                <a:gd name="connsiteX8" fmla="*/ 59706 w 59395"/>
                <a:gd name="connsiteY8" fmla="*/ 180818 h 180743"/>
                <a:gd name="connsiteX9" fmla="*/ 59706 w 59395"/>
                <a:gd name="connsiteY9" fmla="*/ 172443 h 180743"/>
                <a:gd name="connsiteX10" fmla="*/ 40278 w 59395"/>
                <a:gd name="connsiteY10" fmla="*/ 160555 h 180743"/>
                <a:gd name="connsiteX11" fmla="*/ 40278 w 59395"/>
                <a:gd name="connsiteY11" fmla="*/ 61403 h 180743"/>
                <a:gd name="connsiteX12" fmla="*/ 41388 w 59395"/>
                <a:gd name="connsiteY12" fmla="*/ 14394 h 180743"/>
                <a:gd name="connsiteX13" fmla="*/ 26678 w 59395"/>
                <a:gd name="connsiteY13" fmla="*/ 75 h 180743"/>
                <a:gd name="connsiteX14" fmla="*/ 11968 w 59395"/>
                <a:gd name="connsiteY14" fmla="*/ 14394 h 180743"/>
                <a:gd name="connsiteX15" fmla="*/ 26678 w 59395"/>
                <a:gd name="connsiteY15" fmla="*/ 28713 h 180743"/>
                <a:gd name="connsiteX16" fmla="*/ 41388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78" y="61403"/>
                  </a:moveTo>
                  <a:lnTo>
                    <a:pt x="1421" y="64375"/>
                  </a:lnTo>
                  <a:lnTo>
                    <a:pt x="1421" y="72750"/>
                  </a:lnTo>
                  <a:cubicBezTo>
                    <a:pt x="19462" y="72750"/>
                    <a:pt x="21960" y="74371"/>
                    <a:pt x="21960" y="87610"/>
                  </a:cubicBezTo>
                  <a:lnTo>
                    <a:pt x="21960" y="160285"/>
                  </a:lnTo>
                  <a:cubicBezTo>
                    <a:pt x="21960" y="172443"/>
                    <a:pt x="18907" y="172443"/>
                    <a:pt x="311" y="172443"/>
                  </a:cubicBezTo>
                  <a:lnTo>
                    <a:pt x="311" y="180818"/>
                  </a:lnTo>
                  <a:cubicBezTo>
                    <a:pt x="9193" y="180548"/>
                    <a:pt x="24180" y="180007"/>
                    <a:pt x="30841" y="180007"/>
                  </a:cubicBezTo>
                  <a:cubicBezTo>
                    <a:pt x="40555" y="180007"/>
                    <a:pt x="50270" y="180548"/>
                    <a:pt x="59706" y="180818"/>
                  </a:cubicBezTo>
                  <a:lnTo>
                    <a:pt x="59706" y="172443"/>
                  </a:lnTo>
                  <a:cubicBezTo>
                    <a:pt x="41388" y="172443"/>
                    <a:pt x="40278" y="171092"/>
                    <a:pt x="40278" y="160555"/>
                  </a:cubicBezTo>
                  <a:lnTo>
                    <a:pt x="40278" y="61403"/>
                  </a:lnTo>
                  <a:close/>
                  <a:moveTo>
                    <a:pt x="41388" y="14394"/>
                  </a:moveTo>
                  <a:cubicBezTo>
                    <a:pt x="41388" y="5748"/>
                    <a:pt x="34449" y="75"/>
                    <a:pt x="26678" y="75"/>
                  </a:cubicBezTo>
                  <a:cubicBezTo>
                    <a:pt x="18074" y="75"/>
                    <a:pt x="11968" y="7369"/>
                    <a:pt x="11968" y="14394"/>
                  </a:cubicBezTo>
                  <a:cubicBezTo>
                    <a:pt x="11968" y="21688"/>
                    <a:pt x="18074" y="28713"/>
                    <a:pt x="26678" y="28713"/>
                  </a:cubicBezTo>
                  <a:cubicBezTo>
                    <a:pt x="34449" y="28713"/>
                    <a:pt x="41388" y="23039"/>
                    <a:pt x="41388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1" name="Freeform 10860">
              <a:extLst>
                <a:ext uri="{FF2B5EF4-FFF2-40B4-BE49-F238E27FC236}">
                  <a16:creationId xmlns:a16="http://schemas.microsoft.com/office/drawing/2014/main" id="{5AE049C5-0BEA-4D8D-742D-5D3E0647838B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11292530" y="4378771"/>
              <a:ext cx="136830" cy="190469"/>
            </a:xfrm>
            <a:custGeom>
              <a:avLst/>
              <a:gdLst>
                <a:gd name="connsiteX0" fmla="*/ 40281 w 136830"/>
                <a:gd name="connsiteY0" fmla="*/ 85718 h 190469"/>
                <a:gd name="connsiteX1" fmla="*/ 40281 w 136830"/>
                <a:gd name="connsiteY1" fmla="*/ 75 h 190469"/>
                <a:gd name="connsiteX2" fmla="*/ 314 w 136830"/>
                <a:gd name="connsiteY2" fmla="*/ 3047 h 190469"/>
                <a:gd name="connsiteX3" fmla="*/ 314 w 136830"/>
                <a:gd name="connsiteY3" fmla="*/ 11422 h 190469"/>
                <a:gd name="connsiteX4" fmla="*/ 21963 w 136830"/>
                <a:gd name="connsiteY4" fmla="*/ 26551 h 190469"/>
                <a:gd name="connsiteX5" fmla="*/ 21963 w 136830"/>
                <a:gd name="connsiteY5" fmla="*/ 187572 h 190469"/>
                <a:gd name="connsiteX6" fmla="*/ 28901 w 136830"/>
                <a:gd name="connsiteY6" fmla="*/ 187572 h 190469"/>
                <a:gd name="connsiteX7" fmla="*/ 38893 w 136830"/>
                <a:gd name="connsiteY7" fmla="*/ 170822 h 190469"/>
                <a:gd name="connsiteX8" fmla="*/ 75252 w 136830"/>
                <a:gd name="connsiteY8" fmla="*/ 190544 h 190469"/>
                <a:gd name="connsiteX9" fmla="*/ 137145 w 136830"/>
                <a:gd name="connsiteY9" fmla="*/ 129216 h 190469"/>
                <a:gd name="connsiteX10" fmla="*/ 78305 w 136830"/>
                <a:gd name="connsiteY10" fmla="*/ 68157 h 190469"/>
                <a:gd name="connsiteX11" fmla="*/ 40281 w 136830"/>
                <a:gd name="connsiteY11" fmla="*/ 85718 h 190469"/>
                <a:gd name="connsiteX12" fmla="*/ 41113 w 136830"/>
                <a:gd name="connsiteY12" fmla="*/ 156773 h 190469"/>
                <a:gd name="connsiteX13" fmla="*/ 41113 w 136830"/>
                <a:gd name="connsiteY13" fmla="*/ 101118 h 190469"/>
                <a:gd name="connsiteX14" fmla="*/ 44166 w 136830"/>
                <a:gd name="connsiteY14" fmla="*/ 91392 h 190469"/>
                <a:gd name="connsiteX15" fmla="*/ 76917 w 136830"/>
                <a:gd name="connsiteY15" fmla="*/ 74101 h 190469"/>
                <a:gd name="connsiteX16" fmla="*/ 106059 w 136830"/>
                <a:gd name="connsiteY16" fmla="*/ 91392 h 190469"/>
                <a:gd name="connsiteX17" fmla="*/ 114108 w 136830"/>
                <a:gd name="connsiteY17" fmla="*/ 128945 h 190469"/>
                <a:gd name="connsiteX18" fmla="*/ 105504 w 136830"/>
                <a:gd name="connsiteY18" fmla="*/ 167309 h 190469"/>
                <a:gd name="connsiteX19" fmla="*/ 74141 w 136830"/>
                <a:gd name="connsiteY19" fmla="*/ 184600 h 190469"/>
                <a:gd name="connsiteX20" fmla="*/ 44999 w 136830"/>
                <a:gd name="connsiteY20" fmla="*/ 168120 h 190469"/>
                <a:gd name="connsiteX21" fmla="*/ 41113 w 136830"/>
                <a:gd name="connsiteY21" fmla="*/ 156773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281" y="85718"/>
                  </a:moveTo>
                  <a:lnTo>
                    <a:pt x="40281" y="75"/>
                  </a:lnTo>
                  <a:lnTo>
                    <a:pt x="314" y="3047"/>
                  </a:lnTo>
                  <a:lnTo>
                    <a:pt x="314" y="11422"/>
                  </a:lnTo>
                  <a:cubicBezTo>
                    <a:pt x="19742" y="11422"/>
                    <a:pt x="21963" y="13313"/>
                    <a:pt x="21963" y="26551"/>
                  </a:cubicBezTo>
                  <a:lnTo>
                    <a:pt x="21963" y="187572"/>
                  </a:lnTo>
                  <a:lnTo>
                    <a:pt x="28901" y="187572"/>
                  </a:lnTo>
                  <a:cubicBezTo>
                    <a:pt x="29179" y="187302"/>
                    <a:pt x="31399" y="183520"/>
                    <a:pt x="38893" y="170822"/>
                  </a:cubicBezTo>
                  <a:cubicBezTo>
                    <a:pt x="43056" y="177036"/>
                    <a:pt x="54713" y="190544"/>
                    <a:pt x="75252" y="190544"/>
                  </a:cubicBezTo>
                  <a:cubicBezTo>
                    <a:pt x="108280" y="190544"/>
                    <a:pt x="137145" y="164067"/>
                    <a:pt x="137145" y="129216"/>
                  </a:cubicBezTo>
                  <a:cubicBezTo>
                    <a:pt x="137145" y="94904"/>
                    <a:pt x="109945" y="68157"/>
                    <a:pt x="78305" y="68157"/>
                  </a:cubicBezTo>
                  <a:cubicBezTo>
                    <a:pt x="56656" y="68157"/>
                    <a:pt x="44721" y="80855"/>
                    <a:pt x="40281" y="85718"/>
                  </a:cubicBezTo>
                  <a:close/>
                  <a:moveTo>
                    <a:pt x="41113" y="156773"/>
                  </a:moveTo>
                  <a:lnTo>
                    <a:pt x="41113" y="101118"/>
                  </a:lnTo>
                  <a:cubicBezTo>
                    <a:pt x="41113" y="95985"/>
                    <a:pt x="41113" y="95715"/>
                    <a:pt x="44166" y="91392"/>
                  </a:cubicBezTo>
                  <a:cubicBezTo>
                    <a:pt x="54991" y="76262"/>
                    <a:pt x="70256" y="74101"/>
                    <a:pt x="76917" y="74101"/>
                  </a:cubicBezTo>
                  <a:cubicBezTo>
                    <a:pt x="89406" y="74101"/>
                    <a:pt x="99398" y="81125"/>
                    <a:pt x="106059" y="91392"/>
                  </a:cubicBezTo>
                  <a:cubicBezTo>
                    <a:pt x="113276" y="102469"/>
                    <a:pt x="114108" y="117869"/>
                    <a:pt x="114108" y="128945"/>
                  </a:cubicBezTo>
                  <a:cubicBezTo>
                    <a:pt x="114108" y="138942"/>
                    <a:pt x="113553" y="155152"/>
                    <a:pt x="105504" y="167309"/>
                  </a:cubicBezTo>
                  <a:cubicBezTo>
                    <a:pt x="99676" y="175685"/>
                    <a:pt x="89129" y="184600"/>
                    <a:pt x="74141" y="184600"/>
                  </a:cubicBezTo>
                  <a:cubicBezTo>
                    <a:pt x="61652" y="184600"/>
                    <a:pt x="51660" y="178116"/>
                    <a:pt x="44999" y="168120"/>
                  </a:cubicBezTo>
                  <a:cubicBezTo>
                    <a:pt x="41113" y="162446"/>
                    <a:pt x="41113" y="161636"/>
                    <a:pt x="41113" y="15677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2" name="Freeform 10861">
              <a:extLst>
                <a:ext uri="{FF2B5EF4-FFF2-40B4-BE49-F238E27FC236}">
                  <a16:creationId xmlns:a16="http://schemas.microsoft.com/office/drawing/2014/main" id="{D587D4AF-0ADF-5123-F631-DC7CF41A5A5A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11447833" y="4446854"/>
              <a:ext cx="139606" cy="122386"/>
            </a:xfrm>
            <a:custGeom>
              <a:avLst/>
              <a:gdLst>
                <a:gd name="connsiteX0" fmla="*/ 99959 w 139606"/>
                <a:gd name="connsiteY0" fmla="*/ 98146 h 122386"/>
                <a:gd name="connsiteX1" fmla="*/ 99959 w 139606"/>
                <a:gd name="connsiteY1" fmla="*/ 122461 h 122386"/>
                <a:gd name="connsiteX2" fmla="*/ 139926 w 139606"/>
                <a:gd name="connsiteY2" fmla="*/ 119490 h 122386"/>
                <a:gd name="connsiteX3" fmla="*/ 139926 w 139606"/>
                <a:gd name="connsiteY3" fmla="*/ 111114 h 122386"/>
                <a:gd name="connsiteX4" fmla="*/ 118277 w 139606"/>
                <a:gd name="connsiteY4" fmla="*/ 95985 h 122386"/>
                <a:gd name="connsiteX5" fmla="*/ 118277 w 139606"/>
                <a:gd name="connsiteY5" fmla="*/ 75 h 122386"/>
                <a:gd name="connsiteX6" fmla="*/ 77477 w 139606"/>
                <a:gd name="connsiteY6" fmla="*/ 3047 h 122386"/>
                <a:gd name="connsiteX7" fmla="*/ 77477 w 139606"/>
                <a:gd name="connsiteY7" fmla="*/ 11422 h 122386"/>
                <a:gd name="connsiteX8" fmla="*/ 99126 w 139606"/>
                <a:gd name="connsiteY8" fmla="*/ 26551 h 122386"/>
                <a:gd name="connsiteX9" fmla="*/ 99126 w 139606"/>
                <a:gd name="connsiteY9" fmla="*/ 74641 h 122386"/>
                <a:gd name="connsiteX10" fmla="*/ 65543 w 139606"/>
                <a:gd name="connsiteY10" fmla="*/ 116518 h 122386"/>
                <a:gd name="connsiteX11" fmla="*/ 41119 w 139606"/>
                <a:gd name="connsiteY11" fmla="*/ 89771 h 122386"/>
                <a:gd name="connsiteX12" fmla="*/ 41119 w 139606"/>
                <a:gd name="connsiteY12" fmla="*/ 75 h 122386"/>
                <a:gd name="connsiteX13" fmla="*/ 319 w 139606"/>
                <a:gd name="connsiteY13" fmla="*/ 3047 h 122386"/>
                <a:gd name="connsiteX14" fmla="*/ 319 w 139606"/>
                <a:gd name="connsiteY14" fmla="*/ 11422 h 122386"/>
                <a:gd name="connsiteX15" fmla="*/ 21968 w 139606"/>
                <a:gd name="connsiteY15" fmla="*/ 36277 h 122386"/>
                <a:gd name="connsiteX16" fmla="*/ 21968 w 139606"/>
                <a:gd name="connsiteY16" fmla="*/ 76803 h 122386"/>
                <a:gd name="connsiteX17" fmla="*/ 64155 w 139606"/>
                <a:gd name="connsiteY17" fmla="*/ 122461 h 122386"/>
                <a:gd name="connsiteX18" fmla="*/ 99959 w 139606"/>
                <a:gd name="connsiteY18" fmla="*/ 98146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959" y="98146"/>
                  </a:moveTo>
                  <a:lnTo>
                    <a:pt x="99959" y="122461"/>
                  </a:lnTo>
                  <a:lnTo>
                    <a:pt x="139926" y="119490"/>
                  </a:lnTo>
                  <a:lnTo>
                    <a:pt x="139926" y="111114"/>
                  </a:lnTo>
                  <a:cubicBezTo>
                    <a:pt x="120497" y="111114"/>
                    <a:pt x="118277" y="109223"/>
                    <a:pt x="118277" y="95985"/>
                  </a:cubicBezTo>
                  <a:lnTo>
                    <a:pt x="118277" y="75"/>
                  </a:lnTo>
                  <a:lnTo>
                    <a:pt x="77477" y="3047"/>
                  </a:lnTo>
                  <a:lnTo>
                    <a:pt x="77477" y="11422"/>
                  </a:lnTo>
                  <a:cubicBezTo>
                    <a:pt x="96906" y="11422"/>
                    <a:pt x="99126" y="13313"/>
                    <a:pt x="99126" y="26551"/>
                  </a:cubicBezTo>
                  <a:lnTo>
                    <a:pt x="99126" y="74641"/>
                  </a:lnTo>
                  <a:cubicBezTo>
                    <a:pt x="99126" y="98146"/>
                    <a:pt x="85804" y="116518"/>
                    <a:pt x="65543" y="116518"/>
                  </a:cubicBezTo>
                  <a:cubicBezTo>
                    <a:pt x="42229" y="116518"/>
                    <a:pt x="41119" y="103820"/>
                    <a:pt x="41119" y="89771"/>
                  </a:cubicBezTo>
                  <a:lnTo>
                    <a:pt x="41119" y="75"/>
                  </a:lnTo>
                  <a:lnTo>
                    <a:pt x="319" y="3047"/>
                  </a:lnTo>
                  <a:lnTo>
                    <a:pt x="319" y="11422"/>
                  </a:lnTo>
                  <a:cubicBezTo>
                    <a:pt x="21968" y="11422"/>
                    <a:pt x="21968" y="12232"/>
                    <a:pt x="21968" y="36277"/>
                  </a:cubicBezTo>
                  <a:lnTo>
                    <a:pt x="21968" y="76803"/>
                  </a:lnTo>
                  <a:cubicBezTo>
                    <a:pt x="21968" y="97876"/>
                    <a:pt x="21968" y="122461"/>
                    <a:pt x="64155" y="122461"/>
                  </a:cubicBezTo>
                  <a:cubicBezTo>
                    <a:pt x="79698" y="122461"/>
                    <a:pt x="91910" y="114897"/>
                    <a:pt x="99959" y="9814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3" name="Freeform 10862">
              <a:extLst>
                <a:ext uri="{FF2B5EF4-FFF2-40B4-BE49-F238E27FC236}">
                  <a16:creationId xmlns:a16="http://schemas.microsoft.com/office/drawing/2014/main" id="{26EB81F1-846C-8289-CF81-CBE8849A0AFB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11598418" y="4400115"/>
              <a:ext cx="86872" cy="169125"/>
            </a:xfrm>
            <a:custGeom>
              <a:avLst/>
              <a:gdLst>
                <a:gd name="connsiteX0" fmla="*/ 43067 w 86872"/>
                <a:gd name="connsiteY0" fmla="*/ 58161 h 169125"/>
                <a:gd name="connsiteX1" fmla="*/ 82756 w 86872"/>
                <a:gd name="connsiteY1" fmla="*/ 58161 h 169125"/>
                <a:gd name="connsiteX2" fmla="*/ 82756 w 86872"/>
                <a:gd name="connsiteY2" fmla="*/ 49786 h 169125"/>
                <a:gd name="connsiteX3" fmla="*/ 43067 w 86872"/>
                <a:gd name="connsiteY3" fmla="*/ 49786 h 169125"/>
                <a:gd name="connsiteX4" fmla="*/ 43067 w 86872"/>
                <a:gd name="connsiteY4" fmla="*/ 75 h 169125"/>
                <a:gd name="connsiteX5" fmla="*/ 36129 w 86872"/>
                <a:gd name="connsiteY5" fmla="*/ 75 h 169125"/>
                <a:gd name="connsiteX6" fmla="*/ 325 w 86872"/>
                <a:gd name="connsiteY6" fmla="*/ 52217 h 169125"/>
                <a:gd name="connsiteX7" fmla="*/ 325 w 86872"/>
                <a:gd name="connsiteY7" fmla="*/ 58161 h 169125"/>
                <a:gd name="connsiteX8" fmla="*/ 23916 w 86872"/>
                <a:gd name="connsiteY8" fmla="*/ 58161 h 169125"/>
                <a:gd name="connsiteX9" fmla="*/ 23916 w 86872"/>
                <a:gd name="connsiteY9" fmla="*/ 132728 h 169125"/>
                <a:gd name="connsiteX10" fmla="*/ 59720 w 86872"/>
                <a:gd name="connsiteY10" fmla="*/ 169201 h 169125"/>
                <a:gd name="connsiteX11" fmla="*/ 87197 w 86872"/>
                <a:gd name="connsiteY11" fmla="*/ 132728 h 169125"/>
                <a:gd name="connsiteX12" fmla="*/ 87197 w 86872"/>
                <a:gd name="connsiteY12" fmla="*/ 117328 h 169125"/>
                <a:gd name="connsiteX13" fmla="*/ 80259 w 86872"/>
                <a:gd name="connsiteY13" fmla="*/ 117328 h 169125"/>
                <a:gd name="connsiteX14" fmla="*/ 80259 w 86872"/>
                <a:gd name="connsiteY14" fmla="*/ 132187 h 169125"/>
                <a:gd name="connsiteX15" fmla="*/ 61663 w 86872"/>
                <a:gd name="connsiteY15" fmla="*/ 162446 h 169125"/>
                <a:gd name="connsiteX16" fmla="*/ 43067 w 86872"/>
                <a:gd name="connsiteY16" fmla="*/ 133268 h 169125"/>
                <a:gd name="connsiteX17" fmla="*/ 43067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67" y="58161"/>
                  </a:moveTo>
                  <a:lnTo>
                    <a:pt x="82756" y="58161"/>
                  </a:lnTo>
                  <a:lnTo>
                    <a:pt x="82756" y="49786"/>
                  </a:lnTo>
                  <a:lnTo>
                    <a:pt x="43067" y="49786"/>
                  </a:lnTo>
                  <a:lnTo>
                    <a:pt x="43067" y="75"/>
                  </a:lnTo>
                  <a:lnTo>
                    <a:pt x="36129" y="75"/>
                  </a:lnTo>
                  <a:cubicBezTo>
                    <a:pt x="35851" y="22229"/>
                    <a:pt x="27525" y="51137"/>
                    <a:pt x="325" y="52217"/>
                  </a:cubicBezTo>
                  <a:lnTo>
                    <a:pt x="325" y="58161"/>
                  </a:lnTo>
                  <a:lnTo>
                    <a:pt x="23916" y="58161"/>
                  </a:lnTo>
                  <a:lnTo>
                    <a:pt x="23916" y="132728"/>
                  </a:lnTo>
                  <a:cubicBezTo>
                    <a:pt x="23916" y="165959"/>
                    <a:pt x="49728" y="169201"/>
                    <a:pt x="59720" y="169201"/>
                  </a:cubicBezTo>
                  <a:cubicBezTo>
                    <a:pt x="79426" y="169201"/>
                    <a:pt x="87197" y="150019"/>
                    <a:pt x="87197" y="132728"/>
                  </a:cubicBezTo>
                  <a:lnTo>
                    <a:pt x="87197" y="117328"/>
                  </a:lnTo>
                  <a:lnTo>
                    <a:pt x="80259" y="117328"/>
                  </a:lnTo>
                  <a:lnTo>
                    <a:pt x="80259" y="132187"/>
                  </a:lnTo>
                  <a:cubicBezTo>
                    <a:pt x="80259" y="152180"/>
                    <a:pt x="71932" y="162446"/>
                    <a:pt x="61663" y="162446"/>
                  </a:cubicBezTo>
                  <a:cubicBezTo>
                    <a:pt x="43067" y="162446"/>
                    <a:pt x="43067" y="137861"/>
                    <a:pt x="43067" y="133268"/>
                  </a:cubicBezTo>
                  <a:lnTo>
                    <a:pt x="43067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4" name="Freeform 10863">
              <a:extLst>
                <a:ext uri="{FF2B5EF4-FFF2-40B4-BE49-F238E27FC236}">
                  <a16:creationId xmlns:a16="http://schemas.microsoft.com/office/drawing/2014/main" id="{8812A37E-6567-6B4B-7CDA-E46D266B383C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11710239" y="4385525"/>
              <a:ext cx="59395" cy="180743"/>
            </a:xfrm>
            <a:custGeom>
              <a:avLst/>
              <a:gdLst>
                <a:gd name="connsiteX0" fmla="*/ 40296 w 59395"/>
                <a:gd name="connsiteY0" fmla="*/ 61403 h 180743"/>
                <a:gd name="connsiteX1" fmla="*/ 1439 w 59395"/>
                <a:gd name="connsiteY1" fmla="*/ 64375 h 180743"/>
                <a:gd name="connsiteX2" fmla="*/ 1439 w 59395"/>
                <a:gd name="connsiteY2" fmla="*/ 72750 h 180743"/>
                <a:gd name="connsiteX3" fmla="*/ 21978 w 59395"/>
                <a:gd name="connsiteY3" fmla="*/ 87610 h 180743"/>
                <a:gd name="connsiteX4" fmla="*/ 21978 w 59395"/>
                <a:gd name="connsiteY4" fmla="*/ 160285 h 180743"/>
                <a:gd name="connsiteX5" fmla="*/ 329 w 59395"/>
                <a:gd name="connsiteY5" fmla="*/ 172443 h 180743"/>
                <a:gd name="connsiteX6" fmla="*/ 329 w 59395"/>
                <a:gd name="connsiteY6" fmla="*/ 180818 h 180743"/>
                <a:gd name="connsiteX7" fmla="*/ 30859 w 59395"/>
                <a:gd name="connsiteY7" fmla="*/ 180007 h 180743"/>
                <a:gd name="connsiteX8" fmla="*/ 59724 w 59395"/>
                <a:gd name="connsiteY8" fmla="*/ 180818 h 180743"/>
                <a:gd name="connsiteX9" fmla="*/ 59724 w 59395"/>
                <a:gd name="connsiteY9" fmla="*/ 172443 h 180743"/>
                <a:gd name="connsiteX10" fmla="*/ 40296 w 59395"/>
                <a:gd name="connsiteY10" fmla="*/ 160555 h 180743"/>
                <a:gd name="connsiteX11" fmla="*/ 40296 w 59395"/>
                <a:gd name="connsiteY11" fmla="*/ 61403 h 180743"/>
                <a:gd name="connsiteX12" fmla="*/ 41406 w 59395"/>
                <a:gd name="connsiteY12" fmla="*/ 14394 h 180743"/>
                <a:gd name="connsiteX13" fmla="*/ 26696 w 59395"/>
                <a:gd name="connsiteY13" fmla="*/ 75 h 180743"/>
                <a:gd name="connsiteX14" fmla="*/ 11986 w 59395"/>
                <a:gd name="connsiteY14" fmla="*/ 14394 h 180743"/>
                <a:gd name="connsiteX15" fmla="*/ 26696 w 59395"/>
                <a:gd name="connsiteY15" fmla="*/ 28713 h 180743"/>
                <a:gd name="connsiteX16" fmla="*/ 41406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96" y="61403"/>
                  </a:moveTo>
                  <a:lnTo>
                    <a:pt x="1439" y="64375"/>
                  </a:lnTo>
                  <a:lnTo>
                    <a:pt x="1439" y="72750"/>
                  </a:lnTo>
                  <a:cubicBezTo>
                    <a:pt x="19480" y="72750"/>
                    <a:pt x="21978" y="74371"/>
                    <a:pt x="21978" y="87610"/>
                  </a:cubicBezTo>
                  <a:lnTo>
                    <a:pt x="21978" y="160285"/>
                  </a:lnTo>
                  <a:cubicBezTo>
                    <a:pt x="21978" y="172443"/>
                    <a:pt x="18924" y="172443"/>
                    <a:pt x="329" y="172443"/>
                  </a:cubicBezTo>
                  <a:lnTo>
                    <a:pt x="329" y="180818"/>
                  </a:lnTo>
                  <a:cubicBezTo>
                    <a:pt x="9210" y="180548"/>
                    <a:pt x="24198" y="180007"/>
                    <a:pt x="30859" y="180007"/>
                  </a:cubicBezTo>
                  <a:cubicBezTo>
                    <a:pt x="40573" y="180007"/>
                    <a:pt x="50287" y="180548"/>
                    <a:pt x="59724" y="180818"/>
                  </a:cubicBezTo>
                  <a:lnTo>
                    <a:pt x="59724" y="172443"/>
                  </a:lnTo>
                  <a:cubicBezTo>
                    <a:pt x="41406" y="172443"/>
                    <a:pt x="40296" y="171092"/>
                    <a:pt x="40296" y="160555"/>
                  </a:cubicBezTo>
                  <a:lnTo>
                    <a:pt x="40296" y="61403"/>
                  </a:lnTo>
                  <a:close/>
                  <a:moveTo>
                    <a:pt x="41406" y="14394"/>
                  </a:moveTo>
                  <a:cubicBezTo>
                    <a:pt x="41406" y="5748"/>
                    <a:pt x="34467" y="75"/>
                    <a:pt x="26696" y="75"/>
                  </a:cubicBezTo>
                  <a:cubicBezTo>
                    <a:pt x="18092" y="75"/>
                    <a:pt x="11986" y="7369"/>
                    <a:pt x="11986" y="14394"/>
                  </a:cubicBezTo>
                  <a:cubicBezTo>
                    <a:pt x="11986" y="21688"/>
                    <a:pt x="18092" y="28713"/>
                    <a:pt x="26696" y="28713"/>
                  </a:cubicBezTo>
                  <a:cubicBezTo>
                    <a:pt x="34467" y="28713"/>
                    <a:pt x="41406" y="23039"/>
                    <a:pt x="41406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5" name="Freeform 10864">
              <a:extLst>
                <a:ext uri="{FF2B5EF4-FFF2-40B4-BE49-F238E27FC236}">
                  <a16:creationId xmlns:a16="http://schemas.microsoft.com/office/drawing/2014/main" id="{76B5ABB1-7CCA-8A9A-1C79-AE2F121F8492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11783450" y="4449826"/>
              <a:ext cx="135720" cy="119414"/>
            </a:xfrm>
            <a:custGeom>
              <a:avLst/>
              <a:gdLst>
                <a:gd name="connsiteX0" fmla="*/ 110518 w 135720"/>
                <a:gd name="connsiteY0" fmla="*/ 26551 h 119414"/>
                <a:gd name="connsiteX1" fmla="*/ 136052 w 135720"/>
                <a:gd name="connsiteY1" fmla="*/ 8450 h 119414"/>
                <a:gd name="connsiteX2" fmla="*/ 136052 w 135720"/>
                <a:gd name="connsiteY2" fmla="*/ 75 h 119414"/>
                <a:gd name="connsiteX3" fmla="*/ 115236 w 135720"/>
                <a:gd name="connsiteY3" fmla="*/ 885 h 119414"/>
                <a:gd name="connsiteX4" fmla="*/ 91089 w 135720"/>
                <a:gd name="connsiteY4" fmla="*/ 75 h 119414"/>
                <a:gd name="connsiteX5" fmla="*/ 91089 w 135720"/>
                <a:gd name="connsiteY5" fmla="*/ 8450 h 119414"/>
                <a:gd name="connsiteX6" fmla="*/ 104412 w 135720"/>
                <a:gd name="connsiteY6" fmla="*/ 20067 h 119414"/>
                <a:gd name="connsiteX7" fmla="*/ 102746 w 135720"/>
                <a:gd name="connsiteY7" fmla="*/ 26551 h 119414"/>
                <a:gd name="connsiteX8" fmla="*/ 74437 w 135720"/>
                <a:gd name="connsiteY8" fmla="*/ 95444 h 119414"/>
                <a:gd name="connsiteX9" fmla="*/ 43351 w 135720"/>
                <a:gd name="connsiteY9" fmla="*/ 20067 h 119414"/>
                <a:gd name="connsiteX10" fmla="*/ 41686 w 135720"/>
                <a:gd name="connsiteY10" fmla="*/ 15474 h 119414"/>
                <a:gd name="connsiteX11" fmla="*/ 57506 w 135720"/>
                <a:gd name="connsiteY11" fmla="*/ 8450 h 119414"/>
                <a:gd name="connsiteX12" fmla="*/ 57506 w 135720"/>
                <a:gd name="connsiteY12" fmla="*/ 75 h 119414"/>
                <a:gd name="connsiteX13" fmla="*/ 27254 w 135720"/>
                <a:gd name="connsiteY13" fmla="*/ 885 h 119414"/>
                <a:gd name="connsiteX14" fmla="*/ 332 w 135720"/>
                <a:gd name="connsiteY14" fmla="*/ 75 h 119414"/>
                <a:gd name="connsiteX15" fmla="*/ 332 w 135720"/>
                <a:gd name="connsiteY15" fmla="*/ 8450 h 119414"/>
                <a:gd name="connsiteX16" fmla="*/ 22535 w 135720"/>
                <a:gd name="connsiteY16" fmla="*/ 18446 h 119414"/>
                <a:gd name="connsiteX17" fmla="*/ 62502 w 135720"/>
                <a:gd name="connsiteY17" fmla="*/ 114356 h 119414"/>
                <a:gd name="connsiteX18" fmla="*/ 68331 w 135720"/>
                <a:gd name="connsiteY18" fmla="*/ 119490 h 119414"/>
                <a:gd name="connsiteX19" fmla="*/ 74159 w 135720"/>
                <a:gd name="connsiteY19" fmla="*/ 114356 h 119414"/>
                <a:gd name="connsiteX20" fmla="*/ 110518 w 135720"/>
                <a:gd name="connsiteY20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720" h="119414">
                  <a:moveTo>
                    <a:pt x="110518" y="26551"/>
                  </a:moveTo>
                  <a:cubicBezTo>
                    <a:pt x="113016" y="20337"/>
                    <a:pt x="117734" y="8720"/>
                    <a:pt x="136052" y="8450"/>
                  </a:cubicBezTo>
                  <a:lnTo>
                    <a:pt x="136052" y="75"/>
                  </a:lnTo>
                  <a:cubicBezTo>
                    <a:pt x="129669" y="615"/>
                    <a:pt x="121620" y="885"/>
                    <a:pt x="115236" y="885"/>
                  </a:cubicBezTo>
                  <a:cubicBezTo>
                    <a:pt x="108575" y="885"/>
                    <a:pt x="95808" y="345"/>
                    <a:pt x="91089" y="75"/>
                  </a:cubicBezTo>
                  <a:lnTo>
                    <a:pt x="91089" y="8450"/>
                  </a:lnTo>
                  <a:cubicBezTo>
                    <a:pt x="101359" y="8720"/>
                    <a:pt x="104412" y="14934"/>
                    <a:pt x="104412" y="20067"/>
                  </a:cubicBezTo>
                  <a:cubicBezTo>
                    <a:pt x="104412" y="22499"/>
                    <a:pt x="103857" y="23579"/>
                    <a:pt x="102746" y="26551"/>
                  </a:cubicBezTo>
                  <a:lnTo>
                    <a:pt x="74437" y="95444"/>
                  </a:lnTo>
                  <a:lnTo>
                    <a:pt x="43351" y="20067"/>
                  </a:lnTo>
                  <a:cubicBezTo>
                    <a:pt x="41686" y="16555"/>
                    <a:pt x="41686" y="16015"/>
                    <a:pt x="41686" y="15474"/>
                  </a:cubicBezTo>
                  <a:cubicBezTo>
                    <a:pt x="41686" y="8450"/>
                    <a:pt x="52510" y="8450"/>
                    <a:pt x="57506" y="8450"/>
                  </a:cubicBezTo>
                  <a:lnTo>
                    <a:pt x="57506" y="75"/>
                  </a:lnTo>
                  <a:cubicBezTo>
                    <a:pt x="49180" y="345"/>
                    <a:pt x="33637" y="885"/>
                    <a:pt x="27254" y="885"/>
                  </a:cubicBezTo>
                  <a:cubicBezTo>
                    <a:pt x="19760" y="885"/>
                    <a:pt x="8658" y="615"/>
                    <a:pt x="332" y="75"/>
                  </a:cubicBezTo>
                  <a:lnTo>
                    <a:pt x="332" y="8450"/>
                  </a:lnTo>
                  <a:cubicBezTo>
                    <a:pt x="17817" y="8450"/>
                    <a:pt x="18927" y="10071"/>
                    <a:pt x="22535" y="18446"/>
                  </a:cubicBezTo>
                  <a:lnTo>
                    <a:pt x="62502" y="114356"/>
                  </a:lnTo>
                  <a:cubicBezTo>
                    <a:pt x="64167" y="118139"/>
                    <a:pt x="64723" y="119490"/>
                    <a:pt x="68331" y="119490"/>
                  </a:cubicBezTo>
                  <a:cubicBezTo>
                    <a:pt x="71939" y="119490"/>
                    <a:pt x="73049" y="117058"/>
                    <a:pt x="74159" y="114356"/>
                  </a:cubicBezTo>
                  <a:lnTo>
                    <a:pt x="110518" y="2655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6" name="Freeform 10865">
              <a:extLst>
                <a:ext uri="{FF2B5EF4-FFF2-40B4-BE49-F238E27FC236}">
                  <a16:creationId xmlns:a16="http://schemas.microsoft.com/office/drawing/2014/main" id="{3A9DF091-7433-67B2-90F3-4D6C2690BA98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11924722" y="4445233"/>
              <a:ext cx="107410" cy="124007"/>
            </a:xfrm>
            <a:custGeom>
              <a:avLst/>
              <a:gdLst>
                <a:gd name="connsiteX0" fmla="*/ 23651 w 107410"/>
                <a:gd name="connsiteY0" fmla="*/ 53028 h 124007"/>
                <a:gd name="connsiteX1" fmla="*/ 58066 w 107410"/>
                <a:gd name="connsiteY1" fmla="*/ 6018 h 124007"/>
                <a:gd name="connsiteX2" fmla="*/ 89429 w 107410"/>
                <a:gd name="connsiteY2" fmla="*/ 53028 h 124007"/>
                <a:gd name="connsiteX3" fmla="*/ 23651 w 107410"/>
                <a:gd name="connsiteY3" fmla="*/ 53028 h 124007"/>
                <a:gd name="connsiteX4" fmla="*/ 23373 w 107410"/>
                <a:gd name="connsiteY4" fmla="*/ 58701 h 124007"/>
                <a:gd name="connsiteX5" fmla="*/ 100809 w 107410"/>
                <a:gd name="connsiteY5" fmla="*/ 58701 h 124007"/>
                <a:gd name="connsiteX6" fmla="*/ 107747 w 107410"/>
                <a:gd name="connsiteY6" fmla="*/ 53028 h 124007"/>
                <a:gd name="connsiteX7" fmla="*/ 58066 w 107410"/>
                <a:gd name="connsiteY7" fmla="*/ 75 h 124007"/>
                <a:gd name="connsiteX8" fmla="*/ 337 w 107410"/>
                <a:gd name="connsiteY8" fmla="*/ 61673 h 124007"/>
                <a:gd name="connsiteX9" fmla="*/ 61397 w 107410"/>
                <a:gd name="connsiteY9" fmla="*/ 124082 h 124007"/>
                <a:gd name="connsiteX10" fmla="*/ 107747 w 107410"/>
                <a:gd name="connsiteY10" fmla="*/ 88960 h 124007"/>
                <a:gd name="connsiteX11" fmla="*/ 104139 w 107410"/>
                <a:gd name="connsiteY11" fmla="*/ 85718 h 124007"/>
                <a:gd name="connsiteX12" fmla="*/ 100531 w 107410"/>
                <a:gd name="connsiteY12" fmla="*/ 89501 h 124007"/>
                <a:gd name="connsiteX13" fmla="*/ 63062 w 107410"/>
                <a:gd name="connsiteY13" fmla="*/ 117328 h 124007"/>
                <a:gd name="connsiteX14" fmla="*/ 31699 w 107410"/>
                <a:gd name="connsiteY14" fmla="*/ 99227 h 124007"/>
                <a:gd name="connsiteX15" fmla="*/ 2337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651" y="53028"/>
                  </a:moveTo>
                  <a:cubicBezTo>
                    <a:pt x="25316" y="12773"/>
                    <a:pt x="48630" y="6018"/>
                    <a:pt x="58066" y="6018"/>
                  </a:cubicBezTo>
                  <a:cubicBezTo>
                    <a:pt x="86654" y="6018"/>
                    <a:pt x="89429" y="42491"/>
                    <a:pt x="89429" y="53028"/>
                  </a:cubicBezTo>
                  <a:lnTo>
                    <a:pt x="23651" y="53028"/>
                  </a:lnTo>
                  <a:close/>
                  <a:moveTo>
                    <a:pt x="23373" y="58701"/>
                  </a:moveTo>
                  <a:lnTo>
                    <a:pt x="100809" y="58701"/>
                  </a:lnTo>
                  <a:cubicBezTo>
                    <a:pt x="106915" y="58701"/>
                    <a:pt x="107747" y="58701"/>
                    <a:pt x="107747" y="53028"/>
                  </a:cubicBezTo>
                  <a:cubicBezTo>
                    <a:pt x="107747" y="26281"/>
                    <a:pt x="92760" y="75"/>
                    <a:pt x="58066" y="75"/>
                  </a:cubicBezTo>
                  <a:cubicBezTo>
                    <a:pt x="25871" y="75"/>
                    <a:pt x="337" y="27902"/>
                    <a:pt x="337" y="61673"/>
                  </a:cubicBezTo>
                  <a:cubicBezTo>
                    <a:pt x="337" y="97876"/>
                    <a:pt x="29479" y="124082"/>
                    <a:pt x="61397" y="124082"/>
                  </a:cubicBezTo>
                  <a:cubicBezTo>
                    <a:pt x="95258" y="124082"/>
                    <a:pt x="107747" y="94094"/>
                    <a:pt x="107747" y="88960"/>
                  </a:cubicBezTo>
                  <a:cubicBezTo>
                    <a:pt x="107747" y="86259"/>
                    <a:pt x="105527" y="85718"/>
                    <a:pt x="104139" y="85718"/>
                  </a:cubicBezTo>
                  <a:cubicBezTo>
                    <a:pt x="101641" y="85718"/>
                    <a:pt x="101086" y="87339"/>
                    <a:pt x="100531" y="89501"/>
                  </a:cubicBezTo>
                  <a:cubicBezTo>
                    <a:pt x="90817" y="117328"/>
                    <a:pt x="65838" y="117328"/>
                    <a:pt x="63062" y="117328"/>
                  </a:cubicBezTo>
                  <a:cubicBezTo>
                    <a:pt x="49185" y="117328"/>
                    <a:pt x="38083" y="109223"/>
                    <a:pt x="31699" y="99227"/>
                  </a:cubicBezTo>
                  <a:cubicBezTo>
                    <a:pt x="23373" y="86259"/>
                    <a:pt x="23373" y="68428"/>
                    <a:pt x="2337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7" name="Freeform 10866">
              <a:extLst>
                <a:ext uri="{FF2B5EF4-FFF2-40B4-BE49-F238E27FC236}">
                  <a16:creationId xmlns:a16="http://schemas.microsoft.com/office/drawing/2014/main" id="{94605CAB-A4AA-8482-B18F-1311C0237F18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12049464" y="4378771"/>
              <a:ext cx="61615" cy="187497"/>
            </a:xfrm>
            <a:custGeom>
              <a:avLst/>
              <a:gdLst>
                <a:gd name="connsiteX0" fmla="*/ 40308 w 61615"/>
                <a:gd name="connsiteY0" fmla="*/ 75 h 187497"/>
                <a:gd name="connsiteX1" fmla="*/ 341 w 61615"/>
                <a:gd name="connsiteY1" fmla="*/ 3047 h 187497"/>
                <a:gd name="connsiteX2" fmla="*/ 341 w 61615"/>
                <a:gd name="connsiteY2" fmla="*/ 11422 h 187497"/>
                <a:gd name="connsiteX3" fmla="*/ 21990 w 61615"/>
                <a:gd name="connsiteY3" fmla="*/ 26551 h 187497"/>
                <a:gd name="connsiteX4" fmla="*/ 21990 w 61615"/>
                <a:gd name="connsiteY4" fmla="*/ 167039 h 187497"/>
                <a:gd name="connsiteX5" fmla="*/ 341 w 61615"/>
                <a:gd name="connsiteY5" fmla="*/ 179197 h 187497"/>
                <a:gd name="connsiteX6" fmla="*/ 341 w 61615"/>
                <a:gd name="connsiteY6" fmla="*/ 187572 h 187497"/>
                <a:gd name="connsiteX7" fmla="*/ 31149 w 61615"/>
                <a:gd name="connsiteY7" fmla="*/ 186762 h 187497"/>
                <a:gd name="connsiteX8" fmla="*/ 61956 w 61615"/>
                <a:gd name="connsiteY8" fmla="*/ 187572 h 187497"/>
                <a:gd name="connsiteX9" fmla="*/ 61956 w 61615"/>
                <a:gd name="connsiteY9" fmla="*/ 179197 h 187497"/>
                <a:gd name="connsiteX10" fmla="*/ 40308 w 61615"/>
                <a:gd name="connsiteY10" fmla="*/ 167039 h 187497"/>
                <a:gd name="connsiteX11" fmla="*/ 40308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308" y="75"/>
                  </a:moveTo>
                  <a:lnTo>
                    <a:pt x="341" y="3047"/>
                  </a:lnTo>
                  <a:lnTo>
                    <a:pt x="341" y="11422"/>
                  </a:lnTo>
                  <a:cubicBezTo>
                    <a:pt x="19769" y="11422"/>
                    <a:pt x="21990" y="13313"/>
                    <a:pt x="21990" y="26551"/>
                  </a:cubicBezTo>
                  <a:lnTo>
                    <a:pt x="21990" y="167039"/>
                  </a:lnTo>
                  <a:cubicBezTo>
                    <a:pt x="21990" y="179197"/>
                    <a:pt x="18937" y="179197"/>
                    <a:pt x="341" y="179197"/>
                  </a:cubicBezTo>
                  <a:lnTo>
                    <a:pt x="341" y="187572"/>
                  </a:lnTo>
                  <a:cubicBezTo>
                    <a:pt x="9500" y="187302"/>
                    <a:pt x="24210" y="186762"/>
                    <a:pt x="31149" y="186762"/>
                  </a:cubicBezTo>
                  <a:cubicBezTo>
                    <a:pt x="38087" y="186762"/>
                    <a:pt x="51687" y="187302"/>
                    <a:pt x="61956" y="187572"/>
                  </a:cubicBezTo>
                  <a:lnTo>
                    <a:pt x="61956" y="179197"/>
                  </a:lnTo>
                  <a:cubicBezTo>
                    <a:pt x="43361" y="179197"/>
                    <a:pt x="40308" y="179197"/>
                    <a:pt x="40308" y="167039"/>
                  </a:cubicBezTo>
                  <a:lnTo>
                    <a:pt x="40308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8" name="Freeform 10867">
              <a:extLst>
                <a:ext uri="{FF2B5EF4-FFF2-40B4-BE49-F238E27FC236}">
                  <a16:creationId xmlns:a16="http://schemas.microsoft.com/office/drawing/2014/main" id="{9E85F3BB-D01C-C18B-14F8-2C02749FEADF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12122675" y="4449826"/>
              <a:ext cx="135720" cy="171827"/>
            </a:xfrm>
            <a:custGeom>
              <a:avLst/>
              <a:gdLst>
                <a:gd name="connsiteX0" fmla="*/ 110252 w 135720"/>
                <a:gd name="connsiteY0" fmla="*/ 25741 h 171827"/>
                <a:gd name="connsiteX1" fmla="*/ 136064 w 135720"/>
                <a:gd name="connsiteY1" fmla="*/ 8450 h 171827"/>
                <a:gd name="connsiteX2" fmla="*/ 136064 w 135720"/>
                <a:gd name="connsiteY2" fmla="*/ 75 h 171827"/>
                <a:gd name="connsiteX3" fmla="*/ 115248 w 135720"/>
                <a:gd name="connsiteY3" fmla="*/ 885 h 171827"/>
                <a:gd name="connsiteX4" fmla="*/ 91102 w 135720"/>
                <a:gd name="connsiteY4" fmla="*/ 75 h 171827"/>
                <a:gd name="connsiteX5" fmla="*/ 91102 w 135720"/>
                <a:gd name="connsiteY5" fmla="*/ 8450 h 171827"/>
                <a:gd name="connsiteX6" fmla="*/ 104146 w 135720"/>
                <a:gd name="connsiteY6" fmla="*/ 20067 h 171827"/>
                <a:gd name="connsiteX7" fmla="*/ 102481 w 135720"/>
                <a:gd name="connsiteY7" fmla="*/ 26551 h 171827"/>
                <a:gd name="connsiteX8" fmla="*/ 74449 w 135720"/>
                <a:gd name="connsiteY8" fmla="*/ 93013 h 171827"/>
                <a:gd name="connsiteX9" fmla="*/ 43641 w 135720"/>
                <a:gd name="connsiteY9" fmla="*/ 20337 h 171827"/>
                <a:gd name="connsiteX10" fmla="*/ 41976 w 135720"/>
                <a:gd name="connsiteY10" fmla="*/ 15474 h 171827"/>
                <a:gd name="connsiteX11" fmla="*/ 57518 w 135720"/>
                <a:gd name="connsiteY11" fmla="*/ 8450 h 171827"/>
                <a:gd name="connsiteX12" fmla="*/ 57518 w 135720"/>
                <a:gd name="connsiteY12" fmla="*/ 75 h 171827"/>
                <a:gd name="connsiteX13" fmla="*/ 27266 w 135720"/>
                <a:gd name="connsiteY13" fmla="*/ 885 h 171827"/>
                <a:gd name="connsiteX14" fmla="*/ 344 w 135720"/>
                <a:gd name="connsiteY14" fmla="*/ 75 h 171827"/>
                <a:gd name="connsiteX15" fmla="*/ 344 w 135720"/>
                <a:gd name="connsiteY15" fmla="*/ 8450 h 171827"/>
                <a:gd name="connsiteX16" fmla="*/ 22825 w 135720"/>
                <a:gd name="connsiteY16" fmla="*/ 17906 h 171827"/>
                <a:gd name="connsiteX17" fmla="*/ 64457 w 135720"/>
                <a:gd name="connsiteY17" fmla="*/ 116518 h 171827"/>
                <a:gd name="connsiteX18" fmla="*/ 57518 w 135720"/>
                <a:gd name="connsiteY18" fmla="*/ 132458 h 171827"/>
                <a:gd name="connsiteX19" fmla="*/ 25878 w 135720"/>
                <a:gd name="connsiteY19" fmla="*/ 165959 h 171827"/>
                <a:gd name="connsiteX20" fmla="*/ 12833 w 135720"/>
                <a:gd name="connsiteY20" fmla="*/ 161096 h 171827"/>
                <a:gd name="connsiteX21" fmla="*/ 23658 w 135720"/>
                <a:gd name="connsiteY21" fmla="*/ 149748 h 171827"/>
                <a:gd name="connsiteX22" fmla="*/ 12001 w 135720"/>
                <a:gd name="connsiteY22" fmla="*/ 138401 h 171827"/>
                <a:gd name="connsiteX23" fmla="*/ 344 w 135720"/>
                <a:gd name="connsiteY23" fmla="*/ 150019 h 171827"/>
                <a:gd name="connsiteX24" fmla="*/ 25878 w 135720"/>
                <a:gd name="connsiteY24" fmla="*/ 171902 h 171827"/>
                <a:gd name="connsiteX25" fmla="*/ 61404 w 135720"/>
                <a:gd name="connsiteY25" fmla="*/ 141103 h 171827"/>
                <a:gd name="connsiteX26" fmla="*/ 110252 w 135720"/>
                <a:gd name="connsiteY26" fmla="*/ 25741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720" h="171827">
                  <a:moveTo>
                    <a:pt x="110252" y="25741"/>
                  </a:moveTo>
                  <a:cubicBezTo>
                    <a:pt x="117469" y="8720"/>
                    <a:pt x="131624" y="8450"/>
                    <a:pt x="136064" y="8450"/>
                  </a:cubicBezTo>
                  <a:lnTo>
                    <a:pt x="136064" y="75"/>
                  </a:lnTo>
                  <a:cubicBezTo>
                    <a:pt x="129681" y="615"/>
                    <a:pt x="121632" y="885"/>
                    <a:pt x="115248" y="885"/>
                  </a:cubicBezTo>
                  <a:cubicBezTo>
                    <a:pt x="110252" y="885"/>
                    <a:pt x="97208" y="345"/>
                    <a:pt x="91102" y="75"/>
                  </a:cubicBezTo>
                  <a:lnTo>
                    <a:pt x="91102" y="8450"/>
                  </a:lnTo>
                  <a:cubicBezTo>
                    <a:pt x="99706" y="8720"/>
                    <a:pt x="104146" y="13313"/>
                    <a:pt x="104146" y="20067"/>
                  </a:cubicBezTo>
                  <a:cubicBezTo>
                    <a:pt x="104146" y="22769"/>
                    <a:pt x="103869" y="23309"/>
                    <a:pt x="102481" y="26551"/>
                  </a:cubicBezTo>
                  <a:lnTo>
                    <a:pt x="74449" y="93013"/>
                  </a:lnTo>
                  <a:lnTo>
                    <a:pt x="43641" y="20337"/>
                  </a:lnTo>
                  <a:cubicBezTo>
                    <a:pt x="42531" y="17636"/>
                    <a:pt x="41976" y="16555"/>
                    <a:pt x="41976" y="15474"/>
                  </a:cubicBezTo>
                  <a:cubicBezTo>
                    <a:pt x="41976" y="8450"/>
                    <a:pt x="52245" y="8450"/>
                    <a:pt x="57518" y="8450"/>
                  </a:cubicBezTo>
                  <a:lnTo>
                    <a:pt x="57518" y="75"/>
                  </a:lnTo>
                  <a:cubicBezTo>
                    <a:pt x="50302" y="345"/>
                    <a:pt x="31984" y="885"/>
                    <a:pt x="27266" y="885"/>
                  </a:cubicBezTo>
                  <a:cubicBezTo>
                    <a:pt x="19772" y="885"/>
                    <a:pt x="8670" y="615"/>
                    <a:pt x="344" y="75"/>
                  </a:cubicBezTo>
                  <a:lnTo>
                    <a:pt x="344" y="8450"/>
                  </a:lnTo>
                  <a:cubicBezTo>
                    <a:pt x="13666" y="8450"/>
                    <a:pt x="18939" y="8450"/>
                    <a:pt x="22825" y="17906"/>
                  </a:cubicBezTo>
                  <a:lnTo>
                    <a:pt x="64457" y="116518"/>
                  </a:lnTo>
                  <a:cubicBezTo>
                    <a:pt x="63069" y="120030"/>
                    <a:pt x="59184" y="128945"/>
                    <a:pt x="57518" y="132458"/>
                  </a:cubicBezTo>
                  <a:cubicBezTo>
                    <a:pt x="51412" y="147317"/>
                    <a:pt x="43641" y="165959"/>
                    <a:pt x="25878" y="165959"/>
                  </a:cubicBezTo>
                  <a:cubicBezTo>
                    <a:pt x="24490" y="165959"/>
                    <a:pt x="18107" y="165959"/>
                    <a:pt x="12833" y="161096"/>
                  </a:cubicBezTo>
                  <a:cubicBezTo>
                    <a:pt x="21437" y="160015"/>
                    <a:pt x="23658" y="154071"/>
                    <a:pt x="23658" y="149748"/>
                  </a:cubicBezTo>
                  <a:cubicBezTo>
                    <a:pt x="23658" y="142724"/>
                    <a:pt x="18384" y="138401"/>
                    <a:pt x="12001" y="138401"/>
                  </a:cubicBezTo>
                  <a:cubicBezTo>
                    <a:pt x="6450" y="138401"/>
                    <a:pt x="344" y="141914"/>
                    <a:pt x="344" y="150019"/>
                  </a:cubicBezTo>
                  <a:cubicBezTo>
                    <a:pt x="344" y="162176"/>
                    <a:pt x="12001" y="171902"/>
                    <a:pt x="25878" y="171902"/>
                  </a:cubicBezTo>
                  <a:cubicBezTo>
                    <a:pt x="43364" y="171902"/>
                    <a:pt x="54743" y="156503"/>
                    <a:pt x="61404" y="141103"/>
                  </a:cubicBezTo>
                  <a:lnTo>
                    <a:pt x="110252" y="2574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9" name="Freeform 10868">
              <a:extLst>
                <a:ext uri="{FF2B5EF4-FFF2-40B4-BE49-F238E27FC236}">
                  <a16:creationId xmlns:a16="http://schemas.microsoft.com/office/drawing/2014/main" id="{73EFF68F-0BD8-8CD0-6DA9-5C6F0CBDE379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12393410" y="4375799"/>
              <a:ext cx="89925" cy="190469"/>
            </a:xfrm>
            <a:custGeom>
              <a:avLst/>
              <a:gdLst>
                <a:gd name="connsiteX0" fmla="*/ 39765 w 89925"/>
                <a:gd name="connsiteY0" fmla="*/ 74101 h 190469"/>
                <a:gd name="connsiteX1" fmla="*/ 39765 w 89925"/>
                <a:gd name="connsiteY1" fmla="*/ 42761 h 190469"/>
                <a:gd name="connsiteX2" fmla="*/ 65299 w 89925"/>
                <a:gd name="connsiteY2" fmla="*/ 6018 h 190469"/>
                <a:gd name="connsiteX3" fmla="*/ 74458 w 89925"/>
                <a:gd name="connsiteY3" fmla="*/ 7910 h 190469"/>
                <a:gd name="connsiteX4" fmla="*/ 66132 w 89925"/>
                <a:gd name="connsiteY4" fmla="*/ 19257 h 190469"/>
                <a:gd name="connsiteX5" fmla="*/ 78067 w 89925"/>
                <a:gd name="connsiteY5" fmla="*/ 30874 h 190469"/>
                <a:gd name="connsiteX6" fmla="*/ 90279 w 89925"/>
                <a:gd name="connsiteY6" fmla="*/ 18987 h 190469"/>
                <a:gd name="connsiteX7" fmla="*/ 65299 w 89925"/>
                <a:gd name="connsiteY7" fmla="*/ 75 h 190469"/>
                <a:gd name="connsiteX8" fmla="*/ 22280 w 89925"/>
                <a:gd name="connsiteY8" fmla="*/ 43032 h 190469"/>
                <a:gd name="connsiteX9" fmla="*/ 22280 w 89925"/>
                <a:gd name="connsiteY9" fmla="*/ 74101 h 190469"/>
                <a:gd name="connsiteX10" fmla="*/ 353 w 89925"/>
                <a:gd name="connsiteY10" fmla="*/ 74101 h 190469"/>
                <a:gd name="connsiteX11" fmla="*/ 353 w 89925"/>
                <a:gd name="connsiteY11" fmla="*/ 82476 h 190469"/>
                <a:gd name="connsiteX12" fmla="*/ 22280 w 89925"/>
                <a:gd name="connsiteY12" fmla="*/ 82476 h 190469"/>
                <a:gd name="connsiteX13" fmla="*/ 22280 w 89925"/>
                <a:gd name="connsiteY13" fmla="*/ 170011 h 190469"/>
                <a:gd name="connsiteX14" fmla="*/ 631 w 89925"/>
                <a:gd name="connsiteY14" fmla="*/ 182169 h 190469"/>
                <a:gd name="connsiteX15" fmla="*/ 631 w 89925"/>
                <a:gd name="connsiteY15" fmla="*/ 190544 h 190469"/>
                <a:gd name="connsiteX16" fmla="*/ 32271 w 89925"/>
                <a:gd name="connsiteY16" fmla="*/ 189734 h 190469"/>
                <a:gd name="connsiteX17" fmla="*/ 67520 w 89925"/>
                <a:gd name="connsiteY17" fmla="*/ 190544 h 190469"/>
                <a:gd name="connsiteX18" fmla="*/ 67520 w 89925"/>
                <a:gd name="connsiteY18" fmla="*/ 182169 h 190469"/>
                <a:gd name="connsiteX19" fmla="*/ 61691 w 89925"/>
                <a:gd name="connsiteY19" fmla="*/ 182169 h 190469"/>
                <a:gd name="connsiteX20" fmla="*/ 40598 w 89925"/>
                <a:gd name="connsiteY20" fmla="*/ 169471 h 190469"/>
                <a:gd name="connsiteX21" fmla="*/ 40598 w 89925"/>
                <a:gd name="connsiteY21" fmla="*/ 82476 h 190469"/>
                <a:gd name="connsiteX22" fmla="*/ 72238 w 89925"/>
                <a:gd name="connsiteY22" fmla="*/ 82476 h 190469"/>
                <a:gd name="connsiteX23" fmla="*/ 72238 w 89925"/>
                <a:gd name="connsiteY23" fmla="*/ 74101 h 190469"/>
                <a:gd name="connsiteX24" fmla="*/ 39765 w 89925"/>
                <a:gd name="connsiteY24" fmla="*/ 7410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765" y="74101"/>
                  </a:moveTo>
                  <a:lnTo>
                    <a:pt x="39765" y="42761"/>
                  </a:lnTo>
                  <a:cubicBezTo>
                    <a:pt x="39765" y="18987"/>
                    <a:pt x="53087" y="6018"/>
                    <a:pt x="65299" y="6018"/>
                  </a:cubicBezTo>
                  <a:cubicBezTo>
                    <a:pt x="66132" y="6018"/>
                    <a:pt x="70295" y="6018"/>
                    <a:pt x="74458" y="7910"/>
                  </a:cubicBezTo>
                  <a:cubicBezTo>
                    <a:pt x="71128" y="8990"/>
                    <a:pt x="66132" y="12502"/>
                    <a:pt x="66132" y="19257"/>
                  </a:cubicBezTo>
                  <a:cubicBezTo>
                    <a:pt x="66132" y="25471"/>
                    <a:pt x="70573" y="30874"/>
                    <a:pt x="78067" y="30874"/>
                  </a:cubicBezTo>
                  <a:cubicBezTo>
                    <a:pt x="86115" y="30874"/>
                    <a:pt x="90279" y="25471"/>
                    <a:pt x="90279" y="18987"/>
                  </a:cubicBezTo>
                  <a:cubicBezTo>
                    <a:pt x="90279" y="8990"/>
                    <a:pt x="80009" y="75"/>
                    <a:pt x="65299" y="75"/>
                  </a:cubicBezTo>
                  <a:cubicBezTo>
                    <a:pt x="45871" y="75"/>
                    <a:pt x="22280" y="14394"/>
                    <a:pt x="22280" y="43032"/>
                  </a:cubicBezTo>
                  <a:lnTo>
                    <a:pt x="22280" y="74101"/>
                  </a:lnTo>
                  <a:lnTo>
                    <a:pt x="353" y="74101"/>
                  </a:lnTo>
                  <a:lnTo>
                    <a:pt x="353" y="82476"/>
                  </a:lnTo>
                  <a:lnTo>
                    <a:pt x="22280" y="82476"/>
                  </a:lnTo>
                  <a:lnTo>
                    <a:pt x="22280" y="170011"/>
                  </a:lnTo>
                  <a:cubicBezTo>
                    <a:pt x="22280" y="182169"/>
                    <a:pt x="19227" y="182169"/>
                    <a:pt x="631" y="182169"/>
                  </a:cubicBezTo>
                  <a:lnTo>
                    <a:pt x="631" y="190544"/>
                  </a:lnTo>
                  <a:cubicBezTo>
                    <a:pt x="11455" y="190274"/>
                    <a:pt x="24500" y="189734"/>
                    <a:pt x="32271" y="189734"/>
                  </a:cubicBezTo>
                  <a:cubicBezTo>
                    <a:pt x="43373" y="189734"/>
                    <a:pt x="56418" y="189734"/>
                    <a:pt x="67520" y="190544"/>
                  </a:cubicBezTo>
                  <a:lnTo>
                    <a:pt x="67520" y="182169"/>
                  </a:lnTo>
                  <a:lnTo>
                    <a:pt x="61691" y="182169"/>
                  </a:lnTo>
                  <a:cubicBezTo>
                    <a:pt x="41153" y="182169"/>
                    <a:pt x="40598" y="179197"/>
                    <a:pt x="40598" y="169471"/>
                  </a:cubicBezTo>
                  <a:lnTo>
                    <a:pt x="40598" y="82476"/>
                  </a:lnTo>
                  <a:lnTo>
                    <a:pt x="72238" y="82476"/>
                  </a:lnTo>
                  <a:lnTo>
                    <a:pt x="72238" y="74101"/>
                  </a:lnTo>
                  <a:lnTo>
                    <a:pt x="39765" y="74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0" name="Freeform 10869">
              <a:extLst>
                <a:ext uri="{FF2B5EF4-FFF2-40B4-BE49-F238E27FC236}">
                  <a16:creationId xmlns:a16="http://schemas.microsoft.com/office/drawing/2014/main" id="{738BF740-6338-4B66-3B93-4D0B8C72163C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12476829" y="4446854"/>
              <a:ext cx="93255" cy="119414"/>
            </a:xfrm>
            <a:custGeom>
              <a:avLst/>
              <a:gdLst>
                <a:gd name="connsiteX0" fmla="*/ 38935 w 93255"/>
                <a:gd name="connsiteY0" fmla="*/ 29793 h 119414"/>
                <a:gd name="connsiteX1" fmla="*/ 38935 w 93255"/>
                <a:gd name="connsiteY1" fmla="*/ 75 h 119414"/>
                <a:gd name="connsiteX2" fmla="*/ 356 w 93255"/>
                <a:gd name="connsiteY2" fmla="*/ 3047 h 119414"/>
                <a:gd name="connsiteX3" fmla="*/ 356 w 93255"/>
                <a:gd name="connsiteY3" fmla="*/ 11422 h 119414"/>
                <a:gd name="connsiteX4" fmla="*/ 22005 w 93255"/>
                <a:gd name="connsiteY4" fmla="*/ 26551 h 119414"/>
                <a:gd name="connsiteX5" fmla="*/ 22005 w 93255"/>
                <a:gd name="connsiteY5" fmla="*/ 98957 h 119414"/>
                <a:gd name="connsiteX6" fmla="*/ 356 w 93255"/>
                <a:gd name="connsiteY6" fmla="*/ 111114 h 119414"/>
                <a:gd name="connsiteX7" fmla="*/ 356 w 93255"/>
                <a:gd name="connsiteY7" fmla="*/ 119490 h 119414"/>
                <a:gd name="connsiteX8" fmla="*/ 31997 w 93255"/>
                <a:gd name="connsiteY8" fmla="*/ 118679 h 119414"/>
                <a:gd name="connsiteX9" fmla="*/ 67245 w 93255"/>
                <a:gd name="connsiteY9" fmla="*/ 119490 h 119414"/>
                <a:gd name="connsiteX10" fmla="*/ 67245 w 93255"/>
                <a:gd name="connsiteY10" fmla="*/ 111114 h 119414"/>
                <a:gd name="connsiteX11" fmla="*/ 61417 w 93255"/>
                <a:gd name="connsiteY11" fmla="*/ 111114 h 119414"/>
                <a:gd name="connsiteX12" fmla="*/ 40323 w 93255"/>
                <a:gd name="connsiteY12" fmla="*/ 98416 h 119414"/>
                <a:gd name="connsiteX13" fmla="*/ 40323 w 93255"/>
                <a:gd name="connsiteY13" fmla="*/ 56810 h 119414"/>
                <a:gd name="connsiteX14" fmla="*/ 73074 w 93255"/>
                <a:gd name="connsiteY14" fmla="*/ 6018 h 119414"/>
                <a:gd name="connsiteX15" fmla="*/ 76127 w 93255"/>
                <a:gd name="connsiteY15" fmla="*/ 6289 h 119414"/>
                <a:gd name="connsiteX16" fmla="*/ 69743 w 93255"/>
                <a:gd name="connsiteY16" fmla="*/ 16825 h 119414"/>
                <a:gd name="connsiteX17" fmla="*/ 81678 w 93255"/>
                <a:gd name="connsiteY17" fmla="*/ 28442 h 119414"/>
                <a:gd name="connsiteX18" fmla="*/ 93612 w 93255"/>
                <a:gd name="connsiteY18" fmla="*/ 16555 h 119414"/>
                <a:gd name="connsiteX19" fmla="*/ 73074 w 93255"/>
                <a:gd name="connsiteY19" fmla="*/ 75 h 119414"/>
                <a:gd name="connsiteX20" fmla="*/ 38935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935" y="29793"/>
                  </a:moveTo>
                  <a:lnTo>
                    <a:pt x="38935" y="75"/>
                  </a:lnTo>
                  <a:lnTo>
                    <a:pt x="356" y="3047"/>
                  </a:lnTo>
                  <a:lnTo>
                    <a:pt x="356" y="11422"/>
                  </a:lnTo>
                  <a:cubicBezTo>
                    <a:pt x="19785" y="11422"/>
                    <a:pt x="22005" y="13313"/>
                    <a:pt x="22005" y="26551"/>
                  </a:cubicBezTo>
                  <a:lnTo>
                    <a:pt x="22005" y="98957"/>
                  </a:lnTo>
                  <a:cubicBezTo>
                    <a:pt x="22005" y="111114"/>
                    <a:pt x="18952" y="111114"/>
                    <a:pt x="356" y="111114"/>
                  </a:cubicBezTo>
                  <a:lnTo>
                    <a:pt x="356" y="119490"/>
                  </a:lnTo>
                  <a:cubicBezTo>
                    <a:pt x="11181" y="119219"/>
                    <a:pt x="24225" y="118679"/>
                    <a:pt x="31997" y="118679"/>
                  </a:cubicBezTo>
                  <a:cubicBezTo>
                    <a:pt x="43099" y="118679"/>
                    <a:pt x="56143" y="118679"/>
                    <a:pt x="67245" y="119490"/>
                  </a:cubicBezTo>
                  <a:lnTo>
                    <a:pt x="67245" y="111114"/>
                  </a:lnTo>
                  <a:lnTo>
                    <a:pt x="61417" y="111114"/>
                  </a:lnTo>
                  <a:cubicBezTo>
                    <a:pt x="40878" y="111114"/>
                    <a:pt x="40323" y="108142"/>
                    <a:pt x="40323" y="98416"/>
                  </a:cubicBezTo>
                  <a:lnTo>
                    <a:pt x="40323" y="56810"/>
                  </a:lnTo>
                  <a:cubicBezTo>
                    <a:pt x="40323" y="30064"/>
                    <a:pt x="51980" y="6018"/>
                    <a:pt x="73074" y="6018"/>
                  </a:cubicBezTo>
                  <a:cubicBezTo>
                    <a:pt x="75017" y="6018"/>
                    <a:pt x="75572" y="6018"/>
                    <a:pt x="76127" y="6289"/>
                  </a:cubicBezTo>
                  <a:cubicBezTo>
                    <a:pt x="75294" y="6559"/>
                    <a:pt x="69743" y="9801"/>
                    <a:pt x="69743" y="16825"/>
                  </a:cubicBezTo>
                  <a:cubicBezTo>
                    <a:pt x="69743" y="24390"/>
                    <a:pt x="75572" y="28442"/>
                    <a:pt x="81678" y="28442"/>
                  </a:cubicBezTo>
                  <a:cubicBezTo>
                    <a:pt x="86674" y="28442"/>
                    <a:pt x="93612" y="25200"/>
                    <a:pt x="93612" y="16555"/>
                  </a:cubicBezTo>
                  <a:cubicBezTo>
                    <a:pt x="93612" y="7910"/>
                    <a:pt x="85008" y="75"/>
                    <a:pt x="73074" y="75"/>
                  </a:cubicBezTo>
                  <a:cubicBezTo>
                    <a:pt x="52813" y="75"/>
                    <a:pt x="42821" y="18176"/>
                    <a:pt x="38935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1" name="Freeform 10870">
              <a:extLst>
                <a:ext uri="{FF2B5EF4-FFF2-40B4-BE49-F238E27FC236}">
                  <a16:creationId xmlns:a16="http://schemas.microsoft.com/office/drawing/2014/main" id="{CC92268A-E996-FF70-138C-315C85E64E15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12585536" y="4445233"/>
              <a:ext cx="122953" cy="124007"/>
            </a:xfrm>
            <a:custGeom>
              <a:avLst/>
              <a:gdLst>
                <a:gd name="connsiteX0" fmla="*/ 123314 w 122953"/>
                <a:gd name="connsiteY0" fmla="*/ 63294 h 124007"/>
                <a:gd name="connsiteX1" fmla="*/ 61976 w 122953"/>
                <a:gd name="connsiteY1" fmla="*/ 75 h 124007"/>
                <a:gd name="connsiteX2" fmla="*/ 360 w 122953"/>
                <a:gd name="connsiteY2" fmla="*/ 63294 h 124007"/>
                <a:gd name="connsiteX3" fmla="*/ 61698 w 122953"/>
                <a:gd name="connsiteY3" fmla="*/ 124082 h 124007"/>
                <a:gd name="connsiteX4" fmla="*/ 123314 w 122953"/>
                <a:gd name="connsiteY4" fmla="*/ 63294 h 124007"/>
                <a:gd name="connsiteX5" fmla="*/ 61976 w 122953"/>
                <a:gd name="connsiteY5" fmla="*/ 117328 h 124007"/>
                <a:gd name="connsiteX6" fmla="*/ 30335 w 122953"/>
                <a:gd name="connsiteY6" fmla="*/ 99227 h 124007"/>
                <a:gd name="connsiteX7" fmla="*/ 23397 w 122953"/>
                <a:gd name="connsiteY7" fmla="*/ 61133 h 124007"/>
                <a:gd name="connsiteX8" fmla="*/ 30058 w 122953"/>
                <a:gd name="connsiteY8" fmla="*/ 24120 h 124007"/>
                <a:gd name="connsiteX9" fmla="*/ 61698 w 122953"/>
                <a:gd name="connsiteY9" fmla="*/ 6018 h 124007"/>
                <a:gd name="connsiteX10" fmla="*/ 93061 w 122953"/>
                <a:gd name="connsiteY10" fmla="*/ 23579 h 124007"/>
                <a:gd name="connsiteX11" fmla="*/ 100277 w 122953"/>
                <a:gd name="connsiteY11" fmla="*/ 61133 h 124007"/>
                <a:gd name="connsiteX12" fmla="*/ 94171 w 122953"/>
                <a:gd name="connsiteY12" fmla="*/ 97336 h 124007"/>
                <a:gd name="connsiteX13" fmla="*/ 61976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314" y="63294"/>
                  </a:moveTo>
                  <a:cubicBezTo>
                    <a:pt x="123314" y="28713"/>
                    <a:pt x="95559" y="75"/>
                    <a:pt x="61976" y="75"/>
                  </a:cubicBezTo>
                  <a:cubicBezTo>
                    <a:pt x="27282" y="75"/>
                    <a:pt x="360" y="29523"/>
                    <a:pt x="360" y="63294"/>
                  </a:cubicBezTo>
                  <a:cubicBezTo>
                    <a:pt x="360" y="98146"/>
                    <a:pt x="29225" y="124082"/>
                    <a:pt x="61698" y="124082"/>
                  </a:cubicBezTo>
                  <a:cubicBezTo>
                    <a:pt x="95281" y="124082"/>
                    <a:pt x="123314" y="97606"/>
                    <a:pt x="123314" y="63294"/>
                  </a:cubicBezTo>
                  <a:close/>
                  <a:moveTo>
                    <a:pt x="61976" y="117328"/>
                  </a:moveTo>
                  <a:cubicBezTo>
                    <a:pt x="50041" y="117328"/>
                    <a:pt x="37829" y="111655"/>
                    <a:pt x="30335" y="99227"/>
                  </a:cubicBezTo>
                  <a:cubicBezTo>
                    <a:pt x="23397" y="87339"/>
                    <a:pt x="23397" y="70859"/>
                    <a:pt x="23397" y="61133"/>
                  </a:cubicBezTo>
                  <a:cubicBezTo>
                    <a:pt x="23397" y="50596"/>
                    <a:pt x="23397" y="36007"/>
                    <a:pt x="30058" y="24120"/>
                  </a:cubicBezTo>
                  <a:cubicBezTo>
                    <a:pt x="37552" y="11692"/>
                    <a:pt x="50596" y="6018"/>
                    <a:pt x="61698" y="6018"/>
                  </a:cubicBezTo>
                  <a:cubicBezTo>
                    <a:pt x="73910" y="6018"/>
                    <a:pt x="85845" y="11962"/>
                    <a:pt x="93061" y="23579"/>
                  </a:cubicBezTo>
                  <a:cubicBezTo>
                    <a:pt x="100277" y="35197"/>
                    <a:pt x="100277" y="50867"/>
                    <a:pt x="100277" y="61133"/>
                  </a:cubicBezTo>
                  <a:cubicBezTo>
                    <a:pt x="100277" y="70859"/>
                    <a:pt x="100277" y="85448"/>
                    <a:pt x="94171" y="97336"/>
                  </a:cubicBezTo>
                  <a:cubicBezTo>
                    <a:pt x="88065" y="109493"/>
                    <a:pt x="75853" y="117328"/>
                    <a:pt x="61976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2" name="Freeform 10871">
              <a:extLst>
                <a:ext uri="{FF2B5EF4-FFF2-40B4-BE49-F238E27FC236}">
                  <a16:creationId xmlns:a16="http://schemas.microsoft.com/office/drawing/2014/main" id="{E0E1280A-FA7B-533B-DACC-D23C4500EA13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12725420" y="4446854"/>
              <a:ext cx="216764" cy="119414"/>
            </a:xfrm>
            <a:custGeom>
              <a:avLst/>
              <a:gdLst>
                <a:gd name="connsiteX0" fmla="*/ 22014 w 216764"/>
                <a:gd name="connsiteY0" fmla="*/ 26551 h 119414"/>
                <a:gd name="connsiteX1" fmla="*/ 22014 w 216764"/>
                <a:gd name="connsiteY1" fmla="*/ 98957 h 119414"/>
                <a:gd name="connsiteX2" fmla="*/ 365 w 216764"/>
                <a:gd name="connsiteY2" fmla="*/ 111114 h 119414"/>
                <a:gd name="connsiteX3" fmla="*/ 365 w 216764"/>
                <a:gd name="connsiteY3" fmla="*/ 119490 h 119414"/>
                <a:gd name="connsiteX4" fmla="*/ 31728 w 216764"/>
                <a:gd name="connsiteY4" fmla="*/ 118679 h 119414"/>
                <a:gd name="connsiteX5" fmla="*/ 62813 w 216764"/>
                <a:gd name="connsiteY5" fmla="*/ 119490 h 119414"/>
                <a:gd name="connsiteX6" fmla="*/ 62813 w 216764"/>
                <a:gd name="connsiteY6" fmla="*/ 111114 h 119414"/>
                <a:gd name="connsiteX7" fmla="*/ 41165 w 216764"/>
                <a:gd name="connsiteY7" fmla="*/ 98957 h 119414"/>
                <a:gd name="connsiteX8" fmla="*/ 41165 w 216764"/>
                <a:gd name="connsiteY8" fmla="*/ 49246 h 119414"/>
                <a:gd name="connsiteX9" fmla="*/ 78634 w 216764"/>
                <a:gd name="connsiteY9" fmla="*/ 6018 h 119414"/>
                <a:gd name="connsiteX10" fmla="*/ 99172 w 216764"/>
                <a:gd name="connsiteY10" fmla="*/ 36007 h 119414"/>
                <a:gd name="connsiteX11" fmla="*/ 99172 w 216764"/>
                <a:gd name="connsiteY11" fmla="*/ 98957 h 119414"/>
                <a:gd name="connsiteX12" fmla="*/ 77523 w 216764"/>
                <a:gd name="connsiteY12" fmla="*/ 111114 h 119414"/>
                <a:gd name="connsiteX13" fmla="*/ 77523 w 216764"/>
                <a:gd name="connsiteY13" fmla="*/ 119490 h 119414"/>
                <a:gd name="connsiteX14" fmla="*/ 108886 w 216764"/>
                <a:gd name="connsiteY14" fmla="*/ 118679 h 119414"/>
                <a:gd name="connsiteX15" fmla="*/ 139971 w 216764"/>
                <a:gd name="connsiteY15" fmla="*/ 119490 h 119414"/>
                <a:gd name="connsiteX16" fmla="*/ 139971 w 216764"/>
                <a:gd name="connsiteY16" fmla="*/ 111114 h 119414"/>
                <a:gd name="connsiteX17" fmla="*/ 118323 w 216764"/>
                <a:gd name="connsiteY17" fmla="*/ 98957 h 119414"/>
                <a:gd name="connsiteX18" fmla="*/ 118323 w 216764"/>
                <a:gd name="connsiteY18" fmla="*/ 49246 h 119414"/>
                <a:gd name="connsiteX19" fmla="*/ 155792 w 216764"/>
                <a:gd name="connsiteY19" fmla="*/ 6018 h 119414"/>
                <a:gd name="connsiteX20" fmla="*/ 176330 w 216764"/>
                <a:gd name="connsiteY20" fmla="*/ 36007 h 119414"/>
                <a:gd name="connsiteX21" fmla="*/ 176330 w 216764"/>
                <a:gd name="connsiteY21" fmla="*/ 98957 h 119414"/>
                <a:gd name="connsiteX22" fmla="*/ 154681 w 216764"/>
                <a:gd name="connsiteY22" fmla="*/ 111114 h 119414"/>
                <a:gd name="connsiteX23" fmla="*/ 154681 w 216764"/>
                <a:gd name="connsiteY23" fmla="*/ 119490 h 119414"/>
                <a:gd name="connsiteX24" fmla="*/ 186044 w 216764"/>
                <a:gd name="connsiteY24" fmla="*/ 118679 h 119414"/>
                <a:gd name="connsiteX25" fmla="*/ 217129 w 216764"/>
                <a:gd name="connsiteY25" fmla="*/ 119490 h 119414"/>
                <a:gd name="connsiteX26" fmla="*/ 217129 w 216764"/>
                <a:gd name="connsiteY26" fmla="*/ 111114 h 119414"/>
                <a:gd name="connsiteX27" fmla="*/ 195481 w 216764"/>
                <a:gd name="connsiteY27" fmla="*/ 103009 h 119414"/>
                <a:gd name="connsiteX28" fmla="*/ 195481 w 216764"/>
                <a:gd name="connsiteY28" fmla="*/ 51407 h 119414"/>
                <a:gd name="connsiteX29" fmla="*/ 186877 w 216764"/>
                <a:gd name="connsiteY29" fmla="*/ 10071 h 119414"/>
                <a:gd name="connsiteX30" fmla="*/ 157734 w 216764"/>
                <a:gd name="connsiteY30" fmla="*/ 75 h 119414"/>
                <a:gd name="connsiteX31" fmla="*/ 117490 w 216764"/>
                <a:gd name="connsiteY31" fmla="*/ 26551 h 119414"/>
                <a:gd name="connsiteX32" fmla="*/ 80576 w 216764"/>
                <a:gd name="connsiteY32" fmla="*/ 75 h 119414"/>
                <a:gd name="connsiteX33" fmla="*/ 39499 w 216764"/>
                <a:gd name="connsiteY33" fmla="*/ 28442 h 119414"/>
                <a:gd name="connsiteX34" fmla="*/ 39499 w 216764"/>
                <a:gd name="connsiteY34" fmla="*/ 75 h 119414"/>
                <a:gd name="connsiteX35" fmla="*/ 365 w 216764"/>
                <a:gd name="connsiteY35" fmla="*/ 3047 h 119414"/>
                <a:gd name="connsiteX36" fmla="*/ 365 w 216764"/>
                <a:gd name="connsiteY36" fmla="*/ 11422 h 119414"/>
                <a:gd name="connsiteX37" fmla="*/ 22014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2014" y="26551"/>
                  </a:moveTo>
                  <a:lnTo>
                    <a:pt x="22014" y="98957"/>
                  </a:lnTo>
                  <a:cubicBezTo>
                    <a:pt x="22014" y="111114"/>
                    <a:pt x="18961" y="111114"/>
                    <a:pt x="365" y="111114"/>
                  </a:cubicBezTo>
                  <a:lnTo>
                    <a:pt x="365" y="119490"/>
                  </a:lnTo>
                  <a:cubicBezTo>
                    <a:pt x="10079" y="119219"/>
                    <a:pt x="24234" y="118679"/>
                    <a:pt x="31728" y="118679"/>
                  </a:cubicBezTo>
                  <a:cubicBezTo>
                    <a:pt x="38944" y="118679"/>
                    <a:pt x="53377" y="119219"/>
                    <a:pt x="62813" y="119490"/>
                  </a:cubicBezTo>
                  <a:lnTo>
                    <a:pt x="62813" y="111114"/>
                  </a:lnTo>
                  <a:cubicBezTo>
                    <a:pt x="44218" y="111114"/>
                    <a:pt x="41165" y="111114"/>
                    <a:pt x="41165" y="98957"/>
                  </a:cubicBezTo>
                  <a:lnTo>
                    <a:pt x="41165" y="49246"/>
                  </a:lnTo>
                  <a:cubicBezTo>
                    <a:pt x="41165" y="21148"/>
                    <a:pt x="60871" y="6018"/>
                    <a:pt x="78634" y="6018"/>
                  </a:cubicBezTo>
                  <a:cubicBezTo>
                    <a:pt x="96119" y="6018"/>
                    <a:pt x="99172" y="20608"/>
                    <a:pt x="99172" y="36007"/>
                  </a:cubicBezTo>
                  <a:lnTo>
                    <a:pt x="99172" y="98957"/>
                  </a:lnTo>
                  <a:cubicBezTo>
                    <a:pt x="99172" y="111114"/>
                    <a:pt x="96119" y="111114"/>
                    <a:pt x="77523" y="111114"/>
                  </a:cubicBezTo>
                  <a:lnTo>
                    <a:pt x="77523" y="119490"/>
                  </a:lnTo>
                  <a:cubicBezTo>
                    <a:pt x="87238" y="119219"/>
                    <a:pt x="101392" y="118679"/>
                    <a:pt x="108886" y="118679"/>
                  </a:cubicBezTo>
                  <a:cubicBezTo>
                    <a:pt x="116102" y="118679"/>
                    <a:pt x="130535" y="119219"/>
                    <a:pt x="139971" y="119490"/>
                  </a:cubicBezTo>
                  <a:lnTo>
                    <a:pt x="139971" y="111114"/>
                  </a:lnTo>
                  <a:cubicBezTo>
                    <a:pt x="121376" y="111114"/>
                    <a:pt x="118323" y="111114"/>
                    <a:pt x="118323" y="98957"/>
                  </a:cubicBezTo>
                  <a:lnTo>
                    <a:pt x="118323" y="49246"/>
                  </a:lnTo>
                  <a:cubicBezTo>
                    <a:pt x="118323" y="21148"/>
                    <a:pt x="138029" y="6018"/>
                    <a:pt x="155792" y="6018"/>
                  </a:cubicBezTo>
                  <a:cubicBezTo>
                    <a:pt x="173277" y="6018"/>
                    <a:pt x="176330" y="20608"/>
                    <a:pt x="176330" y="36007"/>
                  </a:cubicBezTo>
                  <a:lnTo>
                    <a:pt x="176330" y="98957"/>
                  </a:lnTo>
                  <a:cubicBezTo>
                    <a:pt x="176330" y="111114"/>
                    <a:pt x="173277" y="111114"/>
                    <a:pt x="154681" y="111114"/>
                  </a:cubicBezTo>
                  <a:lnTo>
                    <a:pt x="154681" y="119490"/>
                  </a:lnTo>
                  <a:cubicBezTo>
                    <a:pt x="164396" y="119219"/>
                    <a:pt x="178550" y="118679"/>
                    <a:pt x="186044" y="118679"/>
                  </a:cubicBezTo>
                  <a:cubicBezTo>
                    <a:pt x="193260" y="118679"/>
                    <a:pt x="207693" y="119219"/>
                    <a:pt x="217129" y="119490"/>
                  </a:cubicBezTo>
                  <a:lnTo>
                    <a:pt x="217129" y="111114"/>
                  </a:lnTo>
                  <a:cubicBezTo>
                    <a:pt x="202697" y="111114"/>
                    <a:pt x="195758" y="111114"/>
                    <a:pt x="195481" y="103009"/>
                  </a:cubicBezTo>
                  <a:lnTo>
                    <a:pt x="195481" y="51407"/>
                  </a:lnTo>
                  <a:cubicBezTo>
                    <a:pt x="195481" y="28172"/>
                    <a:pt x="195481" y="19797"/>
                    <a:pt x="186877" y="10071"/>
                  </a:cubicBezTo>
                  <a:cubicBezTo>
                    <a:pt x="182991" y="5478"/>
                    <a:pt x="173832" y="75"/>
                    <a:pt x="157734" y="75"/>
                  </a:cubicBezTo>
                  <a:cubicBezTo>
                    <a:pt x="134421" y="75"/>
                    <a:pt x="122208" y="16285"/>
                    <a:pt x="117490" y="26551"/>
                  </a:cubicBezTo>
                  <a:cubicBezTo>
                    <a:pt x="113604" y="3047"/>
                    <a:pt x="93066" y="75"/>
                    <a:pt x="80576" y="75"/>
                  </a:cubicBezTo>
                  <a:cubicBezTo>
                    <a:pt x="60315" y="75"/>
                    <a:pt x="47271" y="11692"/>
                    <a:pt x="39499" y="28442"/>
                  </a:cubicBezTo>
                  <a:lnTo>
                    <a:pt x="39499" y="75"/>
                  </a:lnTo>
                  <a:lnTo>
                    <a:pt x="365" y="3047"/>
                  </a:lnTo>
                  <a:lnTo>
                    <a:pt x="365" y="11422"/>
                  </a:lnTo>
                  <a:cubicBezTo>
                    <a:pt x="19794" y="11422"/>
                    <a:pt x="22014" y="13313"/>
                    <a:pt x="22014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3" name="Freeform 10872">
              <a:extLst>
                <a:ext uri="{FF2B5EF4-FFF2-40B4-BE49-F238E27FC236}">
                  <a16:creationId xmlns:a16="http://schemas.microsoft.com/office/drawing/2014/main" id="{D94D2E1A-BB08-3396-2809-27E598AE57DD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13079850" y="4445233"/>
              <a:ext cx="125173" cy="124007"/>
            </a:xfrm>
            <a:custGeom>
              <a:avLst/>
              <a:gdLst>
                <a:gd name="connsiteX0" fmla="*/ 81144 w 125173"/>
                <a:gd name="connsiteY0" fmla="*/ 100578 h 124007"/>
                <a:gd name="connsiteX1" fmla="*/ 102793 w 125173"/>
                <a:gd name="connsiteY1" fmla="*/ 122732 h 124007"/>
                <a:gd name="connsiteX2" fmla="*/ 125552 w 125173"/>
                <a:gd name="connsiteY2" fmla="*/ 97065 h 124007"/>
                <a:gd name="connsiteX3" fmla="*/ 125552 w 125173"/>
                <a:gd name="connsiteY3" fmla="*/ 81936 h 124007"/>
                <a:gd name="connsiteX4" fmla="*/ 118613 w 125173"/>
                <a:gd name="connsiteY4" fmla="*/ 81936 h 124007"/>
                <a:gd name="connsiteX5" fmla="*/ 118613 w 125173"/>
                <a:gd name="connsiteY5" fmla="*/ 97065 h 124007"/>
                <a:gd name="connsiteX6" fmla="*/ 108621 w 125173"/>
                <a:gd name="connsiteY6" fmla="*/ 114356 h 124007"/>
                <a:gd name="connsiteX7" fmla="*/ 98352 w 125173"/>
                <a:gd name="connsiteY7" fmla="*/ 100848 h 124007"/>
                <a:gd name="connsiteX8" fmla="*/ 98352 w 125173"/>
                <a:gd name="connsiteY8" fmla="*/ 46814 h 124007"/>
                <a:gd name="connsiteX9" fmla="*/ 88360 w 125173"/>
                <a:gd name="connsiteY9" fmla="*/ 14934 h 124007"/>
                <a:gd name="connsiteX10" fmla="*/ 50336 w 125173"/>
                <a:gd name="connsiteY10" fmla="*/ 75 h 124007"/>
                <a:gd name="connsiteX11" fmla="*/ 8427 w 125173"/>
                <a:gd name="connsiteY11" fmla="*/ 30604 h 124007"/>
                <a:gd name="connsiteX12" fmla="*/ 21194 w 125173"/>
                <a:gd name="connsiteY12" fmla="*/ 43302 h 124007"/>
                <a:gd name="connsiteX13" fmla="*/ 33961 w 125173"/>
                <a:gd name="connsiteY13" fmla="*/ 30874 h 124007"/>
                <a:gd name="connsiteX14" fmla="*/ 19806 w 125173"/>
                <a:gd name="connsiteY14" fmla="*/ 18446 h 124007"/>
                <a:gd name="connsiteX15" fmla="*/ 49781 w 125173"/>
                <a:gd name="connsiteY15" fmla="*/ 6018 h 124007"/>
                <a:gd name="connsiteX16" fmla="*/ 79201 w 125173"/>
                <a:gd name="connsiteY16" fmla="*/ 40600 h 124007"/>
                <a:gd name="connsiteX17" fmla="*/ 79201 w 125173"/>
                <a:gd name="connsiteY17" fmla="*/ 50596 h 124007"/>
                <a:gd name="connsiteX18" fmla="*/ 28133 w 125173"/>
                <a:gd name="connsiteY18" fmla="*/ 60322 h 124007"/>
                <a:gd name="connsiteX19" fmla="*/ 378 w 125173"/>
                <a:gd name="connsiteY19" fmla="*/ 95444 h 124007"/>
                <a:gd name="connsiteX20" fmla="*/ 44785 w 125173"/>
                <a:gd name="connsiteY20" fmla="*/ 124082 h 124007"/>
                <a:gd name="connsiteX21" fmla="*/ 81144 w 125173"/>
                <a:gd name="connsiteY21" fmla="*/ 100578 h 124007"/>
                <a:gd name="connsiteX22" fmla="*/ 79201 w 125173"/>
                <a:gd name="connsiteY22" fmla="*/ 56270 h 124007"/>
                <a:gd name="connsiteX23" fmla="*/ 79201 w 125173"/>
                <a:gd name="connsiteY23" fmla="*/ 83287 h 124007"/>
                <a:gd name="connsiteX24" fmla="*/ 46728 w 125173"/>
                <a:gd name="connsiteY24" fmla="*/ 118139 h 124007"/>
                <a:gd name="connsiteX25" fmla="*/ 21749 w 125173"/>
                <a:gd name="connsiteY25" fmla="*/ 95174 h 124007"/>
                <a:gd name="connsiteX26" fmla="*/ 7920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44" y="100578"/>
                  </a:moveTo>
                  <a:cubicBezTo>
                    <a:pt x="82254" y="111384"/>
                    <a:pt x="89748" y="122732"/>
                    <a:pt x="102793" y="122732"/>
                  </a:cubicBezTo>
                  <a:cubicBezTo>
                    <a:pt x="108621" y="122732"/>
                    <a:pt x="125552" y="118949"/>
                    <a:pt x="125552" y="97065"/>
                  </a:cubicBezTo>
                  <a:lnTo>
                    <a:pt x="125552" y="81936"/>
                  </a:lnTo>
                  <a:lnTo>
                    <a:pt x="118613" y="81936"/>
                  </a:lnTo>
                  <a:lnTo>
                    <a:pt x="118613" y="97065"/>
                  </a:lnTo>
                  <a:cubicBezTo>
                    <a:pt x="118613" y="112735"/>
                    <a:pt x="111674" y="114356"/>
                    <a:pt x="108621" y="114356"/>
                  </a:cubicBezTo>
                  <a:cubicBezTo>
                    <a:pt x="99462" y="114356"/>
                    <a:pt x="98352" y="102199"/>
                    <a:pt x="98352" y="100848"/>
                  </a:cubicBezTo>
                  <a:lnTo>
                    <a:pt x="98352" y="46814"/>
                  </a:lnTo>
                  <a:cubicBezTo>
                    <a:pt x="98352" y="35467"/>
                    <a:pt x="98352" y="24930"/>
                    <a:pt x="88360" y="14934"/>
                  </a:cubicBezTo>
                  <a:cubicBezTo>
                    <a:pt x="77536" y="4397"/>
                    <a:pt x="63659" y="75"/>
                    <a:pt x="50336" y="75"/>
                  </a:cubicBezTo>
                  <a:cubicBezTo>
                    <a:pt x="27578" y="75"/>
                    <a:pt x="8427" y="12773"/>
                    <a:pt x="8427" y="30604"/>
                  </a:cubicBezTo>
                  <a:cubicBezTo>
                    <a:pt x="8427" y="38709"/>
                    <a:pt x="13978" y="43302"/>
                    <a:pt x="21194" y="43302"/>
                  </a:cubicBezTo>
                  <a:cubicBezTo>
                    <a:pt x="28965" y="43302"/>
                    <a:pt x="33961" y="37898"/>
                    <a:pt x="33961" y="30874"/>
                  </a:cubicBezTo>
                  <a:cubicBezTo>
                    <a:pt x="33961" y="27632"/>
                    <a:pt x="32573" y="18716"/>
                    <a:pt x="19806" y="18446"/>
                  </a:cubicBezTo>
                  <a:cubicBezTo>
                    <a:pt x="27300" y="8990"/>
                    <a:pt x="40900" y="6018"/>
                    <a:pt x="49781" y="6018"/>
                  </a:cubicBezTo>
                  <a:cubicBezTo>
                    <a:pt x="63381" y="6018"/>
                    <a:pt x="79201" y="16555"/>
                    <a:pt x="79201" y="40600"/>
                  </a:cubicBezTo>
                  <a:lnTo>
                    <a:pt x="79201" y="50596"/>
                  </a:lnTo>
                  <a:cubicBezTo>
                    <a:pt x="65046" y="51407"/>
                    <a:pt x="45618" y="52217"/>
                    <a:pt x="28133" y="60322"/>
                  </a:cubicBezTo>
                  <a:cubicBezTo>
                    <a:pt x="7317" y="69508"/>
                    <a:pt x="378" y="83557"/>
                    <a:pt x="378" y="95444"/>
                  </a:cubicBezTo>
                  <a:cubicBezTo>
                    <a:pt x="378" y="117328"/>
                    <a:pt x="27300" y="124082"/>
                    <a:pt x="44785" y="124082"/>
                  </a:cubicBezTo>
                  <a:cubicBezTo>
                    <a:pt x="63104" y="124082"/>
                    <a:pt x="75871" y="113276"/>
                    <a:pt x="81144" y="100578"/>
                  </a:cubicBezTo>
                  <a:close/>
                  <a:moveTo>
                    <a:pt x="79201" y="56270"/>
                  </a:moveTo>
                  <a:lnTo>
                    <a:pt x="79201" y="83287"/>
                  </a:lnTo>
                  <a:cubicBezTo>
                    <a:pt x="79201" y="108953"/>
                    <a:pt x="59218" y="118139"/>
                    <a:pt x="46728" y="118139"/>
                  </a:cubicBezTo>
                  <a:cubicBezTo>
                    <a:pt x="33128" y="118139"/>
                    <a:pt x="21749" y="108683"/>
                    <a:pt x="21749" y="95174"/>
                  </a:cubicBezTo>
                  <a:cubicBezTo>
                    <a:pt x="21749" y="80315"/>
                    <a:pt x="33406" y="57891"/>
                    <a:pt x="7920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4" name="Freeform 10873">
              <a:extLst>
                <a:ext uri="{FF2B5EF4-FFF2-40B4-BE49-F238E27FC236}">
                  <a16:creationId xmlns:a16="http://schemas.microsoft.com/office/drawing/2014/main" id="{2E3FD577-ABE9-7F26-1D3B-1E12D743BAA8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13336769" y="4445233"/>
              <a:ext cx="105745" cy="124007"/>
            </a:xfrm>
            <a:custGeom>
              <a:avLst/>
              <a:gdLst>
                <a:gd name="connsiteX0" fmla="*/ 23424 w 105745"/>
                <a:gd name="connsiteY0" fmla="*/ 62214 h 124007"/>
                <a:gd name="connsiteX1" fmla="*/ 60892 w 105745"/>
                <a:gd name="connsiteY1" fmla="*/ 6829 h 124007"/>
                <a:gd name="connsiteX2" fmla="*/ 90590 w 105745"/>
                <a:gd name="connsiteY2" fmla="*/ 16825 h 124007"/>
                <a:gd name="connsiteX3" fmla="*/ 77545 w 105745"/>
                <a:gd name="connsiteY3" fmla="*/ 29253 h 124007"/>
                <a:gd name="connsiteX4" fmla="*/ 90312 w 105745"/>
                <a:gd name="connsiteY4" fmla="*/ 41681 h 124007"/>
                <a:gd name="connsiteX5" fmla="*/ 103080 w 105745"/>
                <a:gd name="connsiteY5" fmla="*/ 28983 h 124007"/>
                <a:gd name="connsiteX6" fmla="*/ 60615 w 105745"/>
                <a:gd name="connsiteY6" fmla="*/ 75 h 124007"/>
                <a:gd name="connsiteX7" fmla="*/ 387 w 105745"/>
                <a:gd name="connsiteY7" fmla="*/ 62754 h 124007"/>
                <a:gd name="connsiteX8" fmla="*/ 60060 w 105745"/>
                <a:gd name="connsiteY8" fmla="*/ 124082 h 124007"/>
                <a:gd name="connsiteX9" fmla="*/ 106133 w 105745"/>
                <a:gd name="connsiteY9" fmla="*/ 88960 h 124007"/>
                <a:gd name="connsiteX10" fmla="*/ 102524 w 105745"/>
                <a:gd name="connsiteY10" fmla="*/ 86259 h 124007"/>
                <a:gd name="connsiteX11" fmla="*/ 98916 w 105745"/>
                <a:gd name="connsiteY11" fmla="*/ 88960 h 124007"/>
                <a:gd name="connsiteX12" fmla="*/ 62558 w 105745"/>
                <a:gd name="connsiteY12" fmla="*/ 117328 h 124007"/>
                <a:gd name="connsiteX13" fmla="*/ 23424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424" y="62214"/>
                  </a:moveTo>
                  <a:cubicBezTo>
                    <a:pt x="23424" y="18176"/>
                    <a:pt x="46182" y="6829"/>
                    <a:pt x="60892" y="6829"/>
                  </a:cubicBezTo>
                  <a:cubicBezTo>
                    <a:pt x="63390" y="6829"/>
                    <a:pt x="80876" y="7099"/>
                    <a:pt x="90590" y="16825"/>
                  </a:cubicBezTo>
                  <a:cubicBezTo>
                    <a:pt x="79211" y="17636"/>
                    <a:pt x="77545" y="25741"/>
                    <a:pt x="77545" y="29253"/>
                  </a:cubicBezTo>
                  <a:cubicBezTo>
                    <a:pt x="77545" y="36277"/>
                    <a:pt x="82541" y="41681"/>
                    <a:pt x="90312" y="41681"/>
                  </a:cubicBezTo>
                  <a:cubicBezTo>
                    <a:pt x="97529" y="41681"/>
                    <a:pt x="103080" y="37088"/>
                    <a:pt x="103080" y="28983"/>
                  </a:cubicBezTo>
                  <a:cubicBezTo>
                    <a:pt x="103080" y="10611"/>
                    <a:pt x="81986" y="75"/>
                    <a:pt x="60615" y="75"/>
                  </a:cubicBezTo>
                  <a:cubicBezTo>
                    <a:pt x="25922" y="75"/>
                    <a:pt x="387" y="29253"/>
                    <a:pt x="387" y="62754"/>
                  </a:cubicBezTo>
                  <a:cubicBezTo>
                    <a:pt x="387" y="97336"/>
                    <a:pt x="27864" y="124082"/>
                    <a:pt x="60060" y="124082"/>
                  </a:cubicBezTo>
                  <a:cubicBezTo>
                    <a:pt x="97251" y="124082"/>
                    <a:pt x="106133" y="91662"/>
                    <a:pt x="106133" y="88960"/>
                  </a:cubicBezTo>
                  <a:cubicBezTo>
                    <a:pt x="106133" y="86259"/>
                    <a:pt x="103357" y="86259"/>
                    <a:pt x="102524" y="86259"/>
                  </a:cubicBezTo>
                  <a:cubicBezTo>
                    <a:pt x="100027" y="86259"/>
                    <a:pt x="99471" y="87339"/>
                    <a:pt x="98916" y="88960"/>
                  </a:cubicBezTo>
                  <a:cubicBezTo>
                    <a:pt x="90868" y="114086"/>
                    <a:pt x="72827" y="117328"/>
                    <a:pt x="62558" y="117328"/>
                  </a:cubicBezTo>
                  <a:cubicBezTo>
                    <a:pt x="47848" y="117328"/>
                    <a:pt x="23424" y="105711"/>
                    <a:pt x="23424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5" name="Freeform 10874">
              <a:extLst>
                <a:ext uri="{FF2B5EF4-FFF2-40B4-BE49-F238E27FC236}">
                  <a16:creationId xmlns:a16="http://schemas.microsoft.com/office/drawing/2014/main" id="{F3E0F9D7-E852-BBFF-E9D0-24A1B0E0FA5C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13458459" y="4445233"/>
              <a:ext cx="122953" cy="124007"/>
            </a:xfrm>
            <a:custGeom>
              <a:avLst/>
              <a:gdLst>
                <a:gd name="connsiteX0" fmla="*/ 123345 w 122953"/>
                <a:gd name="connsiteY0" fmla="*/ 63294 h 124007"/>
                <a:gd name="connsiteX1" fmla="*/ 62007 w 122953"/>
                <a:gd name="connsiteY1" fmla="*/ 75 h 124007"/>
                <a:gd name="connsiteX2" fmla="*/ 392 w 122953"/>
                <a:gd name="connsiteY2" fmla="*/ 63294 h 124007"/>
                <a:gd name="connsiteX3" fmla="*/ 61730 w 122953"/>
                <a:gd name="connsiteY3" fmla="*/ 124082 h 124007"/>
                <a:gd name="connsiteX4" fmla="*/ 123345 w 122953"/>
                <a:gd name="connsiteY4" fmla="*/ 63294 h 124007"/>
                <a:gd name="connsiteX5" fmla="*/ 62007 w 122953"/>
                <a:gd name="connsiteY5" fmla="*/ 117328 h 124007"/>
                <a:gd name="connsiteX6" fmla="*/ 30367 w 122953"/>
                <a:gd name="connsiteY6" fmla="*/ 99227 h 124007"/>
                <a:gd name="connsiteX7" fmla="*/ 23428 w 122953"/>
                <a:gd name="connsiteY7" fmla="*/ 61133 h 124007"/>
                <a:gd name="connsiteX8" fmla="*/ 30089 w 122953"/>
                <a:gd name="connsiteY8" fmla="*/ 24120 h 124007"/>
                <a:gd name="connsiteX9" fmla="*/ 61730 w 122953"/>
                <a:gd name="connsiteY9" fmla="*/ 6018 h 124007"/>
                <a:gd name="connsiteX10" fmla="*/ 93092 w 122953"/>
                <a:gd name="connsiteY10" fmla="*/ 23579 h 124007"/>
                <a:gd name="connsiteX11" fmla="*/ 100309 w 122953"/>
                <a:gd name="connsiteY11" fmla="*/ 61133 h 124007"/>
                <a:gd name="connsiteX12" fmla="*/ 94203 w 122953"/>
                <a:gd name="connsiteY12" fmla="*/ 97336 h 124007"/>
                <a:gd name="connsiteX13" fmla="*/ 62007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345" y="63294"/>
                  </a:moveTo>
                  <a:cubicBezTo>
                    <a:pt x="123345" y="28713"/>
                    <a:pt x="95590" y="75"/>
                    <a:pt x="62007" y="75"/>
                  </a:cubicBezTo>
                  <a:cubicBezTo>
                    <a:pt x="27314" y="75"/>
                    <a:pt x="392" y="29523"/>
                    <a:pt x="392" y="63294"/>
                  </a:cubicBezTo>
                  <a:cubicBezTo>
                    <a:pt x="392" y="98146"/>
                    <a:pt x="29257" y="124082"/>
                    <a:pt x="61730" y="124082"/>
                  </a:cubicBezTo>
                  <a:cubicBezTo>
                    <a:pt x="95313" y="124082"/>
                    <a:pt x="123345" y="97606"/>
                    <a:pt x="123345" y="63294"/>
                  </a:cubicBezTo>
                  <a:close/>
                  <a:moveTo>
                    <a:pt x="62007" y="117328"/>
                  </a:moveTo>
                  <a:cubicBezTo>
                    <a:pt x="50073" y="117328"/>
                    <a:pt x="37860" y="111655"/>
                    <a:pt x="30367" y="99227"/>
                  </a:cubicBezTo>
                  <a:cubicBezTo>
                    <a:pt x="23428" y="87339"/>
                    <a:pt x="23428" y="70859"/>
                    <a:pt x="23428" y="61133"/>
                  </a:cubicBezTo>
                  <a:cubicBezTo>
                    <a:pt x="23428" y="50596"/>
                    <a:pt x="23428" y="36007"/>
                    <a:pt x="30089" y="24120"/>
                  </a:cubicBezTo>
                  <a:cubicBezTo>
                    <a:pt x="37583" y="11692"/>
                    <a:pt x="50628" y="6018"/>
                    <a:pt x="61730" y="6018"/>
                  </a:cubicBezTo>
                  <a:cubicBezTo>
                    <a:pt x="73942" y="6018"/>
                    <a:pt x="85876" y="11962"/>
                    <a:pt x="93092" y="23579"/>
                  </a:cubicBezTo>
                  <a:cubicBezTo>
                    <a:pt x="100309" y="35197"/>
                    <a:pt x="100309" y="50867"/>
                    <a:pt x="100309" y="61133"/>
                  </a:cubicBezTo>
                  <a:cubicBezTo>
                    <a:pt x="100309" y="70859"/>
                    <a:pt x="100309" y="85448"/>
                    <a:pt x="94203" y="97336"/>
                  </a:cubicBezTo>
                  <a:cubicBezTo>
                    <a:pt x="88096" y="109493"/>
                    <a:pt x="75884" y="117328"/>
                    <a:pt x="62007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6" name="Freeform 10875">
              <a:extLst>
                <a:ext uri="{FF2B5EF4-FFF2-40B4-BE49-F238E27FC236}">
                  <a16:creationId xmlns:a16="http://schemas.microsoft.com/office/drawing/2014/main" id="{E8C1B034-96C8-8A63-1401-A3184894B54C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13598343" y="4446854"/>
              <a:ext cx="139606" cy="119414"/>
            </a:xfrm>
            <a:custGeom>
              <a:avLst/>
              <a:gdLst>
                <a:gd name="connsiteX0" fmla="*/ 22045 w 139606"/>
                <a:gd name="connsiteY0" fmla="*/ 26551 h 119414"/>
                <a:gd name="connsiteX1" fmla="*/ 22045 w 139606"/>
                <a:gd name="connsiteY1" fmla="*/ 98957 h 119414"/>
                <a:gd name="connsiteX2" fmla="*/ 397 w 139606"/>
                <a:gd name="connsiteY2" fmla="*/ 111114 h 119414"/>
                <a:gd name="connsiteX3" fmla="*/ 397 w 139606"/>
                <a:gd name="connsiteY3" fmla="*/ 119490 h 119414"/>
                <a:gd name="connsiteX4" fmla="*/ 31759 w 139606"/>
                <a:gd name="connsiteY4" fmla="*/ 118679 h 119414"/>
                <a:gd name="connsiteX5" fmla="*/ 62845 w 139606"/>
                <a:gd name="connsiteY5" fmla="*/ 119490 h 119414"/>
                <a:gd name="connsiteX6" fmla="*/ 62845 w 139606"/>
                <a:gd name="connsiteY6" fmla="*/ 111114 h 119414"/>
                <a:gd name="connsiteX7" fmla="*/ 41196 w 139606"/>
                <a:gd name="connsiteY7" fmla="*/ 98957 h 119414"/>
                <a:gd name="connsiteX8" fmla="*/ 41196 w 139606"/>
                <a:gd name="connsiteY8" fmla="*/ 49246 h 119414"/>
                <a:gd name="connsiteX9" fmla="*/ 78665 w 139606"/>
                <a:gd name="connsiteY9" fmla="*/ 6018 h 119414"/>
                <a:gd name="connsiteX10" fmla="*/ 99203 w 139606"/>
                <a:gd name="connsiteY10" fmla="*/ 36007 h 119414"/>
                <a:gd name="connsiteX11" fmla="*/ 99203 w 139606"/>
                <a:gd name="connsiteY11" fmla="*/ 98957 h 119414"/>
                <a:gd name="connsiteX12" fmla="*/ 77555 w 139606"/>
                <a:gd name="connsiteY12" fmla="*/ 111114 h 119414"/>
                <a:gd name="connsiteX13" fmla="*/ 77555 w 139606"/>
                <a:gd name="connsiteY13" fmla="*/ 119490 h 119414"/>
                <a:gd name="connsiteX14" fmla="*/ 108918 w 139606"/>
                <a:gd name="connsiteY14" fmla="*/ 118679 h 119414"/>
                <a:gd name="connsiteX15" fmla="*/ 140003 w 139606"/>
                <a:gd name="connsiteY15" fmla="*/ 119490 h 119414"/>
                <a:gd name="connsiteX16" fmla="*/ 140003 w 139606"/>
                <a:gd name="connsiteY16" fmla="*/ 111114 h 119414"/>
                <a:gd name="connsiteX17" fmla="*/ 118354 w 139606"/>
                <a:gd name="connsiteY17" fmla="*/ 103009 h 119414"/>
                <a:gd name="connsiteX18" fmla="*/ 118354 w 139606"/>
                <a:gd name="connsiteY18" fmla="*/ 51407 h 119414"/>
                <a:gd name="connsiteX19" fmla="*/ 109750 w 139606"/>
                <a:gd name="connsiteY19" fmla="*/ 10071 h 119414"/>
                <a:gd name="connsiteX20" fmla="*/ 80608 w 139606"/>
                <a:gd name="connsiteY20" fmla="*/ 75 h 119414"/>
                <a:gd name="connsiteX21" fmla="*/ 39531 w 139606"/>
                <a:gd name="connsiteY21" fmla="*/ 28442 h 119414"/>
                <a:gd name="connsiteX22" fmla="*/ 39531 w 139606"/>
                <a:gd name="connsiteY22" fmla="*/ 75 h 119414"/>
                <a:gd name="connsiteX23" fmla="*/ 397 w 139606"/>
                <a:gd name="connsiteY23" fmla="*/ 3047 h 119414"/>
                <a:gd name="connsiteX24" fmla="*/ 397 w 139606"/>
                <a:gd name="connsiteY24" fmla="*/ 11422 h 119414"/>
                <a:gd name="connsiteX25" fmla="*/ 22045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2045" y="26551"/>
                  </a:moveTo>
                  <a:lnTo>
                    <a:pt x="22045" y="98957"/>
                  </a:lnTo>
                  <a:cubicBezTo>
                    <a:pt x="22045" y="111114"/>
                    <a:pt x="18992" y="111114"/>
                    <a:pt x="397" y="111114"/>
                  </a:cubicBezTo>
                  <a:lnTo>
                    <a:pt x="397" y="119490"/>
                  </a:lnTo>
                  <a:cubicBezTo>
                    <a:pt x="10111" y="119219"/>
                    <a:pt x="24266" y="118679"/>
                    <a:pt x="31759" y="118679"/>
                  </a:cubicBezTo>
                  <a:cubicBezTo>
                    <a:pt x="38976" y="118679"/>
                    <a:pt x="53408" y="119219"/>
                    <a:pt x="62845" y="119490"/>
                  </a:cubicBezTo>
                  <a:lnTo>
                    <a:pt x="62845" y="111114"/>
                  </a:lnTo>
                  <a:cubicBezTo>
                    <a:pt x="44249" y="111114"/>
                    <a:pt x="41196" y="111114"/>
                    <a:pt x="41196" y="98957"/>
                  </a:cubicBezTo>
                  <a:lnTo>
                    <a:pt x="41196" y="49246"/>
                  </a:lnTo>
                  <a:cubicBezTo>
                    <a:pt x="41196" y="21148"/>
                    <a:pt x="60902" y="6018"/>
                    <a:pt x="78665" y="6018"/>
                  </a:cubicBezTo>
                  <a:cubicBezTo>
                    <a:pt x="96150" y="6018"/>
                    <a:pt x="99203" y="20608"/>
                    <a:pt x="99203" y="36007"/>
                  </a:cubicBezTo>
                  <a:lnTo>
                    <a:pt x="99203" y="98957"/>
                  </a:lnTo>
                  <a:cubicBezTo>
                    <a:pt x="99203" y="111114"/>
                    <a:pt x="96150" y="111114"/>
                    <a:pt x="77555" y="111114"/>
                  </a:cubicBezTo>
                  <a:lnTo>
                    <a:pt x="77555" y="119490"/>
                  </a:lnTo>
                  <a:cubicBezTo>
                    <a:pt x="87269" y="119219"/>
                    <a:pt x="101424" y="118679"/>
                    <a:pt x="108918" y="118679"/>
                  </a:cubicBezTo>
                  <a:cubicBezTo>
                    <a:pt x="116134" y="118679"/>
                    <a:pt x="130566" y="119219"/>
                    <a:pt x="140003" y="119490"/>
                  </a:cubicBezTo>
                  <a:lnTo>
                    <a:pt x="140003" y="111114"/>
                  </a:lnTo>
                  <a:cubicBezTo>
                    <a:pt x="125570" y="111114"/>
                    <a:pt x="118632" y="111114"/>
                    <a:pt x="118354" y="103009"/>
                  </a:cubicBezTo>
                  <a:lnTo>
                    <a:pt x="118354" y="51407"/>
                  </a:lnTo>
                  <a:cubicBezTo>
                    <a:pt x="118354" y="28172"/>
                    <a:pt x="118354" y="19797"/>
                    <a:pt x="109750" y="10071"/>
                  </a:cubicBezTo>
                  <a:cubicBezTo>
                    <a:pt x="105865" y="5478"/>
                    <a:pt x="96705" y="75"/>
                    <a:pt x="80608" y="75"/>
                  </a:cubicBezTo>
                  <a:cubicBezTo>
                    <a:pt x="60347" y="75"/>
                    <a:pt x="47302" y="11692"/>
                    <a:pt x="39531" y="28442"/>
                  </a:cubicBezTo>
                  <a:lnTo>
                    <a:pt x="39531" y="75"/>
                  </a:lnTo>
                  <a:lnTo>
                    <a:pt x="397" y="3047"/>
                  </a:lnTo>
                  <a:lnTo>
                    <a:pt x="397" y="11422"/>
                  </a:lnTo>
                  <a:cubicBezTo>
                    <a:pt x="19825" y="11422"/>
                    <a:pt x="22045" y="13313"/>
                    <a:pt x="22045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7" name="Freeform 10876">
              <a:extLst>
                <a:ext uri="{FF2B5EF4-FFF2-40B4-BE49-F238E27FC236}">
                  <a16:creationId xmlns:a16="http://schemas.microsoft.com/office/drawing/2014/main" id="{7E1E9CDF-DC98-C989-A093-E54D59C2A97F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13746708" y="4500077"/>
              <a:ext cx="73549" cy="15669"/>
            </a:xfrm>
            <a:custGeom>
              <a:avLst/>
              <a:gdLst>
                <a:gd name="connsiteX0" fmla="*/ 73952 w 73549"/>
                <a:gd name="connsiteY0" fmla="*/ 15745 h 15669"/>
                <a:gd name="connsiteX1" fmla="*/ 73952 w 73549"/>
                <a:gd name="connsiteY1" fmla="*/ 75 h 15669"/>
                <a:gd name="connsiteX2" fmla="*/ 402 w 73549"/>
                <a:gd name="connsiteY2" fmla="*/ 75 h 15669"/>
                <a:gd name="connsiteX3" fmla="*/ 402 w 73549"/>
                <a:gd name="connsiteY3" fmla="*/ 15745 h 15669"/>
                <a:gd name="connsiteX4" fmla="*/ 73952 w 73549"/>
                <a:gd name="connsiteY4" fmla="*/ 15745 h 1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9" h="15669">
                  <a:moveTo>
                    <a:pt x="73952" y="15745"/>
                  </a:moveTo>
                  <a:lnTo>
                    <a:pt x="73952" y="75"/>
                  </a:lnTo>
                  <a:lnTo>
                    <a:pt x="402" y="75"/>
                  </a:lnTo>
                  <a:lnTo>
                    <a:pt x="402" y="15745"/>
                  </a:lnTo>
                  <a:lnTo>
                    <a:pt x="73952" y="157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8" name="Freeform 10877">
              <a:extLst>
                <a:ext uri="{FF2B5EF4-FFF2-40B4-BE49-F238E27FC236}">
                  <a16:creationId xmlns:a16="http://schemas.microsoft.com/office/drawing/2014/main" id="{503406D5-DAF0-A7C6-28EB-17DA2E87C1F1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4269950" y="4769436"/>
              <a:ext cx="90757" cy="124007"/>
            </a:xfrm>
            <a:custGeom>
              <a:avLst/>
              <a:gdLst>
                <a:gd name="connsiteX0" fmla="*/ 48632 w 90757"/>
                <a:gd name="connsiteY0" fmla="*/ 68710 h 124007"/>
                <a:gd name="connsiteX1" fmla="*/ 77497 w 90757"/>
                <a:gd name="connsiteY1" fmla="*/ 93565 h 124007"/>
                <a:gd name="connsiteX2" fmla="*/ 46135 w 90757"/>
                <a:gd name="connsiteY2" fmla="*/ 118151 h 124007"/>
                <a:gd name="connsiteX3" fmla="*/ 7556 w 90757"/>
                <a:gd name="connsiteY3" fmla="*/ 79787 h 124007"/>
                <a:gd name="connsiteX4" fmla="*/ 3670 w 90757"/>
                <a:gd name="connsiteY4" fmla="*/ 75194 h 124007"/>
                <a:gd name="connsiteX5" fmla="*/ 62 w 90757"/>
                <a:gd name="connsiteY5" fmla="*/ 81948 h 124007"/>
                <a:gd name="connsiteX6" fmla="*/ 62 w 90757"/>
                <a:gd name="connsiteY6" fmla="*/ 117610 h 124007"/>
                <a:gd name="connsiteX7" fmla="*/ 3115 w 90757"/>
                <a:gd name="connsiteY7" fmla="*/ 124094 h 124007"/>
                <a:gd name="connsiteX8" fmla="*/ 10053 w 90757"/>
                <a:gd name="connsiteY8" fmla="*/ 118691 h 124007"/>
                <a:gd name="connsiteX9" fmla="*/ 15604 w 90757"/>
                <a:gd name="connsiteY9" fmla="*/ 112477 h 124007"/>
                <a:gd name="connsiteX10" fmla="*/ 46135 w 90757"/>
                <a:gd name="connsiteY10" fmla="*/ 124094 h 124007"/>
                <a:gd name="connsiteX11" fmla="*/ 90820 w 90757"/>
                <a:gd name="connsiteY11" fmla="*/ 86541 h 124007"/>
                <a:gd name="connsiteX12" fmla="*/ 79163 w 90757"/>
                <a:gd name="connsiteY12" fmla="*/ 60875 h 124007"/>
                <a:gd name="connsiteX13" fmla="*/ 47522 w 90757"/>
                <a:gd name="connsiteY13" fmla="*/ 47907 h 124007"/>
                <a:gd name="connsiteX14" fmla="*/ 13384 w 90757"/>
                <a:gd name="connsiteY14" fmla="*/ 25753 h 124007"/>
                <a:gd name="connsiteX15" fmla="*/ 44469 w 90757"/>
                <a:gd name="connsiteY15" fmla="*/ 5220 h 124007"/>
                <a:gd name="connsiteX16" fmla="*/ 76942 w 90757"/>
                <a:gd name="connsiteY16" fmla="*/ 37910 h 124007"/>
                <a:gd name="connsiteX17" fmla="*/ 80273 w 90757"/>
                <a:gd name="connsiteY17" fmla="*/ 40342 h 124007"/>
                <a:gd name="connsiteX18" fmla="*/ 83881 w 90757"/>
                <a:gd name="connsiteY18" fmla="*/ 33858 h 124007"/>
                <a:gd name="connsiteX19" fmla="*/ 83881 w 90757"/>
                <a:gd name="connsiteY19" fmla="*/ 6571 h 124007"/>
                <a:gd name="connsiteX20" fmla="*/ 80828 w 90757"/>
                <a:gd name="connsiteY20" fmla="*/ 87 h 124007"/>
                <a:gd name="connsiteX21" fmla="*/ 75277 w 90757"/>
                <a:gd name="connsiteY21" fmla="*/ 3329 h 124007"/>
                <a:gd name="connsiteX22" fmla="*/ 70559 w 90757"/>
                <a:gd name="connsiteY22" fmla="*/ 7651 h 124007"/>
                <a:gd name="connsiteX23" fmla="*/ 44469 w 90757"/>
                <a:gd name="connsiteY23" fmla="*/ 87 h 124007"/>
                <a:gd name="connsiteX24" fmla="*/ 62 w 90757"/>
                <a:gd name="connsiteY24" fmla="*/ 33317 h 124007"/>
                <a:gd name="connsiteX25" fmla="*/ 11996 w 90757"/>
                <a:gd name="connsiteY25" fmla="*/ 56282 h 124007"/>
                <a:gd name="connsiteX26" fmla="*/ 48632 w 90757"/>
                <a:gd name="connsiteY26" fmla="*/ 6871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632" y="68710"/>
                  </a:moveTo>
                  <a:cubicBezTo>
                    <a:pt x="54739" y="69790"/>
                    <a:pt x="77497" y="74113"/>
                    <a:pt x="77497" y="93565"/>
                  </a:cubicBezTo>
                  <a:cubicBezTo>
                    <a:pt x="77497" y="107344"/>
                    <a:pt x="67783" y="118151"/>
                    <a:pt x="46135" y="118151"/>
                  </a:cubicBezTo>
                  <a:cubicBezTo>
                    <a:pt x="22821" y="118151"/>
                    <a:pt x="12829" y="102751"/>
                    <a:pt x="7556" y="79787"/>
                  </a:cubicBezTo>
                  <a:cubicBezTo>
                    <a:pt x="6723" y="76274"/>
                    <a:pt x="6445" y="75194"/>
                    <a:pt x="3670" y="75194"/>
                  </a:cubicBezTo>
                  <a:cubicBezTo>
                    <a:pt x="62" y="75194"/>
                    <a:pt x="62" y="77085"/>
                    <a:pt x="62" y="81948"/>
                  </a:cubicBezTo>
                  <a:lnTo>
                    <a:pt x="62" y="117610"/>
                  </a:lnTo>
                  <a:cubicBezTo>
                    <a:pt x="62" y="122203"/>
                    <a:pt x="62" y="124094"/>
                    <a:pt x="3115" y="124094"/>
                  </a:cubicBezTo>
                  <a:cubicBezTo>
                    <a:pt x="4503" y="124094"/>
                    <a:pt x="4780" y="123824"/>
                    <a:pt x="10053" y="118691"/>
                  </a:cubicBezTo>
                  <a:cubicBezTo>
                    <a:pt x="10609" y="118151"/>
                    <a:pt x="10609" y="117610"/>
                    <a:pt x="15604" y="112477"/>
                  </a:cubicBezTo>
                  <a:cubicBezTo>
                    <a:pt x="27816" y="123824"/>
                    <a:pt x="40306" y="124094"/>
                    <a:pt x="46135" y="124094"/>
                  </a:cubicBezTo>
                  <a:cubicBezTo>
                    <a:pt x="78052" y="124094"/>
                    <a:pt x="90820" y="105993"/>
                    <a:pt x="90820" y="86541"/>
                  </a:cubicBezTo>
                  <a:cubicBezTo>
                    <a:pt x="90820" y="72222"/>
                    <a:pt x="82493" y="64117"/>
                    <a:pt x="79163" y="60875"/>
                  </a:cubicBezTo>
                  <a:cubicBezTo>
                    <a:pt x="70004" y="52229"/>
                    <a:pt x="59179" y="50068"/>
                    <a:pt x="47522" y="47907"/>
                  </a:cubicBezTo>
                  <a:cubicBezTo>
                    <a:pt x="31980" y="44935"/>
                    <a:pt x="13384" y="41423"/>
                    <a:pt x="13384" y="25753"/>
                  </a:cubicBezTo>
                  <a:cubicBezTo>
                    <a:pt x="13384" y="16297"/>
                    <a:pt x="20600" y="5220"/>
                    <a:pt x="44469" y="5220"/>
                  </a:cubicBezTo>
                  <a:cubicBezTo>
                    <a:pt x="74999" y="5220"/>
                    <a:pt x="76387" y="29535"/>
                    <a:pt x="76942" y="37910"/>
                  </a:cubicBezTo>
                  <a:cubicBezTo>
                    <a:pt x="77220" y="40342"/>
                    <a:pt x="79718" y="40342"/>
                    <a:pt x="80273" y="40342"/>
                  </a:cubicBezTo>
                  <a:cubicBezTo>
                    <a:pt x="83881" y="40342"/>
                    <a:pt x="83881" y="38991"/>
                    <a:pt x="83881" y="33858"/>
                  </a:cubicBezTo>
                  <a:lnTo>
                    <a:pt x="83881" y="6571"/>
                  </a:lnTo>
                  <a:cubicBezTo>
                    <a:pt x="83881" y="1978"/>
                    <a:pt x="83881" y="87"/>
                    <a:pt x="80828" y="87"/>
                  </a:cubicBezTo>
                  <a:cubicBezTo>
                    <a:pt x="79440" y="87"/>
                    <a:pt x="78885" y="87"/>
                    <a:pt x="75277" y="3329"/>
                  </a:cubicBezTo>
                  <a:cubicBezTo>
                    <a:pt x="74444" y="4409"/>
                    <a:pt x="71669" y="6841"/>
                    <a:pt x="70559" y="7651"/>
                  </a:cubicBezTo>
                  <a:cubicBezTo>
                    <a:pt x="60012" y="87"/>
                    <a:pt x="48632" y="87"/>
                    <a:pt x="44469" y="87"/>
                  </a:cubicBezTo>
                  <a:cubicBezTo>
                    <a:pt x="10609" y="87"/>
                    <a:pt x="62" y="18188"/>
                    <a:pt x="62" y="33317"/>
                  </a:cubicBezTo>
                  <a:cubicBezTo>
                    <a:pt x="62" y="42773"/>
                    <a:pt x="4503" y="50338"/>
                    <a:pt x="11996" y="56282"/>
                  </a:cubicBezTo>
                  <a:cubicBezTo>
                    <a:pt x="20878" y="63306"/>
                    <a:pt x="28649" y="64927"/>
                    <a:pt x="48632" y="687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9" name="Freeform 10878">
              <a:extLst>
                <a:ext uri="{FF2B5EF4-FFF2-40B4-BE49-F238E27FC236}">
                  <a16:creationId xmlns:a16="http://schemas.microsoft.com/office/drawing/2014/main" id="{4CF92C02-D4AD-A096-3E54-A696E3E0FFB5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4375541" y="4724318"/>
              <a:ext cx="86872" cy="169125"/>
            </a:xfrm>
            <a:custGeom>
              <a:avLst/>
              <a:gdLst>
                <a:gd name="connsiteX0" fmla="*/ 42808 w 86872"/>
                <a:gd name="connsiteY0" fmla="*/ 58173 h 169125"/>
                <a:gd name="connsiteX1" fmla="*/ 82497 w 86872"/>
                <a:gd name="connsiteY1" fmla="*/ 58173 h 169125"/>
                <a:gd name="connsiteX2" fmla="*/ 82497 w 86872"/>
                <a:gd name="connsiteY2" fmla="*/ 49798 h 169125"/>
                <a:gd name="connsiteX3" fmla="*/ 42808 w 86872"/>
                <a:gd name="connsiteY3" fmla="*/ 49798 h 169125"/>
                <a:gd name="connsiteX4" fmla="*/ 42808 w 86872"/>
                <a:gd name="connsiteY4" fmla="*/ 87 h 169125"/>
                <a:gd name="connsiteX5" fmla="*/ 35869 w 86872"/>
                <a:gd name="connsiteY5" fmla="*/ 87 h 169125"/>
                <a:gd name="connsiteX6" fmla="*/ 66 w 86872"/>
                <a:gd name="connsiteY6" fmla="*/ 52229 h 169125"/>
                <a:gd name="connsiteX7" fmla="*/ 66 w 86872"/>
                <a:gd name="connsiteY7" fmla="*/ 58173 h 169125"/>
                <a:gd name="connsiteX8" fmla="*/ 23657 w 86872"/>
                <a:gd name="connsiteY8" fmla="*/ 58173 h 169125"/>
                <a:gd name="connsiteX9" fmla="*/ 23657 w 86872"/>
                <a:gd name="connsiteY9" fmla="*/ 132740 h 169125"/>
                <a:gd name="connsiteX10" fmla="*/ 59461 w 86872"/>
                <a:gd name="connsiteY10" fmla="*/ 169213 h 169125"/>
                <a:gd name="connsiteX11" fmla="*/ 86938 w 86872"/>
                <a:gd name="connsiteY11" fmla="*/ 132740 h 169125"/>
                <a:gd name="connsiteX12" fmla="*/ 86938 w 86872"/>
                <a:gd name="connsiteY12" fmla="*/ 117340 h 169125"/>
                <a:gd name="connsiteX13" fmla="*/ 79999 w 86872"/>
                <a:gd name="connsiteY13" fmla="*/ 117340 h 169125"/>
                <a:gd name="connsiteX14" fmla="*/ 79999 w 86872"/>
                <a:gd name="connsiteY14" fmla="*/ 132199 h 169125"/>
                <a:gd name="connsiteX15" fmla="*/ 61404 w 86872"/>
                <a:gd name="connsiteY15" fmla="*/ 162458 h 169125"/>
                <a:gd name="connsiteX16" fmla="*/ 42808 w 86872"/>
                <a:gd name="connsiteY16" fmla="*/ 133280 h 169125"/>
                <a:gd name="connsiteX17" fmla="*/ 42808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08" y="58173"/>
                  </a:moveTo>
                  <a:lnTo>
                    <a:pt x="82497" y="58173"/>
                  </a:lnTo>
                  <a:lnTo>
                    <a:pt x="82497" y="49798"/>
                  </a:lnTo>
                  <a:lnTo>
                    <a:pt x="42808" y="49798"/>
                  </a:lnTo>
                  <a:lnTo>
                    <a:pt x="42808" y="87"/>
                  </a:lnTo>
                  <a:lnTo>
                    <a:pt x="35869" y="87"/>
                  </a:lnTo>
                  <a:cubicBezTo>
                    <a:pt x="35592" y="22241"/>
                    <a:pt x="27265" y="51149"/>
                    <a:pt x="66" y="52229"/>
                  </a:cubicBezTo>
                  <a:lnTo>
                    <a:pt x="66" y="58173"/>
                  </a:lnTo>
                  <a:lnTo>
                    <a:pt x="23657" y="58173"/>
                  </a:lnTo>
                  <a:lnTo>
                    <a:pt x="23657" y="132740"/>
                  </a:lnTo>
                  <a:cubicBezTo>
                    <a:pt x="23657" y="165971"/>
                    <a:pt x="49469" y="169213"/>
                    <a:pt x="59461" y="169213"/>
                  </a:cubicBezTo>
                  <a:cubicBezTo>
                    <a:pt x="79167" y="169213"/>
                    <a:pt x="86938" y="150031"/>
                    <a:pt x="86938" y="132740"/>
                  </a:cubicBezTo>
                  <a:lnTo>
                    <a:pt x="86938" y="117340"/>
                  </a:lnTo>
                  <a:lnTo>
                    <a:pt x="79999" y="117340"/>
                  </a:lnTo>
                  <a:lnTo>
                    <a:pt x="79999" y="132199"/>
                  </a:lnTo>
                  <a:cubicBezTo>
                    <a:pt x="79999" y="152192"/>
                    <a:pt x="71673" y="162458"/>
                    <a:pt x="61404" y="162458"/>
                  </a:cubicBezTo>
                  <a:cubicBezTo>
                    <a:pt x="42808" y="162458"/>
                    <a:pt x="42808" y="137873"/>
                    <a:pt x="42808" y="133280"/>
                  </a:cubicBezTo>
                  <a:lnTo>
                    <a:pt x="42808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0" name="Freeform 10879">
              <a:extLst>
                <a:ext uri="{FF2B5EF4-FFF2-40B4-BE49-F238E27FC236}">
                  <a16:creationId xmlns:a16="http://schemas.microsoft.com/office/drawing/2014/main" id="{CC547AFE-2CA8-E332-605E-97284274AFEF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4485975" y="4771057"/>
              <a:ext cx="93255" cy="119414"/>
            </a:xfrm>
            <a:custGeom>
              <a:avLst/>
              <a:gdLst>
                <a:gd name="connsiteX0" fmla="*/ 38649 w 93255"/>
                <a:gd name="connsiteY0" fmla="*/ 29805 h 119414"/>
                <a:gd name="connsiteX1" fmla="*/ 38649 w 93255"/>
                <a:gd name="connsiteY1" fmla="*/ 87 h 119414"/>
                <a:gd name="connsiteX2" fmla="*/ 70 w 93255"/>
                <a:gd name="connsiteY2" fmla="*/ 3059 h 119414"/>
                <a:gd name="connsiteX3" fmla="*/ 70 w 93255"/>
                <a:gd name="connsiteY3" fmla="*/ 11434 h 119414"/>
                <a:gd name="connsiteX4" fmla="*/ 21718 w 93255"/>
                <a:gd name="connsiteY4" fmla="*/ 26563 h 119414"/>
                <a:gd name="connsiteX5" fmla="*/ 21718 w 93255"/>
                <a:gd name="connsiteY5" fmla="*/ 98969 h 119414"/>
                <a:gd name="connsiteX6" fmla="*/ 70 w 93255"/>
                <a:gd name="connsiteY6" fmla="*/ 111126 h 119414"/>
                <a:gd name="connsiteX7" fmla="*/ 70 w 93255"/>
                <a:gd name="connsiteY7" fmla="*/ 119501 h 119414"/>
                <a:gd name="connsiteX8" fmla="*/ 31710 w 93255"/>
                <a:gd name="connsiteY8" fmla="*/ 118691 h 119414"/>
                <a:gd name="connsiteX9" fmla="*/ 66958 w 93255"/>
                <a:gd name="connsiteY9" fmla="*/ 119501 h 119414"/>
                <a:gd name="connsiteX10" fmla="*/ 66958 w 93255"/>
                <a:gd name="connsiteY10" fmla="*/ 111126 h 119414"/>
                <a:gd name="connsiteX11" fmla="*/ 61130 w 93255"/>
                <a:gd name="connsiteY11" fmla="*/ 111126 h 119414"/>
                <a:gd name="connsiteX12" fmla="*/ 40036 w 93255"/>
                <a:gd name="connsiteY12" fmla="*/ 98428 h 119414"/>
                <a:gd name="connsiteX13" fmla="*/ 40036 w 93255"/>
                <a:gd name="connsiteY13" fmla="*/ 56822 h 119414"/>
                <a:gd name="connsiteX14" fmla="*/ 72787 w 93255"/>
                <a:gd name="connsiteY14" fmla="*/ 6030 h 119414"/>
                <a:gd name="connsiteX15" fmla="*/ 75840 w 93255"/>
                <a:gd name="connsiteY15" fmla="*/ 6301 h 119414"/>
                <a:gd name="connsiteX16" fmla="*/ 69456 w 93255"/>
                <a:gd name="connsiteY16" fmla="*/ 16837 h 119414"/>
                <a:gd name="connsiteX17" fmla="*/ 81391 w 93255"/>
                <a:gd name="connsiteY17" fmla="*/ 28454 h 119414"/>
                <a:gd name="connsiteX18" fmla="*/ 93325 w 93255"/>
                <a:gd name="connsiteY18" fmla="*/ 16567 h 119414"/>
                <a:gd name="connsiteX19" fmla="*/ 72787 w 93255"/>
                <a:gd name="connsiteY19" fmla="*/ 87 h 119414"/>
                <a:gd name="connsiteX20" fmla="*/ 38649 w 93255"/>
                <a:gd name="connsiteY20" fmla="*/ 29805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649" y="29805"/>
                  </a:moveTo>
                  <a:lnTo>
                    <a:pt x="38649" y="87"/>
                  </a:lnTo>
                  <a:lnTo>
                    <a:pt x="70" y="3059"/>
                  </a:lnTo>
                  <a:lnTo>
                    <a:pt x="70" y="11434"/>
                  </a:lnTo>
                  <a:cubicBezTo>
                    <a:pt x="19498" y="11434"/>
                    <a:pt x="21718" y="13325"/>
                    <a:pt x="21718" y="26563"/>
                  </a:cubicBezTo>
                  <a:lnTo>
                    <a:pt x="21718" y="98969"/>
                  </a:lnTo>
                  <a:cubicBezTo>
                    <a:pt x="21718" y="111126"/>
                    <a:pt x="18665" y="111126"/>
                    <a:pt x="70" y="111126"/>
                  </a:cubicBezTo>
                  <a:lnTo>
                    <a:pt x="70" y="119501"/>
                  </a:lnTo>
                  <a:cubicBezTo>
                    <a:pt x="10894" y="119231"/>
                    <a:pt x="23939" y="118691"/>
                    <a:pt x="31710" y="118691"/>
                  </a:cubicBezTo>
                  <a:cubicBezTo>
                    <a:pt x="42812" y="118691"/>
                    <a:pt x="55857" y="118691"/>
                    <a:pt x="66958" y="119501"/>
                  </a:cubicBezTo>
                  <a:lnTo>
                    <a:pt x="66958" y="111126"/>
                  </a:lnTo>
                  <a:lnTo>
                    <a:pt x="61130" y="111126"/>
                  </a:lnTo>
                  <a:cubicBezTo>
                    <a:pt x="40591" y="111126"/>
                    <a:pt x="40036" y="108154"/>
                    <a:pt x="40036" y="98428"/>
                  </a:cubicBezTo>
                  <a:lnTo>
                    <a:pt x="40036" y="56822"/>
                  </a:lnTo>
                  <a:cubicBezTo>
                    <a:pt x="40036" y="30075"/>
                    <a:pt x="51693" y="6030"/>
                    <a:pt x="72787" y="6030"/>
                  </a:cubicBezTo>
                  <a:cubicBezTo>
                    <a:pt x="74730" y="6030"/>
                    <a:pt x="75285" y="6030"/>
                    <a:pt x="75840" y="6301"/>
                  </a:cubicBezTo>
                  <a:cubicBezTo>
                    <a:pt x="75007" y="6571"/>
                    <a:pt x="69456" y="9813"/>
                    <a:pt x="69456" y="16837"/>
                  </a:cubicBezTo>
                  <a:cubicBezTo>
                    <a:pt x="69456" y="24402"/>
                    <a:pt x="75285" y="28454"/>
                    <a:pt x="81391" y="28454"/>
                  </a:cubicBezTo>
                  <a:cubicBezTo>
                    <a:pt x="86387" y="28454"/>
                    <a:pt x="93325" y="25212"/>
                    <a:pt x="93325" y="16567"/>
                  </a:cubicBezTo>
                  <a:cubicBezTo>
                    <a:pt x="93325" y="7922"/>
                    <a:pt x="84721" y="87"/>
                    <a:pt x="72787" y="87"/>
                  </a:cubicBezTo>
                  <a:cubicBezTo>
                    <a:pt x="52526" y="87"/>
                    <a:pt x="42534" y="18188"/>
                    <a:pt x="38649" y="2980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1" name="Freeform 10880">
              <a:extLst>
                <a:ext uri="{FF2B5EF4-FFF2-40B4-BE49-F238E27FC236}">
                  <a16:creationId xmlns:a16="http://schemas.microsoft.com/office/drawing/2014/main" id="{824A976C-E9A0-4E45-80C0-EBD77AE09EFF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4598567" y="4769436"/>
              <a:ext cx="125173" cy="124007"/>
            </a:xfrm>
            <a:custGeom>
              <a:avLst/>
              <a:gdLst>
                <a:gd name="connsiteX0" fmla="*/ 80840 w 125173"/>
                <a:gd name="connsiteY0" fmla="*/ 100590 h 124007"/>
                <a:gd name="connsiteX1" fmla="*/ 102488 w 125173"/>
                <a:gd name="connsiteY1" fmla="*/ 122744 h 124007"/>
                <a:gd name="connsiteX2" fmla="*/ 125247 w 125173"/>
                <a:gd name="connsiteY2" fmla="*/ 97077 h 124007"/>
                <a:gd name="connsiteX3" fmla="*/ 125247 w 125173"/>
                <a:gd name="connsiteY3" fmla="*/ 81948 h 124007"/>
                <a:gd name="connsiteX4" fmla="*/ 118309 w 125173"/>
                <a:gd name="connsiteY4" fmla="*/ 81948 h 124007"/>
                <a:gd name="connsiteX5" fmla="*/ 118309 w 125173"/>
                <a:gd name="connsiteY5" fmla="*/ 97077 h 124007"/>
                <a:gd name="connsiteX6" fmla="*/ 108317 w 125173"/>
                <a:gd name="connsiteY6" fmla="*/ 114368 h 124007"/>
                <a:gd name="connsiteX7" fmla="*/ 98048 w 125173"/>
                <a:gd name="connsiteY7" fmla="*/ 100860 h 124007"/>
                <a:gd name="connsiteX8" fmla="*/ 98048 w 125173"/>
                <a:gd name="connsiteY8" fmla="*/ 46826 h 124007"/>
                <a:gd name="connsiteX9" fmla="*/ 88056 w 125173"/>
                <a:gd name="connsiteY9" fmla="*/ 14946 h 124007"/>
                <a:gd name="connsiteX10" fmla="*/ 50032 w 125173"/>
                <a:gd name="connsiteY10" fmla="*/ 87 h 124007"/>
                <a:gd name="connsiteX11" fmla="*/ 8122 w 125173"/>
                <a:gd name="connsiteY11" fmla="*/ 30616 h 124007"/>
                <a:gd name="connsiteX12" fmla="*/ 20889 w 125173"/>
                <a:gd name="connsiteY12" fmla="*/ 43314 h 124007"/>
                <a:gd name="connsiteX13" fmla="*/ 33657 w 125173"/>
                <a:gd name="connsiteY13" fmla="*/ 30886 h 124007"/>
                <a:gd name="connsiteX14" fmla="*/ 19502 w 125173"/>
                <a:gd name="connsiteY14" fmla="*/ 18458 h 124007"/>
                <a:gd name="connsiteX15" fmla="*/ 49477 w 125173"/>
                <a:gd name="connsiteY15" fmla="*/ 6030 h 124007"/>
                <a:gd name="connsiteX16" fmla="*/ 78897 w 125173"/>
                <a:gd name="connsiteY16" fmla="*/ 40612 h 124007"/>
                <a:gd name="connsiteX17" fmla="*/ 78897 w 125173"/>
                <a:gd name="connsiteY17" fmla="*/ 50608 h 124007"/>
                <a:gd name="connsiteX18" fmla="*/ 27828 w 125173"/>
                <a:gd name="connsiteY18" fmla="*/ 60334 h 124007"/>
                <a:gd name="connsiteX19" fmla="*/ 73 w 125173"/>
                <a:gd name="connsiteY19" fmla="*/ 95456 h 124007"/>
                <a:gd name="connsiteX20" fmla="*/ 44481 w 125173"/>
                <a:gd name="connsiteY20" fmla="*/ 124094 h 124007"/>
                <a:gd name="connsiteX21" fmla="*/ 80840 w 125173"/>
                <a:gd name="connsiteY21" fmla="*/ 100590 h 124007"/>
                <a:gd name="connsiteX22" fmla="*/ 78897 w 125173"/>
                <a:gd name="connsiteY22" fmla="*/ 56282 h 124007"/>
                <a:gd name="connsiteX23" fmla="*/ 78897 w 125173"/>
                <a:gd name="connsiteY23" fmla="*/ 83299 h 124007"/>
                <a:gd name="connsiteX24" fmla="*/ 46424 w 125173"/>
                <a:gd name="connsiteY24" fmla="*/ 118151 h 124007"/>
                <a:gd name="connsiteX25" fmla="*/ 21445 w 125173"/>
                <a:gd name="connsiteY25" fmla="*/ 95186 h 124007"/>
                <a:gd name="connsiteX26" fmla="*/ 78897 w 125173"/>
                <a:gd name="connsiteY26" fmla="*/ 5628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40" y="100590"/>
                  </a:moveTo>
                  <a:cubicBezTo>
                    <a:pt x="81950" y="111396"/>
                    <a:pt x="89444" y="122744"/>
                    <a:pt x="102488" y="122744"/>
                  </a:cubicBezTo>
                  <a:cubicBezTo>
                    <a:pt x="108317" y="122744"/>
                    <a:pt x="125247" y="118961"/>
                    <a:pt x="125247" y="97077"/>
                  </a:cubicBezTo>
                  <a:lnTo>
                    <a:pt x="125247" y="81948"/>
                  </a:lnTo>
                  <a:lnTo>
                    <a:pt x="118309" y="81948"/>
                  </a:lnTo>
                  <a:lnTo>
                    <a:pt x="118309" y="97077"/>
                  </a:lnTo>
                  <a:cubicBezTo>
                    <a:pt x="118309" y="112747"/>
                    <a:pt x="111370" y="114368"/>
                    <a:pt x="108317" y="114368"/>
                  </a:cubicBezTo>
                  <a:cubicBezTo>
                    <a:pt x="99158" y="114368"/>
                    <a:pt x="98048" y="102211"/>
                    <a:pt x="98048" y="100860"/>
                  </a:cubicBezTo>
                  <a:lnTo>
                    <a:pt x="98048" y="46826"/>
                  </a:lnTo>
                  <a:cubicBezTo>
                    <a:pt x="98048" y="35479"/>
                    <a:pt x="98048" y="24942"/>
                    <a:pt x="88056" y="14946"/>
                  </a:cubicBezTo>
                  <a:cubicBezTo>
                    <a:pt x="77232" y="4409"/>
                    <a:pt x="63354" y="87"/>
                    <a:pt x="50032" y="87"/>
                  </a:cubicBezTo>
                  <a:cubicBezTo>
                    <a:pt x="27273" y="87"/>
                    <a:pt x="8122" y="12785"/>
                    <a:pt x="8122" y="30616"/>
                  </a:cubicBezTo>
                  <a:cubicBezTo>
                    <a:pt x="8122" y="38721"/>
                    <a:pt x="13673" y="43314"/>
                    <a:pt x="20889" y="43314"/>
                  </a:cubicBezTo>
                  <a:cubicBezTo>
                    <a:pt x="28661" y="43314"/>
                    <a:pt x="33657" y="37910"/>
                    <a:pt x="33657" y="30886"/>
                  </a:cubicBezTo>
                  <a:cubicBezTo>
                    <a:pt x="33657" y="27644"/>
                    <a:pt x="32269" y="18728"/>
                    <a:pt x="19502" y="18458"/>
                  </a:cubicBezTo>
                  <a:cubicBezTo>
                    <a:pt x="26996" y="9002"/>
                    <a:pt x="40595" y="6030"/>
                    <a:pt x="49477" y="6030"/>
                  </a:cubicBezTo>
                  <a:cubicBezTo>
                    <a:pt x="63077" y="6030"/>
                    <a:pt x="78897" y="16567"/>
                    <a:pt x="78897" y="40612"/>
                  </a:cubicBezTo>
                  <a:lnTo>
                    <a:pt x="78897" y="50608"/>
                  </a:lnTo>
                  <a:cubicBezTo>
                    <a:pt x="64742" y="51419"/>
                    <a:pt x="45314" y="52229"/>
                    <a:pt x="27828" y="60334"/>
                  </a:cubicBezTo>
                  <a:cubicBezTo>
                    <a:pt x="7012" y="69520"/>
                    <a:pt x="73" y="83569"/>
                    <a:pt x="73" y="95456"/>
                  </a:cubicBezTo>
                  <a:cubicBezTo>
                    <a:pt x="73" y="117340"/>
                    <a:pt x="26996" y="124094"/>
                    <a:pt x="44481" y="124094"/>
                  </a:cubicBezTo>
                  <a:cubicBezTo>
                    <a:pt x="62799" y="124094"/>
                    <a:pt x="75566" y="113288"/>
                    <a:pt x="80840" y="100590"/>
                  </a:cubicBezTo>
                  <a:close/>
                  <a:moveTo>
                    <a:pt x="78897" y="56282"/>
                  </a:moveTo>
                  <a:lnTo>
                    <a:pt x="78897" y="83299"/>
                  </a:lnTo>
                  <a:cubicBezTo>
                    <a:pt x="78897" y="108965"/>
                    <a:pt x="58913" y="118151"/>
                    <a:pt x="46424" y="118151"/>
                  </a:cubicBezTo>
                  <a:cubicBezTo>
                    <a:pt x="32824" y="118151"/>
                    <a:pt x="21445" y="108695"/>
                    <a:pt x="21445" y="95186"/>
                  </a:cubicBezTo>
                  <a:cubicBezTo>
                    <a:pt x="21445" y="80327"/>
                    <a:pt x="33102" y="57903"/>
                    <a:pt x="78897" y="562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2" name="Freeform 10881">
              <a:extLst>
                <a:ext uri="{FF2B5EF4-FFF2-40B4-BE49-F238E27FC236}">
                  <a16:creationId xmlns:a16="http://schemas.microsoft.com/office/drawing/2014/main" id="{6F0D18B3-4B75-8304-99DA-0729A79E6C2B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4734843" y="4709728"/>
              <a:ext cx="59395" cy="180743"/>
            </a:xfrm>
            <a:custGeom>
              <a:avLst/>
              <a:gdLst>
                <a:gd name="connsiteX0" fmla="*/ 40045 w 59395"/>
                <a:gd name="connsiteY0" fmla="*/ 61415 h 180743"/>
                <a:gd name="connsiteX1" fmla="*/ 1189 w 59395"/>
                <a:gd name="connsiteY1" fmla="*/ 64387 h 180743"/>
                <a:gd name="connsiteX2" fmla="*/ 1189 w 59395"/>
                <a:gd name="connsiteY2" fmla="*/ 72762 h 180743"/>
                <a:gd name="connsiteX3" fmla="*/ 21727 w 59395"/>
                <a:gd name="connsiteY3" fmla="*/ 87622 h 180743"/>
                <a:gd name="connsiteX4" fmla="*/ 21727 w 59395"/>
                <a:gd name="connsiteY4" fmla="*/ 160297 h 180743"/>
                <a:gd name="connsiteX5" fmla="*/ 78 w 59395"/>
                <a:gd name="connsiteY5" fmla="*/ 172455 h 180743"/>
                <a:gd name="connsiteX6" fmla="*/ 78 w 59395"/>
                <a:gd name="connsiteY6" fmla="*/ 180830 h 180743"/>
                <a:gd name="connsiteX7" fmla="*/ 30609 w 59395"/>
                <a:gd name="connsiteY7" fmla="*/ 180019 h 180743"/>
                <a:gd name="connsiteX8" fmla="*/ 59474 w 59395"/>
                <a:gd name="connsiteY8" fmla="*/ 180830 h 180743"/>
                <a:gd name="connsiteX9" fmla="*/ 59474 w 59395"/>
                <a:gd name="connsiteY9" fmla="*/ 172455 h 180743"/>
                <a:gd name="connsiteX10" fmla="*/ 40045 w 59395"/>
                <a:gd name="connsiteY10" fmla="*/ 160567 h 180743"/>
                <a:gd name="connsiteX11" fmla="*/ 40045 w 59395"/>
                <a:gd name="connsiteY11" fmla="*/ 61415 h 180743"/>
                <a:gd name="connsiteX12" fmla="*/ 41155 w 59395"/>
                <a:gd name="connsiteY12" fmla="*/ 14406 h 180743"/>
                <a:gd name="connsiteX13" fmla="*/ 26445 w 59395"/>
                <a:gd name="connsiteY13" fmla="*/ 87 h 180743"/>
                <a:gd name="connsiteX14" fmla="*/ 11735 w 59395"/>
                <a:gd name="connsiteY14" fmla="*/ 14406 h 180743"/>
                <a:gd name="connsiteX15" fmla="*/ 26445 w 59395"/>
                <a:gd name="connsiteY15" fmla="*/ 28725 h 180743"/>
                <a:gd name="connsiteX16" fmla="*/ 41155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45" y="61415"/>
                  </a:moveTo>
                  <a:lnTo>
                    <a:pt x="1189" y="64387"/>
                  </a:lnTo>
                  <a:lnTo>
                    <a:pt x="1189" y="72762"/>
                  </a:lnTo>
                  <a:cubicBezTo>
                    <a:pt x="19229" y="72762"/>
                    <a:pt x="21727" y="74383"/>
                    <a:pt x="21727" y="87622"/>
                  </a:cubicBezTo>
                  <a:lnTo>
                    <a:pt x="21727" y="160297"/>
                  </a:lnTo>
                  <a:cubicBezTo>
                    <a:pt x="21727" y="172455"/>
                    <a:pt x="18674" y="172455"/>
                    <a:pt x="78" y="172455"/>
                  </a:cubicBezTo>
                  <a:lnTo>
                    <a:pt x="78" y="180830"/>
                  </a:lnTo>
                  <a:cubicBezTo>
                    <a:pt x="8960" y="180560"/>
                    <a:pt x="23947" y="180019"/>
                    <a:pt x="30609" y="180019"/>
                  </a:cubicBezTo>
                  <a:cubicBezTo>
                    <a:pt x="40323" y="180019"/>
                    <a:pt x="50037" y="180560"/>
                    <a:pt x="59474" y="180830"/>
                  </a:cubicBezTo>
                  <a:lnTo>
                    <a:pt x="59474" y="172455"/>
                  </a:lnTo>
                  <a:cubicBezTo>
                    <a:pt x="41155" y="172455"/>
                    <a:pt x="40045" y="171104"/>
                    <a:pt x="40045" y="160567"/>
                  </a:cubicBezTo>
                  <a:lnTo>
                    <a:pt x="40045" y="61415"/>
                  </a:lnTo>
                  <a:close/>
                  <a:moveTo>
                    <a:pt x="41155" y="14406"/>
                  </a:moveTo>
                  <a:cubicBezTo>
                    <a:pt x="41155" y="5760"/>
                    <a:pt x="34217" y="87"/>
                    <a:pt x="26445" y="87"/>
                  </a:cubicBezTo>
                  <a:cubicBezTo>
                    <a:pt x="17841" y="87"/>
                    <a:pt x="11735" y="7381"/>
                    <a:pt x="11735" y="14406"/>
                  </a:cubicBezTo>
                  <a:cubicBezTo>
                    <a:pt x="11735" y="21700"/>
                    <a:pt x="17841" y="28725"/>
                    <a:pt x="26445" y="28725"/>
                  </a:cubicBezTo>
                  <a:cubicBezTo>
                    <a:pt x="34217" y="28725"/>
                    <a:pt x="41155" y="23051"/>
                    <a:pt x="41155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3" name="Freeform 10882">
              <a:extLst>
                <a:ext uri="{FF2B5EF4-FFF2-40B4-BE49-F238E27FC236}">
                  <a16:creationId xmlns:a16="http://schemas.microsoft.com/office/drawing/2014/main" id="{8D78CEE6-0E5D-C7A6-EC41-3BF66C680647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4811662" y="4771057"/>
              <a:ext cx="139606" cy="119414"/>
            </a:xfrm>
            <a:custGeom>
              <a:avLst/>
              <a:gdLst>
                <a:gd name="connsiteX0" fmla="*/ 21730 w 139606"/>
                <a:gd name="connsiteY0" fmla="*/ 26563 h 119414"/>
                <a:gd name="connsiteX1" fmla="*/ 21730 w 139606"/>
                <a:gd name="connsiteY1" fmla="*/ 98969 h 119414"/>
                <a:gd name="connsiteX2" fmla="*/ 81 w 139606"/>
                <a:gd name="connsiteY2" fmla="*/ 111126 h 119414"/>
                <a:gd name="connsiteX3" fmla="*/ 81 w 139606"/>
                <a:gd name="connsiteY3" fmla="*/ 119501 h 119414"/>
                <a:gd name="connsiteX4" fmla="*/ 31444 w 139606"/>
                <a:gd name="connsiteY4" fmla="*/ 118691 h 119414"/>
                <a:gd name="connsiteX5" fmla="*/ 62529 w 139606"/>
                <a:gd name="connsiteY5" fmla="*/ 119501 h 119414"/>
                <a:gd name="connsiteX6" fmla="*/ 62529 w 139606"/>
                <a:gd name="connsiteY6" fmla="*/ 111126 h 119414"/>
                <a:gd name="connsiteX7" fmla="*/ 40881 w 139606"/>
                <a:gd name="connsiteY7" fmla="*/ 98969 h 119414"/>
                <a:gd name="connsiteX8" fmla="*/ 40881 w 139606"/>
                <a:gd name="connsiteY8" fmla="*/ 49257 h 119414"/>
                <a:gd name="connsiteX9" fmla="*/ 78349 w 139606"/>
                <a:gd name="connsiteY9" fmla="*/ 6030 h 119414"/>
                <a:gd name="connsiteX10" fmla="*/ 98888 w 139606"/>
                <a:gd name="connsiteY10" fmla="*/ 36019 h 119414"/>
                <a:gd name="connsiteX11" fmla="*/ 98888 w 139606"/>
                <a:gd name="connsiteY11" fmla="*/ 98969 h 119414"/>
                <a:gd name="connsiteX12" fmla="*/ 77239 w 139606"/>
                <a:gd name="connsiteY12" fmla="*/ 111126 h 119414"/>
                <a:gd name="connsiteX13" fmla="*/ 77239 w 139606"/>
                <a:gd name="connsiteY13" fmla="*/ 119501 h 119414"/>
                <a:gd name="connsiteX14" fmla="*/ 108602 w 139606"/>
                <a:gd name="connsiteY14" fmla="*/ 118691 h 119414"/>
                <a:gd name="connsiteX15" fmla="*/ 139687 w 139606"/>
                <a:gd name="connsiteY15" fmla="*/ 119501 h 119414"/>
                <a:gd name="connsiteX16" fmla="*/ 139687 w 139606"/>
                <a:gd name="connsiteY16" fmla="*/ 111126 h 119414"/>
                <a:gd name="connsiteX17" fmla="*/ 118039 w 139606"/>
                <a:gd name="connsiteY17" fmla="*/ 103021 h 119414"/>
                <a:gd name="connsiteX18" fmla="*/ 118039 w 139606"/>
                <a:gd name="connsiteY18" fmla="*/ 51419 h 119414"/>
                <a:gd name="connsiteX19" fmla="*/ 109435 w 139606"/>
                <a:gd name="connsiteY19" fmla="*/ 10083 h 119414"/>
                <a:gd name="connsiteX20" fmla="*/ 80292 w 139606"/>
                <a:gd name="connsiteY20" fmla="*/ 87 h 119414"/>
                <a:gd name="connsiteX21" fmla="*/ 39215 w 139606"/>
                <a:gd name="connsiteY21" fmla="*/ 28454 h 119414"/>
                <a:gd name="connsiteX22" fmla="*/ 39215 w 139606"/>
                <a:gd name="connsiteY22" fmla="*/ 87 h 119414"/>
                <a:gd name="connsiteX23" fmla="*/ 81 w 139606"/>
                <a:gd name="connsiteY23" fmla="*/ 3059 h 119414"/>
                <a:gd name="connsiteX24" fmla="*/ 81 w 139606"/>
                <a:gd name="connsiteY24" fmla="*/ 11434 h 119414"/>
                <a:gd name="connsiteX25" fmla="*/ 21730 w 139606"/>
                <a:gd name="connsiteY25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30" y="26563"/>
                  </a:moveTo>
                  <a:lnTo>
                    <a:pt x="21730" y="98969"/>
                  </a:lnTo>
                  <a:cubicBezTo>
                    <a:pt x="21730" y="111126"/>
                    <a:pt x="18677" y="111126"/>
                    <a:pt x="81" y="111126"/>
                  </a:cubicBezTo>
                  <a:lnTo>
                    <a:pt x="81" y="119501"/>
                  </a:lnTo>
                  <a:cubicBezTo>
                    <a:pt x="9795" y="119231"/>
                    <a:pt x="23950" y="118691"/>
                    <a:pt x="31444" y="118691"/>
                  </a:cubicBezTo>
                  <a:cubicBezTo>
                    <a:pt x="38660" y="118691"/>
                    <a:pt x="53093" y="119231"/>
                    <a:pt x="62529" y="119501"/>
                  </a:cubicBezTo>
                  <a:lnTo>
                    <a:pt x="62529" y="111126"/>
                  </a:lnTo>
                  <a:cubicBezTo>
                    <a:pt x="43934" y="111126"/>
                    <a:pt x="40881" y="111126"/>
                    <a:pt x="40881" y="98969"/>
                  </a:cubicBezTo>
                  <a:lnTo>
                    <a:pt x="40881" y="49257"/>
                  </a:lnTo>
                  <a:cubicBezTo>
                    <a:pt x="40881" y="21160"/>
                    <a:pt x="60586" y="6030"/>
                    <a:pt x="78349" y="6030"/>
                  </a:cubicBezTo>
                  <a:cubicBezTo>
                    <a:pt x="95835" y="6030"/>
                    <a:pt x="98888" y="20620"/>
                    <a:pt x="98888" y="36019"/>
                  </a:cubicBezTo>
                  <a:lnTo>
                    <a:pt x="98888" y="98969"/>
                  </a:lnTo>
                  <a:cubicBezTo>
                    <a:pt x="98888" y="111126"/>
                    <a:pt x="95835" y="111126"/>
                    <a:pt x="77239" y="111126"/>
                  </a:cubicBezTo>
                  <a:lnTo>
                    <a:pt x="77239" y="119501"/>
                  </a:lnTo>
                  <a:cubicBezTo>
                    <a:pt x="86953" y="119231"/>
                    <a:pt x="101108" y="118691"/>
                    <a:pt x="108602" y="118691"/>
                  </a:cubicBezTo>
                  <a:cubicBezTo>
                    <a:pt x="115818" y="118691"/>
                    <a:pt x="130251" y="119231"/>
                    <a:pt x="139687" y="119501"/>
                  </a:cubicBezTo>
                  <a:lnTo>
                    <a:pt x="139687" y="111126"/>
                  </a:lnTo>
                  <a:cubicBezTo>
                    <a:pt x="125255" y="111126"/>
                    <a:pt x="118316" y="111126"/>
                    <a:pt x="118039" y="103021"/>
                  </a:cubicBezTo>
                  <a:lnTo>
                    <a:pt x="118039" y="51419"/>
                  </a:lnTo>
                  <a:cubicBezTo>
                    <a:pt x="118039" y="28184"/>
                    <a:pt x="118039" y="19809"/>
                    <a:pt x="109435" y="10083"/>
                  </a:cubicBezTo>
                  <a:cubicBezTo>
                    <a:pt x="105549" y="5490"/>
                    <a:pt x="96390" y="87"/>
                    <a:pt x="80292" y="87"/>
                  </a:cubicBezTo>
                  <a:cubicBezTo>
                    <a:pt x="60031" y="87"/>
                    <a:pt x="46987" y="11704"/>
                    <a:pt x="39215" y="28454"/>
                  </a:cubicBezTo>
                  <a:lnTo>
                    <a:pt x="39215" y="87"/>
                  </a:lnTo>
                  <a:lnTo>
                    <a:pt x="81" y="3059"/>
                  </a:lnTo>
                  <a:lnTo>
                    <a:pt x="81" y="11434"/>
                  </a:lnTo>
                  <a:cubicBezTo>
                    <a:pt x="19510" y="11434"/>
                    <a:pt x="21730" y="13325"/>
                    <a:pt x="21730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4" name="Freeform 10883">
              <a:extLst>
                <a:ext uri="{FF2B5EF4-FFF2-40B4-BE49-F238E27FC236}">
                  <a16:creationId xmlns:a16="http://schemas.microsoft.com/office/drawing/2014/main" id="{8D9F6761-4793-0A63-B1B1-08393555FD73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4964745" y="4769436"/>
              <a:ext cx="107410" cy="124007"/>
            </a:xfrm>
            <a:custGeom>
              <a:avLst/>
              <a:gdLst>
                <a:gd name="connsiteX0" fmla="*/ 23401 w 107410"/>
                <a:gd name="connsiteY0" fmla="*/ 53040 h 124007"/>
                <a:gd name="connsiteX1" fmla="*/ 57817 w 107410"/>
                <a:gd name="connsiteY1" fmla="*/ 6030 h 124007"/>
                <a:gd name="connsiteX2" fmla="*/ 89179 w 107410"/>
                <a:gd name="connsiteY2" fmla="*/ 53040 h 124007"/>
                <a:gd name="connsiteX3" fmla="*/ 23401 w 107410"/>
                <a:gd name="connsiteY3" fmla="*/ 53040 h 124007"/>
                <a:gd name="connsiteX4" fmla="*/ 23123 w 107410"/>
                <a:gd name="connsiteY4" fmla="*/ 58713 h 124007"/>
                <a:gd name="connsiteX5" fmla="*/ 100559 w 107410"/>
                <a:gd name="connsiteY5" fmla="*/ 58713 h 124007"/>
                <a:gd name="connsiteX6" fmla="*/ 107497 w 107410"/>
                <a:gd name="connsiteY6" fmla="*/ 53040 h 124007"/>
                <a:gd name="connsiteX7" fmla="*/ 57817 w 107410"/>
                <a:gd name="connsiteY7" fmla="*/ 87 h 124007"/>
                <a:gd name="connsiteX8" fmla="*/ 87 w 107410"/>
                <a:gd name="connsiteY8" fmla="*/ 61685 h 124007"/>
                <a:gd name="connsiteX9" fmla="*/ 61147 w 107410"/>
                <a:gd name="connsiteY9" fmla="*/ 124094 h 124007"/>
                <a:gd name="connsiteX10" fmla="*/ 107497 w 107410"/>
                <a:gd name="connsiteY10" fmla="*/ 88972 h 124007"/>
                <a:gd name="connsiteX11" fmla="*/ 103889 w 107410"/>
                <a:gd name="connsiteY11" fmla="*/ 85730 h 124007"/>
                <a:gd name="connsiteX12" fmla="*/ 100281 w 107410"/>
                <a:gd name="connsiteY12" fmla="*/ 89513 h 124007"/>
                <a:gd name="connsiteX13" fmla="*/ 62812 w 107410"/>
                <a:gd name="connsiteY13" fmla="*/ 117340 h 124007"/>
                <a:gd name="connsiteX14" fmla="*/ 31450 w 107410"/>
                <a:gd name="connsiteY14" fmla="*/ 99239 h 124007"/>
                <a:gd name="connsiteX15" fmla="*/ 23123 w 107410"/>
                <a:gd name="connsiteY15" fmla="*/ 58713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1" y="53040"/>
                  </a:moveTo>
                  <a:cubicBezTo>
                    <a:pt x="25066" y="12785"/>
                    <a:pt x="48380" y="6030"/>
                    <a:pt x="57817" y="6030"/>
                  </a:cubicBezTo>
                  <a:cubicBezTo>
                    <a:pt x="86404" y="6030"/>
                    <a:pt x="89179" y="42503"/>
                    <a:pt x="89179" y="53040"/>
                  </a:cubicBezTo>
                  <a:lnTo>
                    <a:pt x="23401" y="53040"/>
                  </a:lnTo>
                  <a:close/>
                  <a:moveTo>
                    <a:pt x="23123" y="58713"/>
                  </a:moveTo>
                  <a:lnTo>
                    <a:pt x="100559" y="58713"/>
                  </a:lnTo>
                  <a:cubicBezTo>
                    <a:pt x="106665" y="58713"/>
                    <a:pt x="107497" y="58713"/>
                    <a:pt x="107497" y="53040"/>
                  </a:cubicBezTo>
                  <a:cubicBezTo>
                    <a:pt x="107497" y="26293"/>
                    <a:pt x="92510" y="87"/>
                    <a:pt x="57817" y="87"/>
                  </a:cubicBezTo>
                  <a:cubicBezTo>
                    <a:pt x="25621" y="87"/>
                    <a:pt x="87" y="27914"/>
                    <a:pt x="87" y="61685"/>
                  </a:cubicBezTo>
                  <a:cubicBezTo>
                    <a:pt x="87" y="97888"/>
                    <a:pt x="29229" y="124094"/>
                    <a:pt x="61147" y="124094"/>
                  </a:cubicBezTo>
                  <a:cubicBezTo>
                    <a:pt x="95008" y="124094"/>
                    <a:pt x="107497" y="94106"/>
                    <a:pt x="107497" y="88972"/>
                  </a:cubicBezTo>
                  <a:cubicBezTo>
                    <a:pt x="107497" y="86271"/>
                    <a:pt x="105277" y="85730"/>
                    <a:pt x="103889" y="85730"/>
                  </a:cubicBezTo>
                  <a:cubicBezTo>
                    <a:pt x="101391" y="85730"/>
                    <a:pt x="100836" y="87351"/>
                    <a:pt x="100281" y="89513"/>
                  </a:cubicBezTo>
                  <a:cubicBezTo>
                    <a:pt x="90567" y="117340"/>
                    <a:pt x="65588" y="117340"/>
                    <a:pt x="62812" y="117340"/>
                  </a:cubicBezTo>
                  <a:cubicBezTo>
                    <a:pt x="48935" y="117340"/>
                    <a:pt x="37833" y="109235"/>
                    <a:pt x="31450" y="99239"/>
                  </a:cubicBezTo>
                  <a:cubicBezTo>
                    <a:pt x="23123" y="86271"/>
                    <a:pt x="23123" y="68439"/>
                    <a:pt x="23123" y="5871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5" name="Freeform 10884">
              <a:extLst>
                <a:ext uri="{FF2B5EF4-FFF2-40B4-BE49-F238E27FC236}">
                  <a16:creationId xmlns:a16="http://schemas.microsoft.com/office/drawing/2014/main" id="{D5736E47-8ADF-D9CB-2241-65FC99A5069A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5089765" y="4702974"/>
              <a:ext cx="136830" cy="190469"/>
            </a:xfrm>
            <a:custGeom>
              <a:avLst/>
              <a:gdLst>
                <a:gd name="connsiteX0" fmla="*/ 96122 w 136830"/>
                <a:gd name="connsiteY0" fmla="*/ 172725 h 190469"/>
                <a:gd name="connsiteX1" fmla="*/ 96122 w 136830"/>
                <a:gd name="connsiteY1" fmla="*/ 190556 h 190469"/>
                <a:gd name="connsiteX2" fmla="*/ 136922 w 136830"/>
                <a:gd name="connsiteY2" fmla="*/ 187584 h 190469"/>
                <a:gd name="connsiteX3" fmla="*/ 136922 w 136830"/>
                <a:gd name="connsiteY3" fmla="*/ 179209 h 190469"/>
                <a:gd name="connsiteX4" fmla="*/ 115273 w 136830"/>
                <a:gd name="connsiteY4" fmla="*/ 164079 h 190469"/>
                <a:gd name="connsiteX5" fmla="*/ 115273 w 136830"/>
                <a:gd name="connsiteY5" fmla="*/ 87 h 190469"/>
                <a:gd name="connsiteX6" fmla="*/ 75306 w 136830"/>
                <a:gd name="connsiteY6" fmla="*/ 3059 h 190469"/>
                <a:gd name="connsiteX7" fmla="*/ 75306 w 136830"/>
                <a:gd name="connsiteY7" fmla="*/ 11434 h 190469"/>
                <a:gd name="connsiteX8" fmla="*/ 96955 w 136830"/>
                <a:gd name="connsiteY8" fmla="*/ 26563 h 190469"/>
                <a:gd name="connsiteX9" fmla="*/ 96955 w 136830"/>
                <a:gd name="connsiteY9" fmla="*/ 84920 h 190469"/>
                <a:gd name="connsiteX10" fmla="*/ 61984 w 136830"/>
                <a:gd name="connsiteY10" fmla="*/ 68169 h 190469"/>
                <a:gd name="connsiteX11" fmla="*/ 91 w 136830"/>
                <a:gd name="connsiteY11" fmla="*/ 129498 h 190469"/>
                <a:gd name="connsiteX12" fmla="*/ 58931 w 136830"/>
                <a:gd name="connsiteY12" fmla="*/ 190556 h 190469"/>
                <a:gd name="connsiteX13" fmla="*/ 96122 w 136830"/>
                <a:gd name="connsiteY13" fmla="*/ 172725 h 190469"/>
                <a:gd name="connsiteX14" fmla="*/ 96122 w 136830"/>
                <a:gd name="connsiteY14" fmla="*/ 100319 h 190469"/>
                <a:gd name="connsiteX15" fmla="*/ 96122 w 136830"/>
                <a:gd name="connsiteY15" fmla="*/ 155704 h 190469"/>
                <a:gd name="connsiteX16" fmla="*/ 93069 w 136830"/>
                <a:gd name="connsiteY16" fmla="*/ 165700 h 190469"/>
                <a:gd name="connsiteX17" fmla="*/ 60319 w 136830"/>
                <a:gd name="connsiteY17" fmla="*/ 184612 h 190469"/>
                <a:gd name="connsiteX18" fmla="*/ 31176 w 136830"/>
                <a:gd name="connsiteY18" fmla="*/ 167321 h 190469"/>
                <a:gd name="connsiteX19" fmla="*/ 23128 w 136830"/>
                <a:gd name="connsiteY19" fmla="*/ 129768 h 190469"/>
                <a:gd name="connsiteX20" fmla="*/ 31732 w 136830"/>
                <a:gd name="connsiteY20" fmla="*/ 91404 h 190469"/>
                <a:gd name="connsiteX21" fmla="*/ 63094 w 136830"/>
                <a:gd name="connsiteY21" fmla="*/ 74113 h 190469"/>
                <a:gd name="connsiteX22" fmla="*/ 93069 w 136830"/>
                <a:gd name="connsiteY22" fmla="*/ 90323 h 190469"/>
                <a:gd name="connsiteX23" fmla="*/ 96122 w 136830"/>
                <a:gd name="connsiteY23" fmla="*/ 100319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122" y="172725"/>
                  </a:moveTo>
                  <a:lnTo>
                    <a:pt x="96122" y="190556"/>
                  </a:lnTo>
                  <a:lnTo>
                    <a:pt x="136922" y="187584"/>
                  </a:lnTo>
                  <a:lnTo>
                    <a:pt x="136922" y="179209"/>
                  </a:lnTo>
                  <a:cubicBezTo>
                    <a:pt x="117494" y="179209"/>
                    <a:pt x="115273" y="177318"/>
                    <a:pt x="115273" y="164079"/>
                  </a:cubicBezTo>
                  <a:lnTo>
                    <a:pt x="115273" y="87"/>
                  </a:lnTo>
                  <a:lnTo>
                    <a:pt x="75306" y="3059"/>
                  </a:lnTo>
                  <a:lnTo>
                    <a:pt x="75306" y="11434"/>
                  </a:lnTo>
                  <a:cubicBezTo>
                    <a:pt x="94735" y="11434"/>
                    <a:pt x="96955" y="13325"/>
                    <a:pt x="96955" y="26563"/>
                  </a:cubicBezTo>
                  <a:lnTo>
                    <a:pt x="96955" y="84920"/>
                  </a:lnTo>
                  <a:cubicBezTo>
                    <a:pt x="88906" y="75194"/>
                    <a:pt x="76972" y="68169"/>
                    <a:pt x="61984" y="68169"/>
                  </a:cubicBezTo>
                  <a:cubicBezTo>
                    <a:pt x="29234" y="68169"/>
                    <a:pt x="91" y="94646"/>
                    <a:pt x="91" y="129498"/>
                  </a:cubicBezTo>
                  <a:cubicBezTo>
                    <a:pt x="91" y="163809"/>
                    <a:pt x="27291" y="190556"/>
                    <a:pt x="58931" y="190556"/>
                  </a:cubicBezTo>
                  <a:cubicBezTo>
                    <a:pt x="76694" y="190556"/>
                    <a:pt x="89184" y="181370"/>
                    <a:pt x="96122" y="172725"/>
                  </a:cubicBezTo>
                  <a:close/>
                  <a:moveTo>
                    <a:pt x="96122" y="100319"/>
                  </a:moveTo>
                  <a:lnTo>
                    <a:pt x="96122" y="155704"/>
                  </a:lnTo>
                  <a:cubicBezTo>
                    <a:pt x="96122" y="160567"/>
                    <a:pt x="96122" y="161108"/>
                    <a:pt x="93069" y="165700"/>
                  </a:cubicBezTo>
                  <a:cubicBezTo>
                    <a:pt x="84743" y="178669"/>
                    <a:pt x="72253" y="184612"/>
                    <a:pt x="60319" y="184612"/>
                  </a:cubicBezTo>
                  <a:cubicBezTo>
                    <a:pt x="47829" y="184612"/>
                    <a:pt x="37838" y="177588"/>
                    <a:pt x="31176" y="167321"/>
                  </a:cubicBezTo>
                  <a:cubicBezTo>
                    <a:pt x="23960" y="156244"/>
                    <a:pt x="23128" y="140845"/>
                    <a:pt x="23128" y="129768"/>
                  </a:cubicBezTo>
                  <a:cubicBezTo>
                    <a:pt x="23128" y="119772"/>
                    <a:pt x="23683" y="103561"/>
                    <a:pt x="31732" y="91404"/>
                  </a:cubicBezTo>
                  <a:cubicBezTo>
                    <a:pt x="37560" y="83029"/>
                    <a:pt x="48107" y="74113"/>
                    <a:pt x="63094" y="74113"/>
                  </a:cubicBezTo>
                  <a:cubicBezTo>
                    <a:pt x="72808" y="74113"/>
                    <a:pt x="84465" y="78166"/>
                    <a:pt x="93069" y="90323"/>
                  </a:cubicBezTo>
                  <a:cubicBezTo>
                    <a:pt x="96122" y="94916"/>
                    <a:pt x="96122" y="95456"/>
                    <a:pt x="96122" y="10031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6" name="Freeform 10885">
              <a:extLst>
                <a:ext uri="{FF2B5EF4-FFF2-40B4-BE49-F238E27FC236}">
                  <a16:creationId xmlns:a16="http://schemas.microsoft.com/office/drawing/2014/main" id="{F0D5391E-C3B4-20BE-510A-BB49C26101A6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5334808" y="4769436"/>
              <a:ext cx="122953" cy="124007"/>
            </a:xfrm>
            <a:custGeom>
              <a:avLst/>
              <a:gdLst>
                <a:gd name="connsiteX0" fmla="*/ 123053 w 122953"/>
                <a:gd name="connsiteY0" fmla="*/ 63306 h 124007"/>
                <a:gd name="connsiteX1" fmla="*/ 61715 w 122953"/>
                <a:gd name="connsiteY1" fmla="*/ 87 h 124007"/>
                <a:gd name="connsiteX2" fmla="*/ 100 w 122953"/>
                <a:gd name="connsiteY2" fmla="*/ 63306 h 124007"/>
                <a:gd name="connsiteX3" fmla="*/ 61438 w 122953"/>
                <a:gd name="connsiteY3" fmla="*/ 124094 h 124007"/>
                <a:gd name="connsiteX4" fmla="*/ 123053 w 122953"/>
                <a:gd name="connsiteY4" fmla="*/ 63306 h 124007"/>
                <a:gd name="connsiteX5" fmla="*/ 61715 w 122953"/>
                <a:gd name="connsiteY5" fmla="*/ 117340 h 124007"/>
                <a:gd name="connsiteX6" fmla="*/ 30075 w 122953"/>
                <a:gd name="connsiteY6" fmla="*/ 99239 h 124007"/>
                <a:gd name="connsiteX7" fmla="*/ 23136 w 122953"/>
                <a:gd name="connsiteY7" fmla="*/ 61145 h 124007"/>
                <a:gd name="connsiteX8" fmla="*/ 29798 w 122953"/>
                <a:gd name="connsiteY8" fmla="*/ 24132 h 124007"/>
                <a:gd name="connsiteX9" fmla="*/ 61438 w 122953"/>
                <a:gd name="connsiteY9" fmla="*/ 6030 h 124007"/>
                <a:gd name="connsiteX10" fmla="*/ 92801 w 122953"/>
                <a:gd name="connsiteY10" fmla="*/ 23591 h 124007"/>
                <a:gd name="connsiteX11" fmla="*/ 100017 w 122953"/>
                <a:gd name="connsiteY11" fmla="*/ 61145 h 124007"/>
                <a:gd name="connsiteX12" fmla="*/ 93911 w 122953"/>
                <a:gd name="connsiteY12" fmla="*/ 97348 h 124007"/>
                <a:gd name="connsiteX13" fmla="*/ 61715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53" y="63306"/>
                  </a:moveTo>
                  <a:cubicBezTo>
                    <a:pt x="123053" y="28725"/>
                    <a:pt x="95299" y="87"/>
                    <a:pt x="61715" y="87"/>
                  </a:cubicBezTo>
                  <a:cubicBezTo>
                    <a:pt x="27022" y="87"/>
                    <a:pt x="100" y="29535"/>
                    <a:pt x="100" y="63306"/>
                  </a:cubicBezTo>
                  <a:cubicBezTo>
                    <a:pt x="100" y="98158"/>
                    <a:pt x="28965" y="124094"/>
                    <a:pt x="61438" y="124094"/>
                  </a:cubicBezTo>
                  <a:cubicBezTo>
                    <a:pt x="95021" y="124094"/>
                    <a:pt x="123053" y="97618"/>
                    <a:pt x="123053" y="63306"/>
                  </a:cubicBezTo>
                  <a:close/>
                  <a:moveTo>
                    <a:pt x="61715" y="117340"/>
                  </a:moveTo>
                  <a:cubicBezTo>
                    <a:pt x="49781" y="117340"/>
                    <a:pt x="37569" y="111667"/>
                    <a:pt x="30075" y="99239"/>
                  </a:cubicBezTo>
                  <a:cubicBezTo>
                    <a:pt x="23136" y="87351"/>
                    <a:pt x="23136" y="70871"/>
                    <a:pt x="23136" y="61145"/>
                  </a:cubicBezTo>
                  <a:cubicBezTo>
                    <a:pt x="23136" y="50608"/>
                    <a:pt x="23136" y="36019"/>
                    <a:pt x="29798" y="24132"/>
                  </a:cubicBezTo>
                  <a:cubicBezTo>
                    <a:pt x="37291" y="11704"/>
                    <a:pt x="50336" y="6030"/>
                    <a:pt x="61438" y="6030"/>
                  </a:cubicBezTo>
                  <a:cubicBezTo>
                    <a:pt x="73650" y="6030"/>
                    <a:pt x="85585" y="11974"/>
                    <a:pt x="92801" y="23591"/>
                  </a:cubicBezTo>
                  <a:cubicBezTo>
                    <a:pt x="100017" y="35209"/>
                    <a:pt x="100017" y="50879"/>
                    <a:pt x="100017" y="61145"/>
                  </a:cubicBezTo>
                  <a:cubicBezTo>
                    <a:pt x="100017" y="70871"/>
                    <a:pt x="100017" y="85460"/>
                    <a:pt x="93911" y="97348"/>
                  </a:cubicBezTo>
                  <a:cubicBezTo>
                    <a:pt x="87805" y="109505"/>
                    <a:pt x="75593" y="117340"/>
                    <a:pt x="61715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7" name="Freeform 10886">
              <a:extLst>
                <a:ext uri="{FF2B5EF4-FFF2-40B4-BE49-F238E27FC236}">
                  <a16:creationId xmlns:a16="http://schemas.microsoft.com/office/drawing/2014/main" id="{DDD67CB1-362B-69B2-77EC-1C013F2F85B1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5473582" y="4771057"/>
              <a:ext cx="136830" cy="171827"/>
            </a:xfrm>
            <a:custGeom>
              <a:avLst/>
              <a:gdLst>
                <a:gd name="connsiteX0" fmla="*/ 40072 w 136830"/>
                <a:gd name="connsiteY0" fmla="*/ 17918 h 171827"/>
                <a:gd name="connsiteX1" fmla="*/ 40072 w 136830"/>
                <a:gd name="connsiteY1" fmla="*/ 87 h 171827"/>
                <a:gd name="connsiteX2" fmla="*/ 105 w 136830"/>
                <a:gd name="connsiteY2" fmla="*/ 3059 h 171827"/>
                <a:gd name="connsiteX3" fmla="*/ 105 w 136830"/>
                <a:gd name="connsiteY3" fmla="*/ 11434 h 171827"/>
                <a:gd name="connsiteX4" fmla="*/ 21754 w 136830"/>
                <a:gd name="connsiteY4" fmla="*/ 24942 h 171827"/>
                <a:gd name="connsiteX5" fmla="*/ 21754 w 136830"/>
                <a:gd name="connsiteY5" fmla="*/ 151381 h 171827"/>
                <a:gd name="connsiteX6" fmla="*/ 105 w 136830"/>
                <a:gd name="connsiteY6" fmla="*/ 163539 h 171827"/>
                <a:gd name="connsiteX7" fmla="*/ 105 w 136830"/>
                <a:gd name="connsiteY7" fmla="*/ 171914 h 171827"/>
                <a:gd name="connsiteX8" fmla="*/ 31190 w 136830"/>
                <a:gd name="connsiteY8" fmla="*/ 171104 h 171827"/>
                <a:gd name="connsiteX9" fmla="*/ 62553 w 136830"/>
                <a:gd name="connsiteY9" fmla="*/ 171914 h 171827"/>
                <a:gd name="connsiteX10" fmla="*/ 62553 w 136830"/>
                <a:gd name="connsiteY10" fmla="*/ 163539 h 171827"/>
                <a:gd name="connsiteX11" fmla="*/ 40904 w 136830"/>
                <a:gd name="connsiteY11" fmla="*/ 151381 h 171827"/>
                <a:gd name="connsiteX12" fmla="*/ 40904 w 136830"/>
                <a:gd name="connsiteY12" fmla="*/ 105993 h 171827"/>
                <a:gd name="connsiteX13" fmla="*/ 40904 w 136830"/>
                <a:gd name="connsiteY13" fmla="*/ 103561 h 171827"/>
                <a:gd name="connsiteX14" fmla="*/ 75043 w 136830"/>
                <a:gd name="connsiteY14" fmla="*/ 122473 h 171827"/>
                <a:gd name="connsiteX15" fmla="*/ 136936 w 136830"/>
                <a:gd name="connsiteY15" fmla="*/ 61145 h 171827"/>
                <a:gd name="connsiteX16" fmla="*/ 78928 w 136830"/>
                <a:gd name="connsiteY16" fmla="*/ 87 h 171827"/>
                <a:gd name="connsiteX17" fmla="*/ 40072 w 136830"/>
                <a:gd name="connsiteY17" fmla="*/ 17918 h 171827"/>
                <a:gd name="connsiteX18" fmla="*/ 40904 w 136830"/>
                <a:gd name="connsiteY18" fmla="*/ 88702 h 171827"/>
                <a:gd name="connsiteX19" fmla="*/ 40904 w 136830"/>
                <a:gd name="connsiteY19" fmla="*/ 28454 h 171827"/>
                <a:gd name="connsiteX20" fmla="*/ 76708 w 136830"/>
                <a:gd name="connsiteY20" fmla="*/ 6841 h 171827"/>
                <a:gd name="connsiteX21" fmla="*/ 113899 w 136830"/>
                <a:gd name="connsiteY21" fmla="*/ 61145 h 171827"/>
                <a:gd name="connsiteX22" fmla="*/ 73933 w 136830"/>
                <a:gd name="connsiteY22" fmla="*/ 116530 h 171827"/>
                <a:gd name="connsiteX23" fmla="*/ 44790 w 136830"/>
                <a:gd name="connsiteY23" fmla="*/ 100049 h 171827"/>
                <a:gd name="connsiteX24" fmla="*/ 40904 w 136830"/>
                <a:gd name="connsiteY24" fmla="*/ 88702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72" y="17918"/>
                  </a:moveTo>
                  <a:lnTo>
                    <a:pt x="40072" y="87"/>
                  </a:lnTo>
                  <a:lnTo>
                    <a:pt x="105" y="3059"/>
                  </a:lnTo>
                  <a:lnTo>
                    <a:pt x="105" y="11434"/>
                  </a:lnTo>
                  <a:cubicBezTo>
                    <a:pt x="19811" y="11434"/>
                    <a:pt x="21754" y="13055"/>
                    <a:pt x="21754" y="24942"/>
                  </a:cubicBezTo>
                  <a:lnTo>
                    <a:pt x="21754" y="151381"/>
                  </a:lnTo>
                  <a:cubicBezTo>
                    <a:pt x="21754" y="163539"/>
                    <a:pt x="18701" y="163539"/>
                    <a:pt x="105" y="163539"/>
                  </a:cubicBezTo>
                  <a:lnTo>
                    <a:pt x="105" y="171914"/>
                  </a:lnTo>
                  <a:cubicBezTo>
                    <a:pt x="9542" y="171644"/>
                    <a:pt x="23974" y="171104"/>
                    <a:pt x="31190" y="171104"/>
                  </a:cubicBezTo>
                  <a:cubicBezTo>
                    <a:pt x="38684" y="171104"/>
                    <a:pt x="52839" y="171644"/>
                    <a:pt x="62553" y="171914"/>
                  </a:cubicBezTo>
                  <a:lnTo>
                    <a:pt x="62553" y="163539"/>
                  </a:lnTo>
                  <a:cubicBezTo>
                    <a:pt x="43957" y="163539"/>
                    <a:pt x="40904" y="163539"/>
                    <a:pt x="40904" y="151381"/>
                  </a:cubicBezTo>
                  <a:lnTo>
                    <a:pt x="40904" y="105993"/>
                  </a:lnTo>
                  <a:lnTo>
                    <a:pt x="40904" y="103561"/>
                  </a:lnTo>
                  <a:cubicBezTo>
                    <a:pt x="42292" y="107884"/>
                    <a:pt x="53949" y="122473"/>
                    <a:pt x="75043" y="122473"/>
                  </a:cubicBezTo>
                  <a:cubicBezTo>
                    <a:pt x="108071" y="122473"/>
                    <a:pt x="136936" y="95997"/>
                    <a:pt x="136936" y="61145"/>
                  </a:cubicBezTo>
                  <a:cubicBezTo>
                    <a:pt x="136936" y="26833"/>
                    <a:pt x="110014" y="87"/>
                    <a:pt x="78928" y="87"/>
                  </a:cubicBezTo>
                  <a:cubicBezTo>
                    <a:pt x="57280" y="87"/>
                    <a:pt x="45623" y="11974"/>
                    <a:pt x="40072" y="17918"/>
                  </a:cubicBezTo>
                  <a:close/>
                  <a:moveTo>
                    <a:pt x="40904" y="88702"/>
                  </a:moveTo>
                  <a:lnTo>
                    <a:pt x="40904" y="28454"/>
                  </a:lnTo>
                  <a:cubicBezTo>
                    <a:pt x="48953" y="14676"/>
                    <a:pt x="62553" y="6841"/>
                    <a:pt x="76708" y="6841"/>
                  </a:cubicBezTo>
                  <a:cubicBezTo>
                    <a:pt x="96969" y="6841"/>
                    <a:pt x="113899" y="30616"/>
                    <a:pt x="113899" y="61145"/>
                  </a:cubicBezTo>
                  <a:cubicBezTo>
                    <a:pt x="113899" y="93835"/>
                    <a:pt x="94471" y="116530"/>
                    <a:pt x="73933" y="116530"/>
                  </a:cubicBezTo>
                  <a:cubicBezTo>
                    <a:pt x="62831" y="116530"/>
                    <a:pt x="52284" y="111126"/>
                    <a:pt x="44790" y="100049"/>
                  </a:cubicBezTo>
                  <a:cubicBezTo>
                    <a:pt x="40904" y="94376"/>
                    <a:pt x="40904" y="94106"/>
                    <a:pt x="40904" y="887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8" name="Freeform 10887">
              <a:extLst>
                <a:ext uri="{FF2B5EF4-FFF2-40B4-BE49-F238E27FC236}">
                  <a16:creationId xmlns:a16="http://schemas.microsoft.com/office/drawing/2014/main" id="{907D2F79-74A9-721D-238C-F9D9221A57B5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5625278" y="4724318"/>
              <a:ext cx="86872" cy="169125"/>
            </a:xfrm>
            <a:custGeom>
              <a:avLst/>
              <a:gdLst>
                <a:gd name="connsiteX0" fmla="*/ 42853 w 86872"/>
                <a:gd name="connsiteY0" fmla="*/ 58173 h 169125"/>
                <a:gd name="connsiteX1" fmla="*/ 82542 w 86872"/>
                <a:gd name="connsiteY1" fmla="*/ 58173 h 169125"/>
                <a:gd name="connsiteX2" fmla="*/ 82542 w 86872"/>
                <a:gd name="connsiteY2" fmla="*/ 49798 h 169125"/>
                <a:gd name="connsiteX3" fmla="*/ 42853 w 86872"/>
                <a:gd name="connsiteY3" fmla="*/ 49798 h 169125"/>
                <a:gd name="connsiteX4" fmla="*/ 42853 w 86872"/>
                <a:gd name="connsiteY4" fmla="*/ 87 h 169125"/>
                <a:gd name="connsiteX5" fmla="*/ 35914 w 86872"/>
                <a:gd name="connsiteY5" fmla="*/ 87 h 169125"/>
                <a:gd name="connsiteX6" fmla="*/ 111 w 86872"/>
                <a:gd name="connsiteY6" fmla="*/ 52229 h 169125"/>
                <a:gd name="connsiteX7" fmla="*/ 111 w 86872"/>
                <a:gd name="connsiteY7" fmla="*/ 58173 h 169125"/>
                <a:gd name="connsiteX8" fmla="*/ 23702 w 86872"/>
                <a:gd name="connsiteY8" fmla="*/ 58173 h 169125"/>
                <a:gd name="connsiteX9" fmla="*/ 23702 w 86872"/>
                <a:gd name="connsiteY9" fmla="*/ 132740 h 169125"/>
                <a:gd name="connsiteX10" fmla="*/ 59506 w 86872"/>
                <a:gd name="connsiteY10" fmla="*/ 169213 h 169125"/>
                <a:gd name="connsiteX11" fmla="*/ 86983 w 86872"/>
                <a:gd name="connsiteY11" fmla="*/ 132740 h 169125"/>
                <a:gd name="connsiteX12" fmla="*/ 86983 w 86872"/>
                <a:gd name="connsiteY12" fmla="*/ 117340 h 169125"/>
                <a:gd name="connsiteX13" fmla="*/ 80044 w 86872"/>
                <a:gd name="connsiteY13" fmla="*/ 117340 h 169125"/>
                <a:gd name="connsiteX14" fmla="*/ 80044 w 86872"/>
                <a:gd name="connsiteY14" fmla="*/ 132199 h 169125"/>
                <a:gd name="connsiteX15" fmla="*/ 61448 w 86872"/>
                <a:gd name="connsiteY15" fmla="*/ 162458 h 169125"/>
                <a:gd name="connsiteX16" fmla="*/ 42853 w 86872"/>
                <a:gd name="connsiteY16" fmla="*/ 133280 h 169125"/>
                <a:gd name="connsiteX17" fmla="*/ 42853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53" y="58173"/>
                  </a:moveTo>
                  <a:lnTo>
                    <a:pt x="82542" y="58173"/>
                  </a:lnTo>
                  <a:lnTo>
                    <a:pt x="82542" y="49798"/>
                  </a:lnTo>
                  <a:lnTo>
                    <a:pt x="42853" y="49798"/>
                  </a:lnTo>
                  <a:lnTo>
                    <a:pt x="42853" y="87"/>
                  </a:lnTo>
                  <a:lnTo>
                    <a:pt x="35914" y="87"/>
                  </a:lnTo>
                  <a:cubicBezTo>
                    <a:pt x="35637" y="22241"/>
                    <a:pt x="27310" y="51149"/>
                    <a:pt x="111" y="52229"/>
                  </a:cubicBezTo>
                  <a:lnTo>
                    <a:pt x="111" y="58173"/>
                  </a:lnTo>
                  <a:lnTo>
                    <a:pt x="23702" y="58173"/>
                  </a:lnTo>
                  <a:lnTo>
                    <a:pt x="23702" y="132740"/>
                  </a:lnTo>
                  <a:cubicBezTo>
                    <a:pt x="23702" y="165971"/>
                    <a:pt x="49514" y="169213"/>
                    <a:pt x="59506" y="169213"/>
                  </a:cubicBezTo>
                  <a:cubicBezTo>
                    <a:pt x="79211" y="169213"/>
                    <a:pt x="86983" y="150031"/>
                    <a:pt x="86983" y="132740"/>
                  </a:cubicBezTo>
                  <a:lnTo>
                    <a:pt x="86983" y="117340"/>
                  </a:lnTo>
                  <a:lnTo>
                    <a:pt x="80044" y="117340"/>
                  </a:lnTo>
                  <a:lnTo>
                    <a:pt x="80044" y="132199"/>
                  </a:lnTo>
                  <a:cubicBezTo>
                    <a:pt x="80044" y="152192"/>
                    <a:pt x="71718" y="162458"/>
                    <a:pt x="61448" y="162458"/>
                  </a:cubicBezTo>
                  <a:cubicBezTo>
                    <a:pt x="42853" y="162458"/>
                    <a:pt x="42853" y="137873"/>
                    <a:pt x="42853" y="133280"/>
                  </a:cubicBezTo>
                  <a:lnTo>
                    <a:pt x="42853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9" name="Freeform 10888">
              <a:extLst>
                <a:ext uri="{FF2B5EF4-FFF2-40B4-BE49-F238E27FC236}">
                  <a16:creationId xmlns:a16="http://schemas.microsoft.com/office/drawing/2014/main" id="{3E4D9CDF-7801-87E4-4EAC-5A96EAC6E227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5737098" y="4709728"/>
              <a:ext cx="59395" cy="180743"/>
            </a:xfrm>
            <a:custGeom>
              <a:avLst/>
              <a:gdLst>
                <a:gd name="connsiteX0" fmla="*/ 40081 w 59395"/>
                <a:gd name="connsiteY0" fmla="*/ 61415 h 180743"/>
                <a:gd name="connsiteX1" fmla="*/ 1225 w 59395"/>
                <a:gd name="connsiteY1" fmla="*/ 64387 h 180743"/>
                <a:gd name="connsiteX2" fmla="*/ 1225 w 59395"/>
                <a:gd name="connsiteY2" fmla="*/ 72762 h 180743"/>
                <a:gd name="connsiteX3" fmla="*/ 21763 w 59395"/>
                <a:gd name="connsiteY3" fmla="*/ 87622 h 180743"/>
                <a:gd name="connsiteX4" fmla="*/ 21763 w 59395"/>
                <a:gd name="connsiteY4" fmla="*/ 160297 h 180743"/>
                <a:gd name="connsiteX5" fmla="*/ 114 w 59395"/>
                <a:gd name="connsiteY5" fmla="*/ 172455 h 180743"/>
                <a:gd name="connsiteX6" fmla="*/ 114 w 59395"/>
                <a:gd name="connsiteY6" fmla="*/ 180830 h 180743"/>
                <a:gd name="connsiteX7" fmla="*/ 30645 w 59395"/>
                <a:gd name="connsiteY7" fmla="*/ 180019 h 180743"/>
                <a:gd name="connsiteX8" fmla="*/ 59509 w 59395"/>
                <a:gd name="connsiteY8" fmla="*/ 180830 h 180743"/>
                <a:gd name="connsiteX9" fmla="*/ 59509 w 59395"/>
                <a:gd name="connsiteY9" fmla="*/ 172455 h 180743"/>
                <a:gd name="connsiteX10" fmla="*/ 40081 w 59395"/>
                <a:gd name="connsiteY10" fmla="*/ 160567 h 180743"/>
                <a:gd name="connsiteX11" fmla="*/ 40081 w 59395"/>
                <a:gd name="connsiteY11" fmla="*/ 61415 h 180743"/>
                <a:gd name="connsiteX12" fmla="*/ 41191 w 59395"/>
                <a:gd name="connsiteY12" fmla="*/ 14406 h 180743"/>
                <a:gd name="connsiteX13" fmla="*/ 26481 w 59395"/>
                <a:gd name="connsiteY13" fmla="*/ 87 h 180743"/>
                <a:gd name="connsiteX14" fmla="*/ 11771 w 59395"/>
                <a:gd name="connsiteY14" fmla="*/ 14406 h 180743"/>
                <a:gd name="connsiteX15" fmla="*/ 26481 w 59395"/>
                <a:gd name="connsiteY15" fmla="*/ 28725 h 180743"/>
                <a:gd name="connsiteX16" fmla="*/ 41191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81" y="61415"/>
                  </a:moveTo>
                  <a:lnTo>
                    <a:pt x="1225" y="64387"/>
                  </a:lnTo>
                  <a:lnTo>
                    <a:pt x="1225" y="72762"/>
                  </a:lnTo>
                  <a:cubicBezTo>
                    <a:pt x="19265" y="72762"/>
                    <a:pt x="21763" y="74383"/>
                    <a:pt x="21763" y="87622"/>
                  </a:cubicBezTo>
                  <a:lnTo>
                    <a:pt x="21763" y="160297"/>
                  </a:lnTo>
                  <a:cubicBezTo>
                    <a:pt x="21763" y="172455"/>
                    <a:pt x="18710" y="172455"/>
                    <a:pt x="114" y="172455"/>
                  </a:cubicBezTo>
                  <a:lnTo>
                    <a:pt x="114" y="180830"/>
                  </a:lnTo>
                  <a:cubicBezTo>
                    <a:pt x="8996" y="180560"/>
                    <a:pt x="23983" y="180019"/>
                    <a:pt x="30645" y="180019"/>
                  </a:cubicBezTo>
                  <a:cubicBezTo>
                    <a:pt x="40359" y="180019"/>
                    <a:pt x="50073" y="180560"/>
                    <a:pt x="59509" y="180830"/>
                  </a:cubicBezTo>
                  <a:lnTo>
                    <a:pt x="59509" y="172455"/>
                  </a:lnTo>
                  <a:cubicBezTo>
                    <a:pt x="41191" y="172455"/>
                    <a:pt x="40081" y="171104"/>
                    <a:pt x="40081" y="160567"/>
                  </a:cubicBezTo>
                  <a:lnTo>
                    <a:pt x="40081" y="61415"/>
                  </a:lnTo>
                  <a:close/>
                  <a:moveTo>
                    <a:pt x="41191" y="14406"/>
                  </a:moveTo>
                  <a:cubicBezTo>
                    <a:pt x="41191" y="5760"/>
                    <a:pt x="34253" y="87"/>
                    <a:pt x="26481" y="87"/>
                  </a:cubicBezTo>
                  <a:cubicBezTo>
                    <a:pt x="17877" y="87"/>
                    <a:pt x="11771" y="7381"/>
                    <a:pt x="11771" y="14406"/>
                  </a:cubicBezTo>
                  <a:cubicBezTo>
                    <a:pt x="11771" y="21700"/>
                    <a:pt x="17877" y="28725"/>
                    <a:pt x="26481" y="28725"/>
                  </a:cubicBezTo>
                  <a:cubicBezTo>
                    <a:pt x="34253" y="28725"/>
                    <a:pt x="41191" y="23051"/>
                    <a:pt x="41191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0" name="Freeform 10889">
              <a:extLst>
                <a:ext uri="{FF2B5EF4-FFF2-40B4-BE49-F238E27FC236}">
                  <a16:creationId xmlns:a16="http://schemas.microsoft.com/office/drawing/2014/main" id="{7EDFB501-919C-1D9A-4E2D-10085343E89B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5813918" y="4771057"/>
              <a:ext cx="216764" cy="119414"/>
            </a:xfrm>
            <a:custGeom>
              <a:avLst/>
              <a:gdLst>
                <a:gd name="connsiteX0" fmla="*/ 21766 w 216764"/>
                <a:gd name="connsiteY0" fmla="*/ 26563 h 119414"/>
                <a:gd name="connsiteX1" fmla="*/ 21766 w 216764"/>
                <a:gd name="connsiteY1" fmla="*/ 98969 h 119414"/>
                <a:gd name="connsiteX2" fmla="*/ 117 w 216764"/>
                <a:gd name="connsiteY2" fmla="*/ 111126 h 119414"/>
                <a:gd name="connsiteX3" fmla="*/ 117 w 216764"/>
                <a:gd name="connsiteY3" fmla="*/ 119501 h 119414"/>
                <a:gd name="connsiteX4" fmla="*/ 31480 w 216764"/>
                <a:gd name="connsiteY4" fmla="*/ 118691 h 119414"/>
                <a:gd name="connsiteX5" fmla="*/ 62565 w 216764"/>
                <a:gd name="connsiteY5" fmla="*/ 119501 h 119414"/>
                <a:gd name="connsiteX6" fmla="*/ 62565 w 216764"/>
                <a:gd name="connsiteY6" fmla="*/ 111126 h 119414"/>
                <a:gd name="connsiteX7" fmla="*/ 40917 w 216764"/>
                <a:gd name="connsiteY7" fmla="*/ 98969 h 119414"/>
                <a:gd name="connsiteX8" fmla="*/ 40917 w 216764"/>
                <a:gd name="connsiteY8" fmla="*/ 49257 h 119414"/>
                <a:gd name="connsiteX9" fmla="*/ 78385 w 216764"/>
                <a:gd name="connsiteY9" fmla="*/ 6030 h 119414"/>
                <a:gd name="connsiteX10" fmla="*/ 98924 w 216764"/>
                <a:gd name="connsiteY10" fmla="*/ 36019 h 119414"/>
                <a:gd name="connsiteX11" fmla="*/ 98924 w 216764"/>
                <a:gd name="connsiteY11" fmla="*/ 98969 h 119414"/>
                <a:gd name="connsiteX12" fmla="*/ 77275 w 216764"/>
                <a:gd name="connsiteY12" fmla="*/ 111126 h 119414"/>
                <a:gd name="connsiteX13" fmla="*/ 77275 w 216764"/>
                <a:gd name="connsiteY13" fmla="*/ 119501 h 119414"/>
                <a:gd name="connsiteX14" fmla="*/ 108638 w 216764"/>
                <a:gd name="connsiteY14" fmla="*/ 118691 h 119414"/>
                <a:gd name="connsiteX15" fmla="*/ 139723 w 216764"/>
                <a:gd name="connsiteY15" fmla="*/ 119501 h 119414"/>
                <a:gd name="connsiteX16" fmla="*/ 139723 w 216764"/>
                <a:gd name="connsiteY16" fmla="*/ 111126 h 119414"/>
                <a:gd name="connsiteX17" fmla="*/ 118075 w 216764"/>
                <a:gd name="connsiteY17" fmla="*/ 98969 h 119414"/>
                <a:gd name="connsiteX18" fmla="*/ 118075 w 216764"/>
                <a:gd name="connsiteY18" fmla="*/ 49257 h 119414"/>
                <a:gd name="connsiteX19" fmla="*/ 155544 w 216764"/>
                <a:gd name="connsiteY19" fmla="*/ 6030 h 119414"/>
                <a:gd name="connsiteX20" fmla="*/ 176082 w 216764"/>
                <a:gd name="connsiteY20" fmla="*/ 36019 h 119414"/>
                <a:gd name="connsiteX21" fmla="*/ 176082 w 216764"/>
                <a:gd name="connsiteY21" fmla="*/ 98969 h 119414"/>
                <a:gd name="connsiteX22" fmla="*/ 154433 w 216764"/>
                <a:gd name="connsiteY22" fmla="*/ 111126 h 119414"/>
                <a:gd name="connsiteX23" fmla="*/ 154433 w 216764"/>
                <a:gd name="connsiteY23" fmla="*/ 119501 h 119414"/>
                <a:gd name="connsiteX24" fmla="*/ 185796 w 216764"/>
                <a:gd name="connsiteY24" fmla="*/ 118691 h 119414"/>
                <a:gd name="connsiteX25" fmla="*/ 216881 w 216764"/>
                <a:gd name="connsiteY25" fmla="*/ 119501 h 119414"/>
                <a:gd name="connsiteX26" fmla="*/ 216881 w 216764"/>
                <a:gd name="connsiteY26" fmla="*/ 111126 h 119414"/>
                <a:gd name="connsiteX27" fmla="*/ 195233 w 216764"/>
                <a:gd name="connsiteY27" fmla="*/ 103021 h 119414"/>
                <a:gd name="connsiteX28" fmla="*/ 195233 w 216764"/>
                <a:gd name="connsiteY28" fmla="*/ 51419 h 119414"/>
                <a:gd name="connsiteX29" fmla="*/ 186629 w 216764"/>
                <a:gd name="connsiteY29" fmla="*/ 10083 h 119414"/>
                <a:gd name="connsiteX30" fmla="*/ 157486 w 216764"/>
                <a:gd name="connsiteY30" fmla="*/ 87 h 119414"/>
                <a:gd name="connsiteX31" fmla="*/ 117242 w 216764"/>
                <a:gd name="connsiteY31" fmla="*/ 26563 h 119414"/>
                <a:gd name="connsiteX32" fmla="*/ 80328 w 216764"/>
                <a:gd name="connsiteY32" fmla="*/ 87 h 119414"/>
                <a:gd name="connsiteX33" fmla="*/ 39251 w 216764"/>
                <a:gd name="connsiteY33" fmla="*/ 28454 h 119414"/>
                <a:gd name="connsiteX34" fmla="*/ 39251 w 216764"/>
                <a:gd name="connsiteY34" fmla="*/ 87 h 119414"/>
                <a:gd name="connsiteX35" fmla="*/ 117 w 216764"/>
                <a:gd name="connsiteY35" fmla="*/ 3059 h 119414"/>
                <a:gd name="connsiteX36" fmla="*/ 117 w 216764"/>
                <a:gd name="connsiteY36" fmla="*/ 11434 h 119414"/>
                <a:gd name="connsiteX37" fmla="*/ 21766 w 216764"/>
                <a:gd name="connsiteY37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66" y="26563"/>
                  </a:moveTo>
                  <a:lnTo>
                    <a:pt x="21766" y="98969"/>
                  </a:lnTo>
                  <a:cubicBezTo>
                    <a:pt x="21766" y="111126"/>
                    <a:pt x="18713" y="111126"/>
                    <a:pt x="117" y="111126"/>
                  </a:cubicBezTo>
                  <a:lnTo>
                    <a:pt x="117" y="119501"/>
                  </a:lnTo>
                  <a:cubicBezTo>
                    <a:pt x="9831" y="119231"/>
                    <a:pt x="23986" y="118691"/>
                    <a:pt x="31480" y="118691"/>
                  </a:cubicBezTo>
                  <a:cubicBezTo>
                    <a:pt x="38696" y="118691"/>
                    <a:pt x="53129" y="119231"/>
                    <a:pt x="62565" y="119501"/>
                  </a:cubicBezTo>
                  <a:lnTo>
                    <a:pt x="62565" y="111126"/>
                  </a:lnTo>
                  <a:cubicBezTo>
                    <a:pt x="43970" y="111126"/>
                    <a:pt x="40917" y="111126"/>
                    <a:pt x="40917" y="98969"/>
                  </a:cubicBezTo>
                  <a:lnTo>
                    <a:pt x="40917" y="49257"/>
                  </a:lnTo>
                  <a:cubicBezTo>
                    <a:pt x="40917" y="21160"/>
                    <a:pt x="60622" y="6030"/>
                    <a:pt x="78385" y="6030"/>
                  </a:cubicBezTo>
                  <a:cubicBezTo>
                    <a:pt x="95871" y="6030"/>
                    <a:pt x="98924" y="20620"/>
                    <a:pt x="98924" y="36019"/>
                  </a:cubicBezTo>
                  <a:lnTo>
                    <a:pt x="98924" y="98969"/>
                  </a:lnTo>
                  <a:cubicBezTo>
                    <a:pt x="98924" y="111126"/>
                    <a:pt x="95871" y="111126"/>
                    <a:pt x="77275" y="111126"/>
                  </a:cubicBezTo>
                  <a:lnTo>
                    <a:pt x="77275" y="119501"/>
                  </a:lnTo>
                  <a:cubicBezTo>
                    <a:pt x="86989" y="119231"/>
                    <a:pt x="101144" y="118691"/>
                    <a:pt x="108638" y="118691"/>
                  </a:cubicBezTo>
                  <a:cubicBezTo>
                    <a:pt x="115854" y="118691"/>
                    <a:pt x="130287" y="119231"/>
                    <a:pt x="139723" y="119501"/>
                  </a:cubicBezTo>
                  <a:lnTo>
                    <a:pt x="139723" y="111126"/>
                  </a:lnTo>
                  <a:cubicBezTo>
                    <a:pt x="121128" y="111126"/>
                    <a:pt x="118075" y="111126"/>
                    <a:pt x="118075" y="98969"/>
                  </a:cubicBezTo>
                  <a:lnTo>
                    <a:pt x="118075" y="49257"/>
                  </a:lnTo>
                  <a:cubicBezTo>
                    <a:pt x="118075" y="21160"/>
                    <a:pt x="137781" y="6030"/>
                    <a:pt x="155544" y="6030"/>
                  </a:cubicBezTo>
                  <a:cubicBezTo>
                    <a:pt x="173029" y="6030"/>
                    <a:pt x="176082" y="20620"/>
                    <a:pt x="176082" y="36019"/>
                  </a:cubicBezTo>
                  <a:lnTo>
                    <a:pt x="176082" y="98969"/>
                  </a:lnTo>
                  <a:cubicBezTo>
                    <a:pt x="176082" y="111126"/>
                    <a:pt x="173029" y="111126"/>
                    <a:pt x="154433" y="111126"/>
                  </a:cubicBezTo>
                  <a:lnTo>
                    <a:pt x="154433" y="119501"/>
                  </a:lnTo>
                  <a:cubicBezTo>
                    <a:pt x="164148" y="119231"/>
                    <a:pt x="178302" y="118691"/>
                    <a:pt x="185796" y="118691"/>
                  </a:cubicBezTo>
                  <a:cubicBezTo>
                    <a:pt x="193012" y="118691"/>
                    <a:pt x="207445" y="119231"/>
                    <a:pt x="216881" y="119501"/>
                  </a:cubicBezTo>
                  <a:lnTo>
                    <a:pt x="216881" y="111126"/>
                  </a:lnTo>
                  <a:cubicBezTo>
                    <a:pt x="202449" y="111126"/>
                    <a:pt x="195510" y="111126"/>
                    <a:pt x="195233" y="103021"/>
                  </a:cubicBezTo>
                  <a:lnTo>
                    <a:pt x="195233" y="51419"/>
                  </a:lnTo>
                  <a:cubicBezTo>
                    <a:pt x="195233" y="28184"/>
                    <a:pt x="195233" y="19809"/>
                    <a:pt x="186629" y="10083"/>
                  </a:cubicBezTo>
                  <a:cubicBezTo>
                    <a:pt x="182743" y="5490"/>
                    <a:pt x="173584" y="87"/>
                    <a:pt x="157486" y="87"/>
                  </a:cubicBezTo>
                  <a:cubicBezTo>
                    <a:pt x="134172" y="87"/>
                    <a:pt x="121960" y="16297"/>
                    <a:pt x="117242" y="26563"/>
                  </a:cubicBezTo>
                  <a:cubicBezTo>
                    <a:pt x="113356" y="3059"/>
                    <a:pt x="92818" y="87"/>
                    <a:pt x="80328" y="87"/>
                  </a:cubicBezTo>
                  <a:cubicBezTo>
                    <a:pt x="60067" y="87"/>
                    <a:pt x="47023" y="11704"/>
                    <a:pt x="39251" y="28454"/>
                  </a:cubicBezTo>
                  <a:lnTo>
                    <a:pt x="39251" y="87"/>
                  </a:lnTo>
                  <a:lnTo>
                    <a:pt x="117" y="3059"/>
                  </a:lnTo>
                  <a:lnTo>
                    <a:pt x="117" y="11434"/>
                  </a:lnTo>
                  <a:cubicBezTo>
                    <a:pt x="19545" y="11434"/>
                    <a:pt x="21766" y="13325"/>
                    <a:pt x="21766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1" name="Freeform 10890">
              <a:extLst>
                <a:ext uri="{FF2B5EF4-FFF2-40B4-BE49-F238E27FC236}">
                  <a16:creationId xmlns:a16="http://schemas.microsoft.com/office/drawing/2014/main" id="{CE1EE720-C862-A16F-5F3B-B9C1A5A8AE50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6045485" y="4709728"/>
              <a:ext cx="59395" cy="180743"/>
            </a:xfrm>
            <a:custGeom>
              <a:avLst/>
              <a:gdLst>
                <a:gd name="connsiteX0" fmla="*/ 40092 w 59395"/>
                <a:gd name="connsiteY0" fmla="*/ 61415 h 180743"/>
                <a:gd name="connsiteX1" fmla="*/ 1236 w 59395"/>
                <a:gd name="connsiteY1" fmla="*/ 64387 h 180743"/>
                <a:gd name="connsiteX2" fmla="*/ 1236 w 59395"/>
                <a:gd name="connsiteY2" fmla="*/ 72762 h 180743"/>
                <a:gd name="connsiteX3" fmla="*/ 21774 w 59395"/>
                <a:gd name="connsiteY3" fmla="*/ 87622 h 180743"/>
                <a:gd name="connsiteX4" fmla="*/ 21774 w 59395"/>
                <a:gd name="connsiteY4" fmla="*/ 160297 h 180743"/>
                <a:gd name="connsiteX5" fmla="*/ 126 w 59395"/>
                <a:gd name="connsiteY5" fmla="*/ 172455 h 180743"/>
                <a:gd name="connsiteX6" fmla="*/ 126 w 59395"/>
                <a:gd name="connsiteY6" fmla="*/ 180830 h 180743"/>
                <a:gd name="connsiteX7" fmla="*/ 30656 w 59395"/>
                <a:gd name="connsiteY7" fmla="*/ 180019 h 180743"/>
                <a:gd name="connsiteX8" fmla="*/ 59521 w 59395"/>
                <a:gd name="connsiteY8" fmla="*/ 180830 h 180743"/>
                <a:gd name="connsiteX9" fmla="*/ 59521 w 59395"/>
                <a:gd name="connsiteY9" fmla="*/ 172455 h 180743"/>
                <a:gd name="connsiteX10" fmla="*/ 40092 w 59395"/>
                <a:gd name="connsiteY10" fmla="*/ 160567 h 180743"/>
                <a:gd name="connsiteX11" fmla="*/ 40092 w 59395"/>
                <a:gd name="connsiteY11" fmla="*/ 61415 h 180743"/>
                <a:gd name="connsiteX12" fmla="*/ 41202 w 59395"/>
                <a:gd name="connsiteY12" fmla="*/ 14406 h 180743"/>
                <a:gd name="connsiteX13" fmla="*/ 26492 w 59395"/>
                <a:gd name="connsiteY13" fmla="*/ 87 h 180743"/>
                <a:gd name="connsiteX14" fmla="*/ 11782 w 59395"/>
                <a:gd name="connsiteY14" fmla="*/ 14406 h 180743"/>
                <a:gd name="connsiteX15" fmla="*/ 26492 w 59395"/>
                <a:gd name="connsiteY15" fmla="*/ 28725 h 180743"/>
                <a:gd name="connsiteX16" fmla="*/ 41202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92" y="61415"/>
                  </a:moveTo>
                  <a:lnTo>
                    <a:pt x="1236" y="64387"/>
                  </a:lnTo>
                  <a:lnTo>
                    <a:pt x="1236" y="72762"/>
                  </a:lnTo>
                  <a:cubicBezTo>
                    <a:pt x="19276" y="72762"/>
                    <a:pt x="21774" y="74383"/>
                    <a:pt x="21774" y="87622"/>
                  </a:cubicBezTo>
                  <a:lnTo>
                    <a:pt x="21774" y="160297"/>
                  </a:lnTo>
                  <a:cubicBezTo>
                    <a:pt x="21774" y="172455"/>
                    <a:pt x="18721" y="172455"/>
                    <a:pt x="126" y="172455"/>
                  </a:cubicBezTo>
                  <a:lnTo>
                    <a:pt x="126" y="180830"/>
                  </a:lnTo>
                  <a:cubicBezTo>
                    <a:pt x="9007" y="180560"/>
                    <a:pt x="23995" y="180019"/>
                    <a:pt x="30656" y="180019"/>
                  </a:cubicBezTo>
                  <a:cubicBezTo>
                    <a:pt x="40370" y="180019"/>
                    <a:pt x="50084" y="180560"/>
                    <a:pt x="59521" y="180830"/>
                  </a:cubicBezTo>
                  <a:lnTo>
                    <a:pt x="59521" y="172455"/>
                  </a:lnTo>
                  <a:cubicBezTo>
                    <a:pt x="41202" y="172455"/>
                    <a:pt x="40092" y="171104"/>
                    <a:pt x="40092" y="160567"/>
                  </a:cubicBezTo>
                  <a:lnTo>
                    <a:pt x="40092" y="61415"/>
                  </a:lnTo>
                  <a:close/>
                  <a:moveTo>
                    <a:pt x="41202" y="14406"/>
                  </a:moveTo>
                  <a:cubicBezTo>
                    <a:pt x="41202" y="5760"/>
                    <a:pt x="34264" y="87"/>
                    <a:pt x="26492" y="87"/>
                  </a:cubicBezTo>
                  <a:cubicBezTo>
                    <a:pt x="17889" y="87"/>
                    <a:pt x="11782" y="7381"/>
                    <a:pt x="11782" y="14406"/>
                  </a:cubicBezTo>
                  <a:cubicBezTo>
                    <a:pt x="11782" y="21700"/>
                    <a:pt x="17889" y="28725"/>
                    <a:pt x="26492" y="28725"/>
                  </a:cubicBezTo>
                  <a:cubicBezTo>
                    <a:pt x="34264" y="28725"/>
                    <a:pt x="41202" y="23051"/>
                    <a:pt x="41202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2" name="Freeform 10891">
              <a:extLst>
                <a:ext uri="{FF2B5EF4-FFF2-40B4-BE49-F238E27FC236}">
                  <a16:creationId xmlns:a16="http://schemas.microsoft.com/office/drawing/2014/main" id="{51582D54-E4B2-5F15-9FEF-D07B5CEF1AB8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6121194" y="4774029"/>
              <a:ext cx="103525" cy="116442"/>
            </a:xfrm>
            <a:custGeom>
              <a:avLst/>
              <a:gdLst>
                <a:gd name="connsiteX0" fmla="*/ 100600 w 103525"/>
                <a:gd name="connsiteY0" fmla="*/ 8192 h 116442"/>
                <a:gd name="connsiteX1" fmla="*/ 103098 w 103525"/>
                <a:gd name="connsiteY1" fmla="*/ 3599 h 116442"/>
                <a:gd name="connsiteX2" fmla="*/ 95882 w 103525"/>
                <a:gd name="connsiteY2" fmla="*/ 87 h 116442"/>
                <a:gd name="connsiteX3" fmla="*/ 7067 w 103525"/>
                <a:gd name="connsiteY3" fmla="*/ 87 h 116442"/>
                <a:gd name="connsiteX4" fmla="*/ 4014 w 103525"/>
                <a:gd name="connsiteY4" fmla="*/ 43584 h 116442"/>
                <a:gd name="connsiteX5" fmla="*/ 10953 w 103525"/>
                <a:gd name="connsiteY5" fmla="*/ 43584 h 116442"/>
                <a:gd name="connsiteX6" fmla="*/ 48421 w 103525"/>
                <a:gd name="connsiteY6" fmla="*/ 6030 h 116442"/>
                <a:gd name="connsiteX7" fmla="*/ 80062 w 103525"/>
                <a:gd name="connsiteY7" fmla="*/ 6030 h 116442"/>
                <a:gd name="connsiteX8" fmla="*/ 2626 w 103525"/>
                <a:gd name="connsiteY8" fmla="*/ 107884 h 116442"/>
                <a:gd name="connsiteX9" fmla="*/ 128 w 103525"/>
                <a:gd name="connsiteY9" fmla="*/ 112747 h 116442"/>
                <a:gd name="connsiteX10" fmla="*/ 7345 w 103525"/>
                <a:gd name="connsiteY10" fmla="*/ 116530 h 116442"/>
                <a:gd name="connsiteX11" fmla="*/ 98935 w 103525"/>
                <a:gd name="connsiteY11" fmla="*/ 116530 h 116442"/>
                <a:gd name="connsiteX12" fmla="*/ 103653 w 103525"/>
                <a:gd name="connsiteY12" fmla="*/ 66008 h 116442"/>
                <a:gd name="connsiteX13" fmla="*/ 96715 w 103525"/>
                <a:gd name="connsiteY13" fmla="*/ 66008 h 116442"/>
                <a:gd name="connsiteX14" fmla="*/ 56193 w 103525"/>
                <a:gd name="connsiteY14" fmla="*/ 109775 h 116442"/>
                <a:gd name="connsiteX15" fmla="*/ 23442 w 103525"/>
                <a:gd name="connsiteY15" fmla="*/ 109775 h 116442"/>
                <a:gd name="connsiteX16" fmla="*/ 100600 w 103525"/>
                <a:gd name="connsiteY16" fmla="*/ 8192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525" h="116442">
                  <a:moveTo>
                    <a:pt x="100600" y="8192"/>
                  </a:moveTo>
                  <a:cubicBezTo>
                    <a:pt x="103098" y="5220"/>
                    <a:pt x="103098" y="4680"/>
                    <a:pt x="103098" y="3599"/>
                  </a:cubicBezTo>
                  <a:cubicBezTo>
                    <a:pt x="103098" y="87"/>
                    <a:pt x="100878" y="87"/>
                    <a:pt x="95882" y="87"/>
                  </a:cubicBezTo>
                  <a:lnTo>
                    <a:pt x="7067" y="87"/>
                  </a:lnTo>
                  <a:lnTo>
                    <a:pt x="4014" y="43584"/>
                  </a:lnTo>
                  <a:lnTo>
                    <a:pt x="10953" y="43584"/>
                  </a:lnTo>
                  <a:cubicBezTo>
                    <a:pt x="12618" y="16027"/>
                    <a:pt x="17891" y="6030"/>
                    <a:pt x="48421" y="6030"/>
                  </a:cubicBezTo>
                  <a:lnTo>
                    <a:pt x="80062" y="6030"/>
                  </a:lnTo>
                  <a:lnTo>
                    <a:pt x="2626" y="107884"/>
                  </a:lnTo>
                  <a:cubicBezTo>
                    <a:pt x="128" y="110856"/>
                    <a:pt x="128" y="111396"/>
                    <a:pt x="128" y="112747"/>
                  </a:cubicBezTo>
                  <a:cubicBezTo>
                    <a:pt x="128" y="116530"/>
                    <a:pt x="2071" y="116530"/>
                    <a:pt x="7345" y="116530"/>
                  </a:cubicBezTo>
                  <a:lnTo>
                    <a:pt x="98935" y="116530"/>
                  </a:lnTo>
                  <a:lnTo>
                    <a:pt x="103653" y="66008"/>
                  </a:lnTo>
                  <a:lnTo>
                    <a:pt x="96715" y="66008"/>
                  </a:lnTo>
                  <a:cubicBezTo>
                    <a:pt x="94217" y="97888"/>
                    <a:pt x="88388" y="109775"/>
                    <a:pt x="56193" y="109775"/>
                  </a:cubicBezTo>
                  <a:lnTo>
                    <a:pt x="23442" y="109775"/>
                  </a:lnTo>
                  <a:lnTo>
                    <a:pt x="100600" y="819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3" name="Freeform 10892">
              <a:extLst>
                <a:ext uri="{FF2B5EF4-FFF2-40B4-BE49-F238E27FC236}">
                  <a16:creationId xmlns:a16="http://schemas.microsoft.com/office/drawing/2014/main" id="{A1552647-A3C4-66E7-4DD3-570D43A23D58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6248434" y="4769436"/>
              <a:ext cx="125173" cy="124007"/>
            </a:xfrm>
            <a:custGeom>
              <a:avLst/>
              <a:gdLst>
                <a:gd name="connsiteX0" fmla="*/ 80899 w 125173"/>
                <a:gd name="connsiteY0" fmla="*/ 100590 h 124007"/>
                <a:gd name="connsiteX1" fmla="*/ 102548 w 125173"/>
                <a:gd name="connsiteY1" fmla="*/ 122744 h 124007"/>
                <a:gd name="connsiteX2" fmla="*/ 125306 w 125173"/>
                <a:gd name="connsiteY2" fmla="*/ 97077 h 124007"/>
                <a:gd name="connsiteX3" fmla="*/ 125306 w 125173"/>
                <a:gd name="connsiteY3" fmla="*/ 81948 h 124007"/>
                <a:gd name="connsiteX4" fmla="*/ 118368 w 125173"/>
                <a:gd name="connsiteY4" fmla="*/ 81948 h 124007"/>
                <a:gd name="connsiteX5" fmla="*/ 118368 w 125173"/>
                <a:gd name="connsiteY5" fmla="*/ 97077 h 124007"/>
                <a:gd name="connsiteX6" fmla="*/ 108376 w 125173"/>
                <a:gd name="connsiteY6" fmla="*/ 114368 h 124007"/>
                <a:gd name="connsiteX7" fmla="*/ 98107 w 125173"/>
                <a:gd name="connsiteY7" fmla="*/ 100860 h 124007"/>
                <a:gd name="connsiteX8" fmla="*/ 98107 w 125173"/>
                <a:gd name="connsiteY8" fmla="*/ 46826 h 124007"/>
                <a:gd name="connsiteX9" fmla="*/ 88115 w 125173"/>
                <a:gd name="connsiteY9" fmla="*/ 14946 h 124007"/>
                <a:gd name="connsiteX10" fmla="*/ 50091 w 125173"/>
                <a:gd name="connsiteY10" fmla="*/ 87 h 124007"/>
                <a:gd name="connsiteX11" fmla="*/ 8182 w 125173"/>
                <a:gd name="connsiteY11" fmla="*/ 30616 h 124007"/>
                <a:gd name="connsiteX12" fmla="*/ 20949 w 125173"/>
                <a:gd name="connsiteY12" fmla="*/ 43314 h 124007"/>
                <a:gd name="connsiteX13" fmla="*/ 33716 w 125173"/>
                <a:gd name="connsiteY13" fmla="*/ 30886 h 124007"/>
                <a:gd name="connsiteX14" fmla="*/ 19561 w 125173"/>
                <a:gd name="connsiteY14" fmla="*/ 18458 h 124007"/>
                <a:gd name="connsiteX15" fmla="*/ 49536 w 125173"/>
                <a:gd name="connsiteY15" fmla="*/ 6030 h 124007"/>
                <a:gd name="connsiteX16" fmla="*/ 78956 w 125173"/>
                <a:gd name="connsiteY16" fmla="*/ 40612 h 124007"/>
                <a:gd name="connsiteX17" fmla="*/ 78956 w 125173"/>
                <a:gd name="connsiteY17" fmla="*/ 50608 h 124007"/>
                <a:gd name="connsiteX18" fmla="*/ 27887 w 125173"/>
                <a:gd name="connsiteY18" fmla="*/ 60334 h 124007"/>
                <a:gd name="connsiteX19" fmla="*/ 133 w 125173"/>
                <a:gd name="connsiteY19" fmla="*/ 95456 h 124007"/>
                <a:gd name="connsiteX20" fmla="*/ 44540 w 125173"/>
                <a:gd name="connsiteY20" fmla="*/ 124094 h 124007"/>
                <a:gd name="connsiteX21" fmla="*/ 80899 w 125173"/>
                <a:gd name="connsiteY21" fmla="*/ 100590 h 124007"/>
                <a:gd name="connsiteX22" fmla="*/ 78956 w 125173"/>
                <a:gd name="connsiteY22" fmla="*/ 56282 h 124007"/>
                <a:gd name="connsiteX23" fmla="*/ 78956 w 125173"/>
                <a:gd name="connsiteY23" fmla="*/ 83299 h 124007"/>
                <a:gd name="connsiteX24" fmla="*/ 46483 w 125173"/>
                <a:gd name="connsiteY24" fmla="*/ 118151 h 124007"/>
                <a:gd name="connsiteX25" fmla="*/ 21504 w 125173"/>
                <a:gd name="connsiteY25" fmla="*/ 95186 h 124007"/>
                <a:gd name="connsiteX26" fmla="*/ 78956 w 125173"/>
                <a:gd name="connsiteY26" fmla="*/ 5628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9" y="100590"/>
                  </a:moveTo>
                  <a:cubicBezTo>
                    <a:pt x="82009" y="111396"/>
                    <a:pt x="89503" y="122744"/>
                    <a:pt x="102548" y="122744"/>
                  </a:cubicBezTo>
                  <a:cubicBezTo>
                    <a:pt x="108376" y="122744"/>
                    <a:pt x="125306" y="118961"/>
                    <a:pt x="125306" y="97077"/>
                  </a:cubicBezTo>
                  <a:lnTo>
                    <a:pt x="125306" y="81948"/>
                  </a:lnTo>
                  <a:lnTo>
                    <a:pt x="118368" y="81948"/>
                  </a:lnTo>
                  <a:lnTo>
                    <a:pt x="118368" y="97077"/>
                  </a:lnTo>
                  <a:cubicBezTo>
                    <a:pt x="118368" y="112747"/>
                    <a:pt x="111429" y="114368"/>
                    <a:pt x="108376" y="114368"/>
                  </a:cubicBezTo>
                  <a:cubicBezTo>
                    <a:pt x="99217" y="114368"/>
                    <a:pt x="98107" y="102211"/>
                    <a:pt x="98107" y="100860"/>
                  </a:cubicBezTo>
                  <a:lnTo>
                    <a:pt x="98107" y="46826"/>
                  </a:lnTo>
                  <a:cubicBezTo>
                    <a:pt x="98107" y="35479"/>
                    <a:pt x="98107" y="24942"/>
                    <a:pt x="88115" y="14946"/>
                  </a:cubicBezTo>
                  <a:cubicBezTo>
                    <a:pt x="77291" y="4409"/>
                    <a:pt x="63413" y="87"/>
                    <a:pt x="50091" y="87"/>
                  </a:cubicBezTo>
                  <a:cubicBezTo>
                    <a:pt x="27332" y="87"/>
                    <a:pt x="8182" y="12785"/>
                    <a:pt x="8182" y="30616"/>
                  </a:cubicBezTo>
                  <a:cubicBezTo>
                    <a:pt x="8182" y="38721"/>
                    <a:pt x="13732" y="43314"/>
                    <a:pt x="20949" y="43314"/>
                  </a:cubicBezTo>
                  <a:cubicBezTo>
                    <a:pt x="28720" y="43314"/>
                    <a:pt x="33716" y="37910"/>
                    <a:pt x="33716" y="30886"/>
                  </a:cubicBezTo>
                  <a:cubicBezTo>
                    <a:pt x="33716" y="27644"/>
                    <a:pt x="32328" y="18728"/>
                    <a:pt x="19561" y="18458"/>
                  </a:cubicBezTo>
                  <a:cubicBezTo>
                    <a:pt x="27055" y="9002"/>
                    <a:pt x="40655" y="6030"/>
                    <a:pt x="49536" y="6030"/>
                  </a:cubicBezTo>
                  <a:cubicBezTo>
                    <a:pt x="63136" y="6030"/>
                    <a:pt x="78956" y="16567"/>
                    <a:pt x="78956" y="40612"/>
                  </a:cubicBezTo>
                  <a:lnTo>
                    <a:pt x="78956" y="50608"/>
                  </a:lnTo>
                  <a:cubicBezTo>
                    <a:pt x="64801" y="51419"/>
                    <a:pt x="45373" y="52229"/>
                    <a:pt x="27887" y="60334"/>
                  </a:cubicBezTo>
                  <a:cubicBezTo>
                    <a:pt x="7071" y="69520"/>
                    <a:pt x="133" y="83569"/>
                    <a:pt x="133" y="95456"/>
                  </a:cubicBezTo>
                  <a:cubicBezTo>
                    <a:pt x="133" y="117340"/>
                    <a:pt x="27055" y="124094"/>
                    <a:pt x="44540" y="124094"/>
                  </a:cubicBezTo>
                  <a:cubicBezTo>
                    <a:pt x="62858" y="124094"/>
                    <a:pt x="75625" y="113288"/>
                    <a:pt x="80899" y="100590"/>
                  </a:cubicBezTo>
                  <a:close/>
                  <a:moveTo>
                    <a:pt x="78956" y="56282"/>
                  </a:moveTo>
                  <a:lnTo>
                    <a:pt x="78956" y="83299"/>
                  </a:lnTo>
                  <a:cubicBezTo>
                    <a:pt x="78956" y="108965"/>
                    <a:pt x="58973" y="118151"/>
                    <a:pt x="46483" y="118151"/>
                  </a:cubicBezTo>
                  <a:cubicBezTo>
                    <a:pt x="32883" y="118151"/>
                    <a:pt x="21504" y="108695"/>
                    <a:pt x="21504" y="95186"/>
                  </a:cubicBezTo>
                  <a:cubicBezTo>
                    <a:pt x="21504" y="80327"/>
                    <a:pt x="33161" y="57903"/>
                    <a:pt x="78956" y="562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4" name="Freeform 10893">
              <a:extLst>
                <a:ext uri="{FF2B5EF4-FFF2-40B4-BE49-F238E27FC236}">
                  <a16:creationId xmlns:a16="http://schemas.microsoft.com/office/drawing/2014/main" id="{73675005-570B-8401-2B71-1E3B43AAA880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6380825" y="4724318"/>
              <a:ext cx="86872" cy="169125"/>
            </a:xfrm>
            <a:custGeom>
              <a:avLst/>
              <a:gdLst>
                <a:gd name="connsiteX0" fmla="*/ 42880 w 86872"/>
                <a:gd name="connsiteY0" fmla="*/ 58173 h 169125"/>
                <a:gd name="connsiteX1" fmla="*/ 82569 w 86872"/>
                <a:gd name="connsiteY1" fmla="*/ 58173 h 169125"/>
                <a:gd name="connsiteX2" fmla="*/ 82569 w 86872"/>
                <a:gd name="connsiteY2" fmla="*/ 49798 h 169125"/>
                <a:gd name="connsiteX3" fmla="*/ 42880 w 86872"/>
                <a:gd name="connsiteY3" fmla="*/ 49798 h 169125"/>
                <a:gd name="connsiteX4" fmla="*/ 42880 w 86872"/>
                <a:gd name="connsiteY4" fmla="*/ 87 h 169125"/>
                <a:gd name="connsiteX5" fmla="*/ 35941 w 86872"/>
                <a:gd name="connsiteY5" fmla="*/ 87 h 169125"/>
                <a:gd name="connsiteX6" fmla="*/ 138 w 86872"/>
                <a:gd name="connsiteY6" fmla="*/ 52229 h 169125"/>
                <a:gd name="connsiteX7" fmla="*/ 138 w 86872"/>
                <a:gd name="connsiteY7" fmla="*/ 58173 h 169125"/>
                <a:gd name="connsiteX8" fmla="*/ 23729 w 86872"/>
                <a:gd name="connsiteY8" fmla="*/ 58173 h 169125"/>
                <a:gd name="connsiteX9" fmla="*/ 23729 w 86872"/>
                <a:gd name="connsiteY9" fmla="*/ 132740 h 169125"/>
                <a:gd name="connsiteX10" fmla="*/ 59533 w 86872"/>
                <a:gd name="connsiteY10" fmla="*/ 169213 h 169125"/>
                <a:gd name="connsiteX11" fmla="*/ 87010 w 86872"/>
                <a:gd name="connsiteY11" fmla="*/ 132740 h 169125"/>
                <a:gd name="connsiteX12" fmla="*/ 87010 w 86872"/>
                <a:gd name="connsiteY12" fmla="*/ 117340 h 169125"/>
                <a:gd name="connsiteX13" fmla="*/ 80071 w 86872"/>
                <a:gd name="connsiteY13" fmla="*/ 117340 h 169125"/>
                <a:gd name="connsiteX14" fmla="*/ 80071 w 86872"/>
                <a:gd name="connsiteY14" fmla="*/ 132199 h 169125"/>
                <a:gd name="connsiteX15" fmla="*/ 61476 w 86872"/>
                <a:gd name="connsiteY15" fmla="*/ 162458 h 169125"/>
                <a:gd name="connsiteX16" fmla="*/ 42880 w 86872"/>
                <a:gd name="connsiteY16" fmla="*/ 133280 h 169125"/>
                <a:gd name="connsiteX17" fmla="*/ 42880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80" y="58173"/>
                  </a:moveTo>
                  <a:lnTo>
                    <a:pt x="82569" y="58173"/>
                  </a:lnTo>
                  <a:lnTo>
                    <a:pt x="82569" y="49798"/>
                  </a:lnTo>
                  <a:lnTo>
                    <a:pt x="42880" y="49798"/>
                  </a:lnTo>
                  <a:lnTo>
                    <a:pt x="42880" y="87"/>
                  </a:lnTo>
                  <a:lnTo>
                    <a:pt x="35941" y="87"/>
                  </a:lnTo>
                  <a:cubicBezTo>
                    <a:pt x="35664" y="22241"/>
                    <a:pt x="27337" y="51149"/>
                    <a:pt x="138" y="52229"/>
                  </a:cubicBezTo>
                  <a:lnTo>
                    <a:pt x="138" y="58173"/>
                  </a:lnTo>
                  <a:lnTo>
                    <a:pt x="23729" y="58173"/>
                  </a:lnTo>
                  <a:lnTo>
                    <a:pt x="23729" y="132740"/>
                  </a:lnTo>
                  <a:cubicBezTo>
                    <a:pt x="23729" y="165971"/>
                    <a:pt x="49541" y="169213"/>
                    <a:pt x="59533" y="169213"/>
                  </a:cubicBezTo>
                  <a:cubicBezTo>
                    <a:pt x="79239" y="169213"/>
                    <a:pt x="87010" y="150031"/>
                    <a:pt x="87010" y="132740"/>
                  </a:cubicBezTo>
                  <a:lnTo>
                    <a:pt x="87010" y="117340"/>
                  </a:lnTo>
                  <a:lnTo>
                    <a:pt x="80071" y="117340"/>
                  </a:lnTo>
                  <a:lnTo>
                    <a:pt x="80071" y="132199"/>
                  </a:lnTo>
                  <a:cubicBezTo>
                    <a:pt x="80071" y="152192"/>
                    <a:pt x="71745" y="162458"/>
                    <a:pt x="61476" y="162458"/>
                  </a:cubicBezTo>
                  <a:cubicBezTo>
                    <a:pt x="42880" y="162458"/>
                    <a:pt x="42880" y="137873"/>
                    <a:pt x="42880" y="133280"/>
                  </a:cubicBezTo>
                  <a:lnTo>
                    <a:pt x="42880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5" name="Freeform 10894">
              <a:extLst>
                <a:ext uri="{FF2B5EF4-FFF2-40B4-BE49-F238E27FC236}">
                  <a16:creationId xmlns:a16="http://schemas.microsoft.com/office/drawing/2014/main" id="{75A4435E-B221-491B-CD7F-D684885BEBE8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6492645" y="4709728"/>
              <a:ext cx="59395" cy="180743"/>
            </a:xfrm>
            <a:custGeom>
              <a:avLst/>
              <a:gdLst>
                <a:gd name="connsiteX0" fmla="*/ 40108 w 59395"/>
                <a:gd name="connsiteY0" fmla="*/ 61415 h 180743"/>
                <a:gd name="connsiteX1" fmla="*/ 1252 w 59395"/>
                <a:gd name="connsiteY1" fmla="*/ 64387 h 180743"/>
                <a:gd name="connsiteX2" fmla="*/ 1252 w 59395"/>
                <a:gd name="connsiteY2" fmla="*/ 72762 h 180743"/>
                <a:gd name="connsiteX3" fmla="*/ 21790 w 59395"/>
                <a:gd name="connsiteY3" fmla="*/ 87622 h 180743"/>
                <a:gd name="connsiteX4" fmla="*/ 21790 w 59395"/>
                <a:gd name="connsiteY4" fmla="*/ 160297 h 180743"/>
                <a:gd name="connsiteX5" fmla="*/ 142 w 59395"/>
                <a:gd name="connsiteY5" fmla="*/ 172455 h 180743"/>
                <a:gd name="connsiteX6" fmla="*/ 142 w 59395"/>
                <a:gd name="connsiteY6" fmla="*/ 180830 h 180743"/>
                <a:gd name="connsiteX7" fmla="*/ 30672 w 59395"/>
                <a:gd name="connsiteY7" fmla="*/ 180019 h 180743"/>
                <a:gd name="connsiteX8" fmla="*/ 59537 w 59395"/>
                <a:gd name="connsiteY8" fmla="*/ 180830 h 180743"/>
                <a:gd name="connsiteX9" fmla="*/ 59537 w 59395"/>
                <a:gd name="connsiteY9" fmla="*/ 172455 h 180743"/>
                <a:gd name="connsiteX10" fmla="*/ 40108 w 59395"/>
                <a:gd name="connsiteY10" fmla="*/ 160567 h 180743"/>
                <a:gd name="connsiteX11" fmla="*/ 40108 w 59395"/>
                <a:gd name="connsiteY11" fmla="*/ 61415 h 180743"/>
                <a:gd name="connsiteX12" fmla="*/ 41219 w 59395"/>
                <a:gd name="connsiteY12" fmla="*/ 14406 h 180743"/>
                <a:gd name="connsiteX13" fmla="*/ 26509 w 59395"/>
                <a:gd name="connsiteY13" fmla="*/ 87 h 180743"/>
                <a:gd name="connsiteX14" fmla="*/ 11799 w 59395"/>
                <a:gd name="connsiteY14" fmla="*/ 14406 h 180743"/>
                <a:gd name="connsiteX15" fmla="*/ 26509 w 59395"/>
                <a:gd name="connsiteY15" fmla="*/ 28725 h 180743"/>
                <a:gd name="connsiteX16" fmla="*/ 41219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08" y="61415"/>
                  </a:moveTo>
                  <a:lnTo>
                    <a:pt x="1252" y="64387"/>
                  </a:lnTo>
                  <a:lnTo>
                    <a:pt x="1252" y="72762"/>
                  </a:lnTo>
                  <a:cubicBezTo>
                    <a:pt x="19292" y="72762"/>
                    <a:pt x="21790" y="74383"/>
                    <a:pt x="21790" y="87622"/>
                  </a:cubicBezTo>
                  <a:lnTo>
                    <a:pt x="21790" y="160297"/>
                  </a:lnTo>
                  <a:cubicBezTo>
                    <a:pt x="21790" y="172455"/>
                    <a:pt x="18737" y="172455"/>
                    <a:pt x="142" y="172455"/>
                  </a:cubicBezTo>
                  <a:lnTo>
                    <a:pt x="142" y="180830"/>
                  </a:lnTo>
                  <a:cubicBezTo>
                    <a:pt x="9023" y="180560"/>
                    <a:pt x="24011" y="180019"/>
                    <a:pt x="30672" y="180019"/>
                  </a:cubicBezTo>
                  <a:cubicBezTo>
                    <a:pt x="40386" y="180019"/>
                    <a:pt x="50100" y="180560"/>
                    <a:pt x="59537" y="180830"/>
                  </a:cubicBezTo>
                  <a:lnTo>
                    <a:pt x="59537" y="172455"/>
                  </a:lnTo>
                  <a:cubicBezTo>
                    <a:pt x="41219" y="172455"/>
                    <a:pt x="40108" y="171104"/>
                    <a:pt x="40108" y="160567"/>
                  </a:cubicBezTo>
                  <a:lnTo>
                    <a:pt x="40108" y="61415"/>
                  </a:lnTo>
                  <a:close/>
                  <a:moveTo>
                    <a:pt x="41219" y="14406"/>
                  </a:moveTo>
                  <a:cubicBezTo>
                    <a:pt x="41219" y="5760"/>
                    <a:pt x="34280" y="87"/>
                    <a:pt x="26509" y="87"/>
                  </a:cubicBezTo>
                  <a:cubicBezTo>
                    <a:pt x="17905" y="87"/>
                    <a:pt x="11799" y="7381"/>
                    <a:pt x="11799" y="14406"/>
                  </a:cubicBezTo>
                  <a:cubicBezTo>
                    <a:pt x="11799" y="21700"/>
                    <a:pt x="17905" y="28725"/>
                    <a:pt x="26509" y="28725"/>
                  </a:cubicBezTo>
                  <a:cubicBezTo>
                    <a:pt x="34280" y="28725"/>
                    <a:pt x="41219" y="23051"/>
                    <a:pt x="41219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6" name="Freeform 10895">
              <a:extLst>
                <a:ext uri="{FF2B5EF4-FFF2-40B4-BE49-F238E27FC236}">
                  <a16:creationId xmlns:a16="http://schemas.microsoft.com/office/drawing/2014/main" id="{E56A18AE-DCB3-F30F-8054-D951E4B19218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6568354" y="4769436"/>
              <a:ext cx="122953" cy="124007"/>
            </a:xfrm>
            <a:custGeom>
              <a:avLst/>
              <a:gdLst>
                <a:gd name="connsiteX0" fmla="*/ 123098 w 122953"/>
                <a:gd name="connsiteY0" fmla="*/ 63306 h 124007"/>
                <a:gd name="connsiteX1" fmla="*/ 61760 w 122953"/>
                <a:gd name="connsiteY1" fmla="*/ 87 h 124007"/>
                <a:gd name="connsiteX2" fmla="*/ 144 w 122953"/>
                <a:gd name="connsiteY2" fmla="*/ 63306 h 124007"/>
                <a:gd name="connsiteX3" fmla="*/ 61482 w 122953"/>
                <a:gd name="connsiteY3" fmla="*/ 124094 h 124007"/>
                <a:gd name="connsiteX4" fmla="*/ 123098 w 122953"/>
                <a:gd name="connsiteY4" fmla="*/ 63306 h 124007"/>
                <a:gd name="connsiteX5" fmla="*/ 61760 w 122953"/>
                <a:gd name="connsiteY5" fmla="*/ 117340 h 124007"/>
                <a:gd name="connsiteX6" fmla="*/ 30119 w 122953"/>
                <a:gd name="connsiteY6" fmla="*/ 99239 h 124007"/>
                <a:gd name="connsiteX7" fmla="*/ 23181 w 122953"/>
                <a:gd name="connsiteY7" fmla="*/ 61145 h 124007"/>
                <a:gd name="connsiteX8" fmla="*/ 29842 w 122953"/>
                <a:gd name="connsiteY8" fmla="*/ 24132 h 124007"/>
                <a:gd name="connsiteX9" fmla="*/ 61482 w 122953"/>
                <a:gd name="connsiteY9" fmla="*/ 6030 h 124007"/>
                <a:gd name="connsiteX10" fmla="*/ 92845 w 122953"/>
                <a:gd name="connsiteY10" fmla="*/ 23591 h 124007"/>
                <a:gd name="connsiteX11" fmla="*/ 100061 w 122953"/>
                <a:gd name="connsiteY11" fmla="*/ 61145 h 124007"/>
                <a:gd name="connsiteX12" fmla="*/ 93955 w 122953"/>
                <a:gd name="connsiteY12" fmla="*/ 97348 h 124007"/>
                <a:gd name="connsiteX13" fmla="*/ 61760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98" y="63306"/>
                  </a:moveTo>
                  <a:cubicBezTo>
                    <a:pt x="123098" y="28725"/>
                    <a:pt x="95343" y="87"/>
                    <a:pt x="61760" y="87"/>
                  </a:cubicBezTo>
                  <a:cubicBezTo>
                    <a:pt x="27066" y="87"/>
                    <a:pt x="144" y="29535"/>
                    <a:pt x="144" y="63306"/>
                  </a:cubicBezTo>
                  <a:cubicBezTo>
                    <a:pt x="144" y="98158"/>
                    <a:pt x="29009" y="124094"/>
                    <a:pt x="61482" y="124094"/>
                  </a:cubicBezTo>
                  <a:cubicBezTo>
                    <a:pt x="95065" y="124094"/>
                    <a:pt x="123098" y="97618"/>
                    <a:pt x="123098" y="63306"/>
                  </a:cubicBezTo>
                  <a:close/>
                  <a:moveTo>
                    <a:pt x="61760" y="117340"/>
                  </a:moveTo>
                  <a:cubicBezTo>
                    <a:pt x="49825" y="117340"/>
                    <a:pt x="37613" y="111667"/>
                    <a:pt x="30119" y="99239"/>
                  </a:cubicBezTo>
                  <a:cubicBezTo>
                    <a:pt x="23181" y="87351"/>
                    <a:pt x="23181" y="70871"/>
                    <a:pt x="23181" y="61145"/>
                  </a:cubicBezTo>
                  <a:cubicBezTo>
                    <a:pt x="23181" y="50608"/>
                    <a:pt x="23181" y="36019"/>
                    <a:pt x="29842" y="24132"/>
                  </a:cubicBezTo>
                  <a:cubicBezTo>
                    <a:pt x="37336" y="11704"/>
                    <a:pt x="50380" y="6030"/>
                    <a:pt x="61482" y="6030"/>
                  </a:cubicBezTo>
                  <a:cubicBezTo>
                    <a:pt x="73694" y="6030"/>
                    <a:pt x="85629" y="11974"/>
                    <a:pt x="92845" y="23591"/>
                  </a:cubicBezTo>
                  <a:cubicBezTo>
                    <a:pt x="100061" y="35209"/>
                    <a:pt x="100061" y="50879"/>
                    <a:pt x="100061" y="61145"/>
                  </a:cubicBezTo>
                  <a:cubicBezTo>
                    <a:pt x="100061" y="70871"/>
                    <a:pt x="100061" y="85460"/>
                    <a:pt x="93955" y="97348"/>
                  </a:cubicBezTo>
                  <a:cubicBezTo>
                    <a:pt x="87849" y="109505"/>
                    <a:pt x="75637" y="117340"/>
                    <a:pt x="61760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7" name="Freeform 10896">
              <a:extLst>
                <a:ext uri="{FF2B5EF4-FFF2-40B4-BE49-F238E27FC236}">
                  <a16:creationId xmlns:a16="http://schemas.microsoft.com/office/drawing/2014/main" id="{413C4401-9605-010C-68F4-B9E6D4FFB5B7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6708239" y="4771057"/>
              <a:ext cx="139606" cy="119414"/>
            </a:xfrm>
            <a:custGeom>
              <a:avLst/>
              <a:gdLst>
                <a:gd name="connsiteX0" fmla="*/ 21798 w 139606"/>
                <a:gd name="connsiteY0" fmla="*/ 26563 h 119414"/>
                <a:gd name="connsiteX1" fmla="*/ 21798 w 139606"/>
                <a:gd name="connsiteY1" fmla="*/ 98969 h 119414"/>
                <a:gd name="connsiteX2" fmla="*/ 149 w 139606"/>
                <a:gd name="connsiteY2" fmla="*/ 111126 h 119414"/>
                <a:gd name="connsiteX3" fmla="*/ 149 w 139606"/>
                <a:gd name="connsiteY3" fmla="*/ 119501 h 119414"/>
                <a:gd name="connsiteX4" fmla="*/ 31512 w 139606"/>
                <a:gd name="connsiteY4" fmla="*/ 118691 h 119414"/>
                <a:gd name="connsiteX5" fmla="*/ 62597 w 139606"/>
                <a:gd name="connsiteY5" fmla="*/ 119501 h 119414"/>
                <a:gd name="connsiteX6" fmla="*/ 62597 w 139606"/>
                <a:gd name="connsiteY6" fmla="*/ 111126 h 119414"/>
                <a:gd name="connsiteX7" fmla="*/ 40949 w 139606"/>
                <a:gd name="connsiteY7" fmla="*/ 98969 h 119414"/>
                <a:gd name="connsiteX8" fmla="*/ 40949 w 139606"/>
                <a:gd name="connsiteY8" fmla="*/ 49257 h 119414"/>
                <a:gd name="connsiteX9" fmla="*/ 78418 w 139606"/>
                <a:gd name="connsiteY9" fmla="*/ 6030 h 119414"/>
                <a:gd name="connsiteX10" fmla="*/ 98956 w 139606"/>
                <a:gd name="connsiteY10" fmla="*/ 36019 h 119414"/>
                <a:gd name="connsiteX11" fmla="*/ 98956 w 139606"/>
                <a:gd name="connsiteY11" fmla="*/ 98969 h 119414"/>
                <a:gd name="connsiteX12" fmla="*/ 77307 w 139606"/>
                <a:gd name="connsiteY12" fmla="*/ 111126 h 119414"/>
                <a:gd name="connsiteX13" fmla="*/ 77307 w 139606"/>
                <a:gd name="connsiteY13" fmla="*/ 119501 h 119414"/>
                <a:gd name="connsiteX14" fmla="*/ 108670 w 139606"/>
                <a:gd name="connsiteY14" fmla="*/ 118691 h 119414"/>
                <a:gd name="connsiteX15" fmla="*/ 139755 w 139606"/>
                <a:gd name="connsiteY15" fmla="*/ 119501 h 119414"/>
                <a:gd name="connsiteX16" fmla="*/ 139755 w 139606"/>
                <a:gd name="connsiteY16" fmla="*/ 111126 h 119414"/>
                <a:gd name="connsiteX17" fmla="*/ 118107 w 139606"/>
                <a:gd name="connsiteY17" fmla="*/ 103021 h 119414"/>
                <a:gd name="connsiteX18" fmla="*/ 118107 w 139606"/>
                <a:gd name="connsiteY18" fmla="*/ 51419 h 119414"/>
                <a:gd name="connsiteX19" fmla="*/ 109503 w 139606"/>
                <a:gd name="connsiteY19" fmla="*/ 10083 h 119414"/>
                <a:gd name="connsiteX20" fmla="*/ 80360 w 139606"/>
                <a:gd name="connsiteY20" fmla="*/ 87 h 119414"/>
                <a:gd name="connsiteX21" fmla="*/ 39283 w 139606"/>
                <a:gd name="connsiteY21" fmla="*/ 28454 h 119414"/>
                <a:gd name="connsiteX22" fmla="*/ 39283 w 139606"/>
                <a:gd name="connsiteY22" fmla="*/ 87 h 119414"/>
                <a:gd name="connsiteX23" fmla="*/ 149 w 139606"/>
                <a:gd name="connsiteY23" fmla="*/ 3059 h 119414"/>
                <a:gd name="connsiteX24" fmla="*/ 149 w 139606"/>
                <a:gd name="connsiteY24" fmla="*/ 11434 h 119414"/>
                <a:gd name="connsiteX25" fmla="*/ 21798 w 139606"/>
                <a:gd name="connsiteY25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98" y="26563"/>
                  </a:moveTo>
                  <a:lnTo>
                    <a:pt x="21798" y="98969"/>
                  </a:lnTo>
                  <a:cubicBezTo>
                    <a:pt x="21798" y="111126"/>
                    <a:pt x="18745" y="111126"/>
                    <a:pt x="149" y="111126"/>
                  </a:cubicBezTo>
                  <a:lnTo>
                    <a:pt x="149" y="119501"/>
                  </a:lnTo>
                  <a:cubicBezTo>
                    <a:pt x="9863" y="119231"/>
                    <a:pt x="24018" y="118691"/>
                    <a:pt x="31512" y="118691"/>
                  </a:cubicBezTo>
                  <a:cubicBezTo>
                    <a:pt x="38728" y="118691"/>
                    <a:pt x="53161" y="119231"/>
                    <a:pt x="62597" y="119501"/>
                  </a:cubicBezTo>
                  <a:lnTo>
                    <a:pt x="62597" y="111126"/>
                  </a:lnTo>
                  <a:cubicBezTo>
                    <a:pt x="44002" y="111126"/>
                    <a:pt x="40949" y="111126"/>
                    <a:pt x="40949" y="98969"/>
                  </a:cubicBezTo>
                  <a:lnTo>
                    <a:pt x="40949" y="49257"/>
                  </a:lnTo>
                  <a:cubicBezTo>
                    <a:pt x="40949" y="21160"/>
                    <a:pt x="60655" y="6030"/>
                    <a:pt x="78418" y="6030"/>
                  </a:cubicBezTo>
                  <a:cubicBezTo>
                    <a:pt x="95903" y="6030"/>
                    <a:pt x="98956" y="20620"/>
                    <a:pt x="98956" y="36019"/>
                  </a:cubicBezTo>
                  <a:lnTo>
                    <a:pt x="98956" y="98969"/>
                  </a:lnTo>
                  <a:cubicBezTo>
                    <a:pt x="98956" y="111126"/>
                    <a:pt x="95903" y="111126"/>
                    <a:pt x="77307" y="111126"/>
                  </a:cubicBezTo>
                  <a:lnTo>
                    <a:pt x="77307" y="119501"/>
                  </a:lnTo>
                  <a:cubicBezTo>
                    <a:pt x="87022" y="119231"/>
                    <a:pt x="101176" y="118691"/>
                    <a:pt x="108670" y="118691"/>
                  </a:cubicBezTo>
                  <a:cubicBezTo>
                    <a:pt x="115886" y="118691"/>
                    <a:pt x="130319" y="119231"/>
                    <a:pt x="139755" y="119501"/>
                  </a:cubicBezTo>
                  <a:lnTo>
                    <a:pt x="139755" y="111126"/>
                  </a:lnTo>
                  <a:cubicBezTo>
                    <a:pt x="125323" y="111126"/>
                    <a:pt x="118384" y="111126"/>
                    <a:pt x="118107" y="103021"/>
                  </a:cubicBezTo>
                  <a:lnTo>
                    <a:pt x="118107" y="51419"/>
                  </a:lnTo>
                  <a:cubicBezTo>
                    <a:pt x="118107" y="28184"/>
                    <a:pt x="118107" y="19809"/>
                    <a:pt x="109503" y="10083"/>
                  </a:cubicBezTo>
                  <a:cubicBezTo>
                    <a:pt x="105617" y="5490"/>
                    <a:pt x="96458" y="87"/>
                    <a:pt x="80360" y="87"/>
                  </a:cubicBezTo>
                  <a:cubicBezTo>
                    <a:pt x="60099" y="87"/>
                    <a:pt x="47055" y="11704"/>
                    <a:pt x="39283" y="28454"/>
                  </a:cubicBezTo>
                  <a:lnTo>
                    <a:pt x="39283" y="87"/>
                  </a:lnTo>
                  <a:lnTo>
                    <a:pt x="149" y="3059"/>
                  </a:lnTo>
                  <a:lnTo>
                    <a:pt x="149" y="11434"/>
                  </a:lnTo>
                  <a:cubicBezTo>
                    <a:pt x="19578" y="11434"/>
                    <a:pt x="21798" y="13325"/>
                    <a:pt x="21798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8" name="Freeform 10897">
              <a:extLst>
                <a:ext uri="{FF2B5EF4-FFF2-40B4-BE49-F238E27FC236}">
                  <a16:creationId xmlns:a16="http://schemas.microsoft.com/office/drawing/2014/main" id="{2E70EC5E-8FB5-9674-2A0D-A1D00F7D7538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6953837" y="4771057"/>
              <a:ext cx="136830" cy="171827"/>
            </a:xfrm>
            <a:custGeom>
              <a:avLst/>
              <a:gdLst>
                <a:gd name="connsiteX0" fmla="*/ 40125 w 136830"/>
                <a:gd name="connsiteY0" fmla="*/ 17918 h 171827"/>
                <a:gd name="connsiteX1" fmla="*/ 40125 w 136830"/>
                <a:gd name="connsiteY1" fmla="*/ 87 h 171827"/>
                <a:gd name="connsiteX2" fmla="*/ 158 w 136830"/>
                <a:gd name="connsiteY2" fmla="*/ 3059 h 171827"/>
                <a:gd name="connsiteX3" fmla="*/ 158 w 136830"/>
                <a:gd name="connsiteY3" fmla="*/ 11434 h 171827"/>
                <a:gd name="connsiteX4" fmla="*/ 21807 w 136830"/>
                <a:gd name="connsiteY4" fmla="*/ 24942 h 171827"/>
                <a:gd name="connsiteX5" fmla="*/ 21807 w 136830"/>
                <a:gd name="connsiteY5" fmla="*/ 151381 h 171827"/>
                <a:gd name="connsiteX6" fmla="*/ 158 w 136830"/>
                <a:gd name="connsiteY6" fmla="*/ 163539 h 171827"/>
                <a:gd name="connsiteX7" fmla="*/ 158 w 136830"/>
                <a:gd name="connsiteY7" fmla="*/ 171914 h 171827"/>
                <a:gd name="connsiteX8" fmla="*/ 31243 w 136830"/>
                <a:gd name="connsiteY8" fmla="*/ 171104 h 171827"/>
                <a:gd name="connsiteX9" fmla="*/ 62606 w 136830"/>
                <a:gd name="connsiteY9" fmla="*/ 171914 h 171827"/>
                <a:gd name="connsiteX10" fmla="*/ 62606 w 136830"/>
                <a:gd name="connsiteY10" fmla="*/ 163539 h 171827"/>
                <a:gd name="connsiteX11" fmla="*/ 40958 w 136830"/>
                <a:gd name="connsiteY11" fmla="*/ 151381 h 171827"/>
                <a:gd name="connsiteX12" fmla="*/ 40958 w 136830"/>
                <a:gd name="connsiteY12" fmla="*/ 105993 h 171827"/>
                <a:gd name="connsiteX13" fmla="*/ 40958 w 136830"/>
                <a:gd name="connsiteY13" fmla="*/ 103561 h 171827"/>
                <a:gd name="connsiteX14" fmla="*/ 75096 w 136830"/>
                <a:gd name="connsiteY14" fmla="*/ 122473 h 171827"/>
                <a:gd name="connsiteX15" fmla="*/ 136989 w 136830"/>
                <a:gd name="connsiteY15" fmla="*/ 61145 h 171827"/>
                <a:gd name="connsiteX16" fmla="*/ 78982 w 136830"/>
                <a:gd name="connsiteY16" fmla="*/ 87 h 171827"/>
                <a:gd name="connsiteX17" fmla="*/ 40125 w 136830"/>
                <a:gd name="connsiteY17" fmla="*/ 17918 h 171827"/>
                <a:gd name="connsiteX18" fmla="*/ 40958 w 136830"/>
                <a:gd name="connsiteY18" fmla="*/ 88702 h 171827"/>
                <a:gd name="connsiteX19" fmla="*/ 40958 w 136830"/>
                <a:gd name="connsiteY19" fmla="*/ 28454 h 171827"/>
                <a:gd name="connsiteX20" fmla="*/ 76761 w 136830"/>
                <a:gd name="connsiteY20" fmla="*/ 6841 h 171827"/>
                <a:gd name="connsiteX21" fmla="*/ 113952 w 136830"/>
                <a:gd name="connsiteY21" fmla="*/ 61145 h 171827"/>
                <a:gd name="connsiteX22" fmla="*/ 73986 w 136830"/>
                <a:gd name="connsiteY22" fmla="*/ 116530 h 171827"/>
                <a:gd name="connsiteX23" fmla="*/ 44843 w 136830"/>
                <a:gd name="connsiteY23" fmla="*/ 100049 h 171827"/>
                <a:gd name="connsiteX24" fmla="*/ 40958 w 136830"/>
                <a:gd name="connsiteY24" fmla="*/ 88702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125" y="17918"/>
                  </a:moveTo>
                  <a:lnTo>
                    <a:pt x="40125" y="87"/>
                  </a:lnTo>
                  <a:lnTo>
                    <a:pt x="158" y="3059"/>
                  </a:lnTo>
                  <a:lnTo>
                    <a:pt x="158" y="11434"/>
                  </a:lnTo>
                  <a:cubicBezTo>
                    <a:pt x="19864" y="11434"/>
                    <a:pt x="21807" y="13055"/>
                    <a:pt x="21807" y="24942"/>
                  </a:cubicBezTo>
                  <a:lnTo>
                    <a:pt x="21807" y="151381"/>
                  </a:lnTo>
                  <a:cubicBezTo>
                    <a:pt x="21807" y="163539"/>
                    <a:pt x="18754" y="163539"/>
                    <a:pt x="158" y="163539"/>
                  </a:cubicBezTo>
                  <a:lnTo>
                    <a:pt x="158" y="171914"/>
                  </a:lnTo>
                  <a:cubicBezTo>
                    <a:pt x="9595" y="171644"/>
                    <a:pt x="24027" y="171104"/>
                    <a:pt x="31243" y="171104"/>
                  </a:cubicBezTo>
                  <a:cubicBezTo>
                    <a:pt x="38737" y="171104"/>
                    <a:pt x="52892" y="171644"/>
                    <a:pt x="62606" y="171914"/>
                  </a:cubicBezTo>
                  <a:lnTo>
                    <a:pt x="62606" y="163539"/>
                  </a:lnTo>
                  <a:cubicBezTo>
                    <a:pt x="44011" y="163539"/>
                    <a:pt x="40958" y="163539"/>
                    <a:pt x="40958" y="151381"/>
                  </a:cubicBezTo>
                  <a:lnTo>
                    <a:pt x="40958" y="105993"/>
                  </a:lnTo>
                  <a:lnTo>
                    <a:pt x="40958" y="103561"/>
                  </a:lnTo>
                  <a:cubicBezTo>
                    <a:pt x="42345" y="107884"/>
                    <a:pt x="54002" y="122473"/>
                    <a:pt x="75096" y="122473"/>
                  </a:cubicBezTo>
                  <a:cubicBezTo>
                    <a:pt x="108124" y="122473"/>
                    <a:pt x="136989" y="95997"/>
                    <a:pt x="136989" y="61145"/>
                  </a:cubicBezTo>
                  <a:cubicBezTo>
                    <a:pt x="136989" y="26833"/>
                    <a:pt x="110067" y="87"/>
                    <a:pt x="78982" y="87"/>
                  </a:cubicBezTo>
                  <a:cubicBezTo>
                    <a:pt x="57333" y="87"/>
                    <a:pt x="45676" y="11974"/>
                    <a:pt x="40125" y="17918"/>
                  </a:cubicBezTo>
                  <a:close/>
                  <a:moveTo>
                    <a:pt x="40958" y="88702"/>
                  </a:moveTo>
                  <a:lnTo>
                    <a:pt x="40958" y="28454"/>
                  </a:lnTo>
                  <a:cubicBezTo>
                    <a:pt x="49006" y="14676"/>
                    <a:pt x="62606" y="6841"/>
                    <a:pt x="76761" y="6841"/>
                  </a:cubicBezTo>
                  <a:cubicBezTo>
                    <a:pt x="97022" y="6841"/>
                    <a:pt x="113952" y="30616"/>
                    <a:pt x="113952" y="61145"/>
                  </a:cubicBezTo>
                  <a:cubicBezTo>
                    <a:pt x="113952" y="93835"/>
                    <a:pt x="94524" y="116530"/>
                    <a:pt x="73986" y="116530"/>
                  </a:cubicBezTo>
                  <a:cubicBezTo>
                    <a:pt x="62884" y="116530"/>
                    <a:pt x="52337" y="111126"/>
                    <a:pt x="44843" y="100049"/>
                  </a:cubicBezTo>
                  <a:cubicBezTo>
                    <a:pt x="40958" y="94376"/>
                    <a:pt x="40958" y="94106"/>
                    <a:pt x="40958" y="887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9" name="Freeform 10898">
              <a:extLst>
                <a:ext uri="{FF2B5EF4-FFF2-40B4-BE49-F238E27FC236}">
                  <a16:creationId xmlns:a16="http://schemas.microsoft.com/office/drawing/2014/main" id="{4050150A-F638-C5DB-D5E4-CB1913E3CCCA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7108030" y="4771057"/>
              <a:ext cx="93255" cy="119414"/>
            </a:xfrm>
            <a:custGeom>
              <a:avLst/>
              <a:gdLst>
                <a:gd name="connsiteX0" fmla="*/ 38743 w 93255"/>
                <a:gd name="connsiteY0" fmla="*/ 29805 h 119414"/>
                <a:gd name="connsiteX1" fmla="*/ 38743 w 93255"/>
                <a:gd name="connsiteY1" fmla="*/ 87 h 119414"/>
                <a:gd name="connsiteX2" fmla="*/ 164 w 93255"/>
                <a:gd name="connsiteY2" fmla="*/ 3059 h 119414"/>
                <a:gd name="connsiteX3" fmla="*/ 164 w 93255"/>
                <a:gd name="connsiteY3" fmla="*/ 11434 h 119414"/>
                <a:gd name="connsiteX4" fmla="*/ 21812 w 93255"/>
                <a:gd name="connsiteY4" fmla="*/ 26563 h 119414"/>
                <a:gd name="connsiteX5" fmla="*/ 21812 w 93255"/>
                <a:gd name="connsiteY5" fmla="*/ 98969 h 119414"/>
                <a:gd name="connsiteX6" fmla="*/ 164 w 93255"/>
                <a:gd name="connsiteY6" fmla="*/ 111126 h 119414"/>
                <a:gd name="connsiteX7" fmla="*/ 164 w 93255"/>
                <a:gd name="connsiteY7" fmla="*/ 119501 h 119414"/>
                <a:gd name="connsiteX8" fmla="*/ 31804 w 93255"/>
                <a:gd name="connsiteY8" fmla="*/ 118691 h 119414"/>
                <a:gd name="connsiteX9" fmla="*/ 67053 w 93255"/>
                <a:gd name="connsiteY9" fmla="*/ 119501 h 119414"/>
                <a:gd name="connsiteX10" fmla="*/ 67053 w 93255"/>
                <a:gd name="connsiteY10" fmla="*/ 111126 h 119414"/>
                <a:gd name="connsiteX11" fmla="*/ 61224 w 93255"/>
                <a:gd name="connsiteY11" fmla="*/ 111126 h 119414"/>
                <a:gd name="connsiteX12" fmla="*/ 40130 w 93255"/>
                <a:gd name="connsiteY12" fmla="*/ 98428 h 119414"/>
                <a:gd name="connsiteX13" fmla="*/ 40130 w 93255"/>
                <a:gd name="connsiteY13" fmla="*/ 56822 h 119414"/>
                <a:gd name="connsiteX14" fmla="*/ 72881 w 93255"/>
                <a:gd name="connsiteY14" fmla="*/ 6030 h 119414"/>
                <a:gd name="connsiteX15" fmla="*/ 75934 w 93255"/>
                <a:gd name="connsiteY15" fmla="*/ 6301 h 119414"/>
                <a:gd name="connsiteX16" fmla="*/ 69550 w 93255"/>
                <a:gd name="connsiteY16" fmla="*/ 16837 h 119414"/>
                <a:gd name="connsiteX17" fmla="*/ 81485 w 93255"/>
                <a:gd name="connsiteY17" fmla="*/ 28454 h 119414"/>
                <a:gd name="connsiteX18" fmla="*/ 93419 w 93255"/>
                <a:gd name="connsiteY18" fmla="*/ 16567 h 119414"/>
                <a:gd name="connsiteX19" fmla="*/ 72881 w 93255"/>
                <a:gd name="connsiteY19" fmla="*/ 87 h 119414"/>
                <a:gd name="connsiteX20" fmla="*/ 38743 w 93255"/>
                <a:gd name="connsiteY20" fmla="*/ 29805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43" y="29805"/>
                  </a:moveTo>
                  <a:lnTo>
                    <a:pt x="38743" y="87"/>
                  </a:lnTo>
                  <a:lnTo>
                    <a:pt x="164" y="3059"/>
                  </a:lnTo>
                  <a:lnTo>
                    <a:pt x="164" y="11434"/>
                  </a:lnTo>
                  <a:cubicBezTo>
                    <a:pt x="19592" y="11434"/>
                    <a:pt x="21812" y="13325"/>
                    <a:pt x="21812" y="26563"/>
                  </a:cubicBezTo>
                  <a:lnTo>
                    <a:pt x="21812" y="98969"/>
                  </a:lnTo>
                  <a:cubicBezTo>
                    <a:pt x="21812" y="111126"/>
                    <a:pt x="18759" y="111126"/>
                    <a:pt x="164" y="111126"/>
                  </a:cubicBezTo>
                  <a:lnTo>
                    <a:pt x="164" y="119501"/>
                  </a:lnTo>
                  <a:cubicBezTo>
                    <a:pt x="10988" y="119231"/>
                    <a:pt x="24033" y="118691"/>
                    <a:pt x="31804" y="118691"/>
                  </a:cubicBezTo>
                  <a:cubicBezTo>
                    <a:pt x="42906" y="118691"/>
                    <a:pt x="55951" y="118691"/>
                    <a:pt x="67053" y="119501"/>
                  </a:cubicBezTo>
                  <a:lnTo>
                    <a:pt x="67053" y="111126"/>
                  </a:lnTo>
                  <a:lnTo>
                    <a:pt x="61224" y="111126"/>
                  </a:lnTo>
                  <a:cubicBezTo>
                    <a:pt x="40686" y="111126"/>
                    <a:pt x="40130" y="108154"/>
                    <a:pt x="40130" y="98428"/>
                  </a:cubicBezTo>
                  <a:lnTo>
                    <a:pt x="40130" y="56822"/>
                  </a:lnTo>
                  <a:cubicBezTo>
                    <a:pt x="40130" y="30075"/>
                    <a:pt x="51787" y="6030"/>
                    <a:pt x="72881" y="6030"/>
                  </a:cubicBezTo>
                  <a:cubicBezTo>
                    <a:pt x="74824" y="6030"/>
                    <a:pt x="75379" y="6030"/>
                    <a:pt x="75934" y="6301"/>
                  </a:cubicBezTo>
                  <a:cubicBezTo>
                    <a:pt x="75101" y="6571"/>
                    <a:pt x="69550" y="9813"/>
                    <a:pt x="69550" y="16837"/>
                  </a:cubicBezTo>
                  <a:cubicBezTo>
                    <a:pt x="69550" y="24402"/>
                    <a:pt x="75379" y="28454"/>
                    <a:pt x="81485" y="28454"/>
                  </a:cubicBezTo>
                  <a:cubicBezTo>
                    <a:pt x="86481" y="28454"/>
                    <a:pt x="93419" y="25212"/>
                    <a:pt x="93419" y="16567"/>
                  </a:cubicBezTo>
                  <a:cubicBezTo>
                    <a:pt x="93419" y="7922"/>
                    <a:pt x="84816" y="87"/>
                    <a:pt x="72881" y="87"/>
                  </a:cubicBezTo>
                  <a:cubicBezTo>
                    <a:pt x="52620" y="87"/>
                    <a:pt x="42628" y="18188"/>
                    <a:pt x="38743" y="2980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0" name="Freeform 10899">
              <a:extLst>
                <a:ext uri="{FF2B5EF4-FFF2-40B4-BE49-F238E27FC236}">
                  <a16:creationId xmlns:a16="http://schemas.microsoft.com/office/drawing/2014/main" id="{0CEC55D7-CEBC-1CEE-C37F-B9FD52BDDF2F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7216737" y="4769436"/>
              <a:ext cx="122953" cy="124007"/>
            </a:xfrm>
            <a:custGeom>
              <a:avLst/>
              <a:gdLst>
                <a:gd name="connsiteX0" fmla="*/ 123121 w 122953"/>
                <a:gd name="connsiteY0" fmla="*/ 63306 h 124007"/>
                <a:gd name="connsiteX1" fmla="*/ 61783 w 122953"/>
                <a:gd name="connsiteY1" fmla="*/ 87 h 124007"/>
                <a:gd name="connsiteX2" fmla="*/ 168 w 122953"/>
                <a:gd name="connsiteY2" fmla="*/ 63306 h 124007"/>
                <a:gd name="connsiteX3" fmla="*/ 61505 w 122953"/>
                <a:gd name="connsiteY3" fmla="*/ 124094 h 124007"/>
                <a:gd name="connsiteX4" fmla="*/ 123121 w 122953"/>
                <a:gd name="connsiteY4" fmla="*/ 63306 h 124007"/>
                <a:gd name="connsiteX5" fmla="*/ 61783 w 122953"/>
                <a:gd name="connsiteY5" fmla="*/ 117340 h 124007"/>
                <a:gd name="connsiteX6" fmla="*/ 30143 w 122953"/>
                <a:gd name="connsiteY6" fmla="*/ 99239 h 124007"/>
                <a:gd name="connsiteX7" fmla="*/ 23204 w 122953"/>
                <a:gd name="connsiteY7" fmla="*/ 61145 h 124007"/>
                <a:gd name="connsiteX8" fmla="*/ 29865 w 122953"/>
                <a:gd name="connsiteY8" fmla="*/ 24132 h 124007"/>
                <a:gd name="connsiteX9" fmla="*/ 61505 w 122953"/>
                <a:gd name="connsiteY9" fmla="*/ 6030 h 124007"/>
                <a:gd name="connsiteX10" fmla="*/ 92868 w 122953"/>
                <a:gd name="connsiteY10" fmla="*/ 23591 h 124007"/>
                <a:gd name="connsiteX11" fmla="*/ 100085 w 122953"/>
                <a:gd name="connsiteY11" fmla="*/ 61145 h 124007"/>
                <a:gd name="connsiteX12" fmla="*/ 93978 w 122953"/>
                <a:gd name="connsiteY12" fmla="*/ 97348 h 124007"/>
                <a:gd name="connsiteX13" fmla="*/ 61783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21" y="63306"/>
                  </a:moveTo>
                  <a:cubicBezTo>
                    <a:pt x="123121" y="28725"/>
                    <a:pt x="95366" y="87"/>
                    <a:pt x="61783" y="87"/>
                  </a:cubicBezTo>
                  <a:cubicBezTo>
                    <a:pt x="27090" y="87"/>
                    <a:pt x="168" y="29535"/>
                    <a:pt x="168" y="63306"/>
                  </a:cubicBezTo>
                  <a:cubicBezTo>
                    <a:pt x="168" y="98158"/>
                    <a:pt x="29032" y="124094"/>
                    <a:pt x="61505" y="124094"/>
                  </a:cubicBezTo>
                  <a:cubicBezTo>
                    <a:pt x="95089" y="124094"/>
                    <a:pt x="123121" y="97618"/>
                    <a:pt x="123121" y="63306"/>
                  </a:cubicBezTo>
                  <a:close/>
                  <a:moveTo>
                    <a:pt x="61783" y="117340"/>
                  </a:moveTo>
                  <a:cubicBezTo>
                    <a:pt x="49849" y="117340"/>
                    <a:pt x="37636" y="111667"/>
                    <a:pt x="30143" y="99239"/>
                  </a:cubicBezTo>
                  <a:cubicBezTo>
                    <a:pt x="23204" y="87351"/>
                    <a:pt x="23204" y="70871"/>
                    <a:pt x="23204" y="61145"/>
                  </a:cubicBezTo>
                  <a:cubicBezTo>
                    <a:pt x="23204" y="50608"/>
                    <a:pt x="23204" y="36019"/>
                    <a:pt x="29865" y="24132"/>
                  </a:cubicBezTo>
                  <a:cubicBezTo>
                    <a:pt x="37359" y="11704"/>
                    <a:pt x="50404" y="6030"/>
                    <a:pt x="61505" y="6030"/>
                  </a:cubicBezTo>
                  <a:cubicBezTo>
                    <a:pt x="73718" y="6030"/>
                    <a:pt x="85652" y="11974"/>
                    <a:pt x="92868" y="23591"/>
                  </a:cubicBezTo>
                  <a:cubicBezTo>
                    <a:pt x="100085" y="35209"/>
                    <a:pt x="100085" y="50879"/>
                    <a:pt x="100085" y="61145"/>
                  </a:cubicBezTo>
                  <a:cubicBezTo>
                    <a:pt x="100085" y="70871"/>
                    <a:pt x="100085" y="85460"/>
                    <a:pt x="93978" y="97348"/>
                  </a:cubicBezTo>
                  <a:cubicBezTo>
                    <a:pt x="87872" y="109505"/>
                    <a:pt x="75660" y="117340"/>
                    <a:pt x="61783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1" name="Freeform 10900">
              <a:extLst>
                <a:ext uri="{FF2B5EF4-FFF2-40B4-BE49-F238E27FC236}">
                  <a16:creationId xmlns:a16="http://schemas.microsoft.com/office/drawing/2014/main" id="{6BEF263D-E6F0-97CC-3BFB-B1B5E84479F6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7355511" y="4702974"/>
              <a:ext cx="136830" cy="190469"/>
            </a:xfrm>
            <a:custGeom>
              <a:avLst/>
              <a:gdLst>
                <a:gd name="connsiteX0" fmla="*/ 40139 w 136830"/>
                <a:gd name="connsiteY0" fmla="*/ 85730 h 190469"/>
                <a:gd name="connsiteX1" fmla="*/ 40139 w 136830"/>
                <a:gd name="connsiteY1" fmla="*/ 87 h 190469"/>
                <a:gd name="connsiteX2" fmla="*/ 173 w 136830"/>
                <a:gd name="connsiteY2" fmla="*/ 3059 h 190469"/>
                <a:gd name="connsiteX3" fmla="*/ 173 w 136830"/>
                <a:gd name="connsiteY3" fmla="*/ 11434 h 190469"/>
                <a:gd name="connsiteX4" fmla="*/ 21821 w 136830"/>
                <a:gd name="connsiteY4" fmla="*/ 26563 h 190469"/>
                <a:gd name="connsiteX5" fmla="*/ 21821 w 136830"/>
                <a:gd name="connsiteY5" fmla="*/ 187584 h 190469"/>
                <a:gd name="connsiteX6" fmla="*/ 28760 w 136830"/>
                <a:gd name="connsiteY6" fmla="*/ 187584 h 190469"/>
                <a:gd name="connsiteX7" fmla="*/ 38752 w 136830"/>
                <a:gd name="connsiteY7" fmla="*/ 170834 h 190469"/>
                <a:gd name="connsiteX8" fmla="*/ 75110 w 136830"/>
                <a:gd name="connsiteY8" fmla="*/ 190556 h 190469"/>
                <a:gd name="connsiteX9" fmla="*/ 137003 w 136830"/>
                <a:gd name="connsiteY9" fmla="*/ 129228 h 190469"/>
                <a:gd name="connsiteX10" fmla="*/ 78163 w 136830"/>
                <a:gd name="connsiteY10" fmla="*/ 68169 h 190469"/>
                <a:gd name="connsiteX11" fmla="*/ 40139 w 136830"/>
                <a:gd name="connsiteY11" fmla="*/ 85730 h 190469"/>
                <a:gd name="connsiteX12" fmla="*/ 40972 w 136830"/>
                <a:gd name="connsiteY12" fmla="*/ 156785 h 190469"/>
                <a:gd name="connsiteX13" fmla="*/ 40972 w 136830"/>
                <a:gd name="connsiteY13" fmla="*/ 101130 h 190469"/>
                <a:gd name="connsiteX14" fmla="*/ 44025 w 136830"/>
                <a:gd name="connsiteY14" fmla="*/ 91404 h 190469"/>
                <a:gd name="connsiteX15" fmla="*/ 76776 w 136830"/>
                <a:gd name="connsiteY15" fmla="*/ 74113 h 190469"/>
                <a:gd name="connsiteX16" fmla="*/ 105918 w 136830"/>
                <a:gd name="connsiteY16" fmla="*/ 91404 h 190469"/>
                <a:gd name="connsiteX17" fmla="*/ 113967 w 136830"/>
                <a:gd name="connsiteY17" fmla="*/ 128957 h 190469"/>
                <a:gd name="connsiteX18" fmla="*/ 105363 w 136830"/>
                <a:gd name="connsiteY18" fmla="*/ 167321 h 190469"/>
                <a:gd name="connsiteX19" fmla="*/ 74000 w 136830"/>
                <a:gd name="connsiteY19" fmla="*/ 184612 h 190469"/>
                <a:gd name="connsiteX20" fmla="*/ 44858 w 136830"/>
                <a:gd name="connsiteY20" fmla="*/ 168132 h 190469"/>
                <a:gd name="connsiteX21" fmla="*/ 40972 w 136830"/>
                <a:gd name="connsiteY21" fmla="*/ 156785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139" y="85730"/>
                  </a:moveTo>
                  <a:lnTo>
                    <a:pt x="40139" y="87"/>
                  </a:lnTo>
                  <a:lnTo>
                    <a:pt x="173" y="3059"/>
                  </a:lnTo>
                  <a:lnTo>
                    <a:pt x="173" y="11434"/>
                  </a:lnTo>
                  <a:cubicBezTo>
                    <a:pt x="19601" y="11434"/>
                    <a:pt x="21821" y="13325"/>
                    <a:pt x="21821" y="26563"/>
                  </a:cubicBezTo>
                  <a:lnTo>
                    <a:pt x="21821" y="187584"/>
                  </a:lnTo>
                  <a:lnTo>
                    <a:pt x="28760" y="187584"/>
                  </a:lnTo>
                  <a:cubicBezTo>
                    <a:pt x="29037" y="187314"/>
                    <a:pt x="31258" y="183532"/>
                    <a:pt x="38752" y="170834"/>
                  </a:cubicBezTo>
                  <a:cubicBezTo>
                    <a:pt x="42915" y="177048"/>
                    <a:pt x="54572" y="190556"/>
                    <a:pt x="75110" y="190556"/>
                  </a:cubicBezTo>
                  <a:cubicBezTo>
                    <a:pt x="108138" y="190556"/>
                    <a:pt x="137003" y="164079"/>
                    <a:pt x="137003" y="129228"/>
                  </a:cubicBezTo>
                  <a:cubicBezTo>
                    <a:pt x="137003" y="94916"/>
                    <a:pt x="109804" y="68169"/>
                    <a:pt x="78163" y="68169"/>
                  </a:cubicBezTo>
                  <a:cubicBezTo>
                    <a:pt x="56515" y="68169"/>
                    <a:pt x="44580" y="80867"/>
                    <a:pt x="40139" y="85730"/>
                  </a:cubicBezTo>
                  <a:close/>
                  <a:moveTo>
                    <a:pt x="40972" y="156785"/>
                  </a:moveTo>
                  <a:lnTo>
                    <a:pt x="40972" y="101130"/>
                  </a:lnTo>
                  <a:cubicBezTo>
                    <a:pt x="40972" y="95997"/>
                    <a:pt x="40972" y="95727"/>
                    <a:pt x="44025" y="91404"/>
                  </a:cubicBezTo>
                  <a:cubicBezTo>
                    <a:pt x="54849" y="76274"/>
                    <a:pt x="70114" y="74113"/>
                    <a:pt x="76776" y="74113"/>
                  </a:cubicBezTo>
                  <a:cubicBezTo>
                    <a:pt x="89265" y="74113"/>
                    <a:pt x="99257" y="81137"/>
                    <a:pt x="105918" y="91404"/>
                  </a:cubicBezTo>
                  <a:cubicBezTo>
                    <a:pt x="113134" y="102481"/>
                    <a:pt x="113967" y="117880"/>
                    <a:pt x="113967" y="128957"/>
                  </a:cubicBezTo>
                  <a:cubicBezTo>
                    <a:pt x="113967" y="138954"/>
                    <a:pt x="113412" y="155164"/>
                    <a:pt x="105363" y="167321"/>
                  </a:cubicBezTo>
                  <a:cubicBezTo>
                    <a:pt x="99534" y="175697"/>
                    <a:pt x="88988" y="184612"/>
                    <a:pt x="74000" y="184612"/>
                  </a:cubicBezTo>
                  <a:cubicBezTo>
                    <a:pt x="61510" y="184612"/>
                    <a:pt x="51519" y="178128"/>
                    <a:pt x="44858" y="168132"/>
                  </a:cubicBezTo>
                  <a:cubicBezTo>
                    <a:pt x="40972" y="162458"/>
                    <a:pt x="40972" y="161648"/>
                    <a:pt x="40972" y="15678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2" name="Freeform 10901">
              <a:extLst>
                <a:ext uri="{FF2B5EF4-FFF2-40B4-BE49-F238E27FC236}">
                  <a16:creationId xmlns:a16="http://schemas.microsoft.com/office/drawing/2014/main" id="{BB11FC5E-0807-71D0-DF70-36C23D74B71F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7511092" y="4702974"/>
              <a:ext cx="61615" cy="187497"/>
            </a:xfrm>
            <a:custGeom>
              <a:avLst/>
              <a:gdLst>
                <a:gd name="connsiteX0" fmla="*/ 40145 w 61615"/>
                <a:gd name="connsiteY0" fmla="*/ 87 h 187497"/>
                <a:gd name="connsiteX1" fmla="*/ 178 w 61615"/>
                <a:gd name="connsiteY1" fmla="*/ 3059 h 187497"/>
                <a:gd name="connsiteX2" fmla="*/ 178 w 61615"/>
                <a:gd name="connsiteY2" fmla="*/ 11434 h 187497"/>
                <a:gd name="connsiteX3" fmla="*/ 21827 w 61615"/>
                <a:gd name="connsiteY3" fmla="*/ 26563 h 187497"/>
                <a:gd name="connsiteX4" fmla="*/ 21827 w 61615"/>
                <a:gd name="connsiteY4" fmla="*/ 167051 h 187497"/>
                <a:gd name="connsiteX5" fmla="*/ 178 w 61615"/>
                <a:gd name="connsiteY5" fmla="*/ 179209 h 187497"/>
                <a:gd name="connsiteX6" fmla="*/ 178 w 61615"/>
                <a:gd name="connsiteY6" fmla="*/ 187584 h 187497"/>
                <a:gd name="connsiteX7" fmla="*/ 30986 w 61615"/>
                <a:gd name="connsiteY7" fmla="*/ 186774 h 187497"/>
                <a:gd name="connsiteX8" fmla="*/ 61794 w 61615"/>
                <a:gd name="connsiteY8" fmla="*/ 187584 h 187497"/>
                <a:gd name="connsiteX9" fmla="*/ 61794 w 61615"/>
                <a:gd name="connsiteY9" fmla="*/ 179209 h 187497"/>
                <a:gd name="connsiteX10" fmla="*/ 40145 w 61615"/>
                <a:gd name="connsiteY10" fmla="*/ 167051 h 187497"/>
                <a:gd name="connsiteX11" fmla="*/ 40145 w 61615"/>
                <a:gd name="connsiteY11" fmla="*/ 8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145" y="87"/>
                  </a:moveTo>
                  <a:lnTo>
                    <a:pt x="178" y="3059"/>
                  </a:lnTo>
                  <a:lnTo>
                    <a:pt x="178" y="11434"/>
                  </a:lnTo>
                  <a:cubicBezTo>
                    <a:pt x="19606" y="11434"/>
                    <a:pt x="21827" y="13325"/>
                    <a:pt x="21827" y="26563"/>
                  </a:cubicBezTo>
                  <a:lnTo>
                    <a:pt x="21827" y="167051"/>
                  </a:lnTo>
                  <a:cubicBezTo>
                    <a:pt x="21827" y="179209"/>
                    <a:pt x="18774" y="179209"/>
                    <a:pt x="178" y="179209"/>
                  </a:cubicBezTo>
                  <a:lnTo>
                    <a:pt x="178" y="187584"/>
                  </a:lnTo>
                  <a:cubicBezTo>
                    <a:pt x="9337" y="187314"/>
                    <a:pt x="24047" y="186774"/>
                    <a:pt x="30986" y="186774"/>
                  </a:cubicBezTo>
                  <a:cubicBezTo>
                    <a:pt x="37925" y="186774"/>
                    <a:pt x="51524" y="187314"/>
                    <a:pt x="61794" y="187584"/>
                  </a:cubicBezTo>
                  <a:lnTo>
                    <a:pt x="61794" y="179209"/>
                  </a:lnTo>
                  <a:cubicBezTo>
                    <a:pt x="43198" y="179209"/>
                    <a:pt x="40145" y="179209"/>
                    <a:pt x="40145" y="167051"/>
                  </a:cubicBezTo>
                  <a:lnTo>
                    <a:pt x="40145" y="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3" name="Freeform 10902">
              <a:extLst>
                <a:ext uri="{FF2B5EF4-FFF2-40B4-BE49-F238E27FC236}">
                  <a16:creationId xmlns:a16="http://schemas.microsoft.com/office/drawing/2014/main" id="{CBDA0E56-E347-0307-99B6-4E12D250E51D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7586801" y="4769436"/>
              <a:ext cx="107410" cy="124007"/>
            </a:xfrm>
            <a:custGeom>
              <a:avLst/>
              <a:gdLst>
                <a:gd name="connsiteX0" fmla="*/ 23495 w 107410"/>
                <a:gd name="connsiteY0" fmla="*/ 53040 h 124007"/>
                <a:gd name="connsiteX1" fmla="*/ 57911 w 107410"/>
                <a:gd name="connsiteY1" fmla="*/ 6030 h 124007"/>
                <a:gd name="connsiteX2" fmla="*/ 89273 w 107410"/>
                <a:gd name="connsiteY2" fmla="*/ 53040 h 124007"/>
                <a:gd name="connsiteX3" fmla="*/ 23495 w 107410"/>
                <a:gd name="connsiteY3" fmla="*/ 53040 h 124007"/>
                <a:gd name="connsiteX4" fmla="*/ 23217 w 107410"/>
                <a:gd name="connsiteY4" fmla="*/ 58713 h 124007"/>
                <a:gd name="connsiteX5" fmla="*/ 100653 w 107410"/>
                <a:gd name="connsiteY5" fmla="*/ 58713 h 124007"/>
                <a:gd name="connsiteX6" fmla="*/ 107592 w 107410"/>
                <a:gd name="connsiteY6" fmla="*/ 53040 h 124007"/>
                <a:gd name="connsiteX7" fmla="*/ 57911 w 107410"/>
                <a:gd name="connsiteY7" fmla="*/ 87 h 124007"/>
                <a:gd name="connsiteX8" fmla="*/ 181 w 107410"/>
                <a:gd name="connsiteY8" fmla="*/ 61685 h 124007"/>
                <a:gd name="connsiteX9" fmla="*/ 61241 w 107410"/>
                <a:gd name="connsiteY9" fmla="*/ 124094 h 124007"/>
                <a:gd name="connsiteX10" fmla="*/ 107592 w 107410"/>
                <a:gd name="connsiteY10" fmla="*/ 88972 h 124007"/>
                <a:gd name="connsiteX11" fmla="*/ 103983 w 107410"/>
                <a:gd name="connsiteY11" fmla="*/ 85730 h 124007"/>
                <a:gd name="connsiteX12" fmla="*/ 100375 w 107410"/>
                <a:gd name="connsiteY12" fmla="*/ 89513 h 124007"/>
                <a:gd name="connsiteX13" fmla="*/ 62907 w 107410"/>
                <a:gd name="connsiteY13" fmla="*/ 117340 h 124007"/>
                <a:gd name="connsiteX14" fmla="*/ 31544 w 107410"/>
                <a:gd name="connsiteY14" fmla="*/ 99239 h 124007"/>
                <a:gd name="connsiteX15" fmla="*/ 23217 w 107410"/>
                <a:gd name="connsiteY15" fmla="*/ 58713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95" y="53040"/>
                  </a:moveTo>
                  <a:cubicBezTo>
                    <a:pt x="25160" y="12785"/>
                    <a:pt x="48474" y="6030"/>
                    <a:pt x="57911" y="6030"/>
                  </a:cubicBezTo>
                  <a:cubicBezTo>
                    <a:pt x="86498" y="6030"/>
                    <a:pt x="89273" y="42503"/>
                    <a:pt x="89273" y="53040"/>
                  </a:cubicBezTo>
                  <a:lnTo>
                    <a:pt x="23495" y="53040"/>
                  </a:lnTo>
                  <a:close/>
                  <a:moveTo>
                    <a:pt x="23217" y="58713"/>
                  </a:moveTo>
                  <a:lnTo>
                    <a:pt x="100653" y="58713"/>
                  </a:lnTo>
                  <a:cubicBezTo>
                    <a:pt x="106759" y="58713"/>
                    <a:pt x="107592" y="58713"/>
                    <a:pt x="107592" y="53040"/>
                  </a:cubicBezTo>
                  <a:cubicBezTo>
                    <a:pt x="107592" y="26293"/>
                    <a:pt x="92604" y="87"/>
                    <a:pt x="57911" y="87"/>
                  </a:cubicBezTo>
                  <a:cubicBezTo>
                    <a:pt x="25715" y="87"/>
                    <a:pt x="181" y="27914"/>
                    <a:pt x="181" y="61685"/>
                  </a:cubicBezTo>
                  <a:cubicBezTo>
                    <a:pt x="181" y="97888"/>
                    <a:pt x="29323" y="124094"/>
                    <a:pt x="61241" y="124094"/>
                  </a:cubicBezTo>
                  <a:cubicBezTo>
                    <a:pt x="95102" y="124094"/>
                    <a:pt x="107592" y="94106"/>
                    <a:pt x="107592" y="88972"/>
                  </a:cubicBezTo>
                  <a:cubicBezTo>
                    <a:pt x="107592" y="86271"/>
                    <a:pt x="105371" y="85730"/>
                    <a:pt x="103983" y="85730"/>
                  </a:cubicBezTo>
                  <a:cubicBezTo>
                    <a:pt x="101486" y="85730"/>
                    <a:pt x="100930" y="87351"/>
                    <a:pt x="100375" y="89513"/>
                  </a:cubicBezTo>
                  <a:cubicBezTo>
                    <a:pt x="90661" y="117340"/>
                    <a:pt x="65682" y="117340"/>
                    <a:pt x="62907" y="117340"/>
                  </a:cubicBezTo>
                  <a:cubicBezTo>
                    <a:pt x="49029" y="117340"/>
                    <a:pt x="37927" y="109235"/>
                    <a:pt x="31544" y="99239"/>
                  </a:cubicBezTo>
                  <a:cubicBezTo>
                    <a:pt x="23217" y="86271"/>
                    <a:pt x="23217" y="68439"/>
                    <a:pt x="23217" y="5871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4" name="Freeform 10903">
              <a:extLst>
                <a:ext uri="{FF2B5EF4-FFF2-40B4-BE49-F238E27FC236}">
                  <a16:creationId xmlns:a16="http://schemas.microsoft.com/office/drawing/2014/main" id="{52BCD0FB-E0E0-8B5A-6B5F-FF6C3FDC2970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7711265" y="4771057"/>
              <a:ext cx="216764" cy="119414"/>
            </a:xfrm>
            <a:custGeom>
              <a:avLst/>
              <a:gdLst>
                <a:gd name="connsiteX0" fmla="*/ 21834 w 216764"/>
                <a:gd name="connsiteY0" fmla="*/ 26563 h 119414"/>
                <a:gd name="connsiteX1" fmla="*/ 21834 w 216764"/>
                <a:gd name="connsiteY1" fmla="*/ 98969 h 119414"/>
                <a:gd name="connsiteX2" fmla="*/ 185 w 216764"/>
                <a:gd name="connsiteY2" fmla="*/ 111126 h 119414"/>
                <a:gd name="connsiteX3" fmla="*/ 185 w 216764"/>
                <a:gd name="connsiteY3" fmla="*/ 119501 h 119414"/>
                <a:gd name="connsiteX4" fmla="*/ 31548 w 216764"/>
                <a:gd name="connsiteY4" fmla="*/ 118691 h 119414"/>
                <a:gd name="connsiteX5" fmla="*/ 62633 w 216764"/>
                <a:gd name="connsiteY5" fmla="*/ 119501 h 119414"/>
                <a:gd name="connsiteX6" fmla="*/ 62633 w 216764"/>
                <a:gd name="connsiteY6" fmla="*/ 111126 h 119414"/>
                <a:gd name="connsiteX7" fmla="*/ 40985 w 216764"/>
                <a:gd name="connsiteY7" fmla="*/ 98969 h 119414"/>
                <a:gd name="connsiteX8" fmla="*/ 40985 w 216764"/>
                <a:gd name="connsiteY8" fmla="*/ 49257 h 119414"/>
                <a:gd name="connsiteX9" fmla="*/ 78454 w 216764"/>
                <a:gd name="connsiteY9" fmla="*/ 6030 h 119414"/>
                <a:gd name="connsiteX10" fmla="*/ 98992 w 216764"/>
                <a:gd name="connsiteY10" fmla="*/ 36019 h 119414"/>
                <a:gd name="connsiteX11" fmla="*/ 98992 w 216764"/>
                <a:gd name="connsiteY11" fmla="*/ 98969 h 119414"/>
                <a:gd name="connsiteX12" fmla="*/ 77343 w 216764"/>
                <a:gd name="connsiteY12" fmla="*/ 111126 h 119414"/>
                <a:gd name="connsiteX13" fmla="*/ 77343 w 216764"/>
                <a:gd name="connsiteY13" fmla="*/ 119501 h 119414"/>
                <a:gd name="connsiteX14" fmla="*/ 108706 w 216764"/>
                <a:gd name="connsiteY14" fmla="*/ 118691 h 119414"/>
                <a:gd name="connsiteX15" fmla="*/ 139791 w 216764"/>
                <a:gd name="connsiteY15" fmla="*/ 119501 h 119414"/>
                <a:gd name="connsiteX16" fmla="*/ 139791 w 216764"/>
                <a:gd name="connsiteY16" fmla="*/ 111126 h 119414"/>
                <a:gd name="connsiteX17" fmla="*/ 118143 w 216764"/>
                <a:gd name="connsiteY17" fmla="*/ 98969 h 119414"/>
                <a:gd name="connsiteX18" fmla="*/ 118143 w 216764"/>
                <a:gd name="connsiteY18" fmla="*/ 49257 h 119414"/>
                <a:gd name="connsiteX19" fmla="*/ 155612 w 216764"/>
                <a:gd name="connsiteY19" fmla="*/ 6030 h 119414"/>
                <a:gd name="connsiteX20" fmla="*/ 176150 w 216764"/>
                <a:gd name="connsiteY20" fmla="*/ 36019 h 119414"/>
                <a:gd name="connsiteX21" fmla="*/ 176150 w 216764"/>
                <a:gd name="connsiteY21" fmla="*/ 98969 h 119414"/>
                <a:gd name="connsiteX22" fmla="*/ 154501 w 216764"/>
                <a:gd name="connsiteY22" fmla="*/ 111126 h 119414"/>
                <a:gd name="connsiteX23" fmla="*/ 154501 w 216764"/>
                <a:gd name="connsiteY23" fmla="*/ 119501 h 119414"/>
                <a:gd name="connsiteX24" fmla="*/ 185864 w 216764"/>
                <a:gd name="connsiteY24" fmla="*/ 118691 h 119414"/>
                <a:gd name="connsiteX25" fmla="*/ 216950 w 216764"/>
                <a:gd name="connsiteY25" fmla="*/ 119501 h 119414"/>
                <a:gd name="connsiteX26" fmla="*/ 216950 w 216764"/>
                <a:gd name="connsiteY26" fmla="*/ 111126 h 119414"/>
                <a:gd name="connsiteX27" fmla="*/ 195301 w 216764"/>
                <a:gd name="connsiteY27" fmla="*/ 103021 h 119414"/>
                <a:gd name="connsiteX28" fmla="*/ 195301 w 216764"/>
                <a:gd name="connsiteY28" fmla="*/ 51419 h 119414"/>
                <a:gd name="connsiteX29" fmla="*/ 186697 w 216764"/>
                <a:gd name="connsiteY29" fmla="*/ 10083 h 119414"/>
                <a:gd name="connsiteX30" fmla="*/ 157554 w 216764"/>
                <a:gd name="connsiteY30" fmla="*/ 87 h 119414"/>
                <a:gd name="connsiteX31" fmla="*/ 117310 w 216764"/>
                <a:gd name="connsiteY31" fmla="*/ 26563 h 119414"/>
                <a:gd name="connsiteX32" fmla="*/ 80396 w 216764"/>
                <a:gd name="connsiteY32" fmla="*/ 87 h 119414"/>
                <a:gd name="connsiteX33" fmla="*/ 39319 w 216764"/>
                <a:gd name="connsiteY33" fmla="*/ 28454 h 119414"/>
                <a:gd name="connsiteX34" fmla="*/ 39319 w 216764"/>
                <a:gd name="connsiteY34" fmla="*/ 87 h 119414"/>
                <a:gd name="connsiteX35" fmla="*/ 185 w 216764"/>
                <a:gd name="connsiteY35" fmla="*/ 3059 h 119414"/>
                <a:gd name="connsiteX36" fmla="*/ 185 w 216764"/>
                <a:gd name="connsiteY36" fmla="*/ 11434 h 119414"/>
                <a:gd name="connsiteX37" fmla="*/ 21834 w 216764"/>
                <a:gd name="connsiteY37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834" y="26563"/>
                  </a:moveTo>
                  <a:lnTo>
                    <a:pt x="21834" y="98969"/>
                  </a:lnTo>
                  <a:cubicBezTo>
                    <a:pt x="21834" y="111126"/>
                    <a:pt x="18781" y="111126"/>
                    <a:pt x="185" y="111126"/>
                  </a:cubicBezTo>
                  <a:lnTo>
                    <a:pt x="185" y="119501"/>
                  </a:lnTo>
                  <a:cubicBezTo>
                    <a:pt x="9899" y="119231"/>
                    <a:pt x="24054" y="118691"/>
                    <a:pt x="31548" y="118691"/>
                  </a:cubicBezTo>
                  <a:cubicBezTo>
                    <a:pt x="38764" y="118691"/>
                    <a:pt x="53197" y="119231"/>
                    <a:pt x="62633" y="119501"/>
                  </a:cubicBezTo>
                  <a:lnTo>
                    <a:pt x="62633" y="111126"/>
                  </a:lnTo>
                  <a:cubicBezTo>
                    <a:pt x="44038" y="111126"/>
                    <a:pt x="40985" y="111126"/>
                    <a:pt x="40985" y="98969"/>
                  </a:cubicBezTo>
                  <a:lnTo>
                    <a:pt x="40985" y="49257"/>
                  </a:lnTo>
                  <a:cubicBezTo>
                    <a:pt x="40985" y="21160"/>
                    <a:pt x="60691" y="6030"/>
                    <a:pt x="78454" y="6030"/>
                  </a:cubicBezTo>
                  <a:cubicBezTo>
                    <a:pt x="95939" y="6030"/>
                    <a:pt x="98992" y="20620"/>
                    <a:pt x="98992" y="36019"/>
                  </a:cubicBezTo>
                  <a:lnTo>
                    <a:pt x="98992" y="98969"/>
                  </a:lnTo>
                  <a:cubicBezTo>
                    <a:pt x="98992" y="111126"/>
                    <a:pt x="95939" y="111126"/>
                    <a:pt x="77343" y="111126"/>
                  </a:cubicBezTo>
                  <a:lnTo>
                    <a:pt x="77343" y="119501"/>
                  </a:lnTo>
                  <a:cubicBezTo>
                    <a:pt x="87058" y="119231"/>
                    <a:pt x="101212" y="118691"/>
                    <a:pt x="108706" y="118691"/>
                  </a:cubicBezTo>
                  <a:cubicBezTo>
                    <a:pt x="115922" y="118691"/>
                    <a:pt x="130355" y="119231"/>
                    <a:pt x="139791" y="119501"/>
                  </a:cubicBezTo>
                  <a:lnTo>
                    <a:pt x="139791" y="111126"/>
                  </a:lnTo>
                  <a:cubicBezTo>
                    <a:pt x="121196" y="111126"/>
                    <a:pt x="118143" y="111126"/>
                    <a:pt x="118143" y="98969"/>
                  </a:cubicBezTo>
                  <a:lnTo>
                    <a:pt x="118143" y="49257"/>
                  </a:lnTo>
                  <a:cubicBezTo>
                    <a:pt x="118143" y="21160"/>
                    <a:pt x="137849" y="6030"/>
                    <a:pt x="155612" y="6030"/>
                  </a:cubicBezTo>
                  <a:cubicBezTo>
                    <a:pt x="173097" y="6030"/>
                    <a:pt x="176150" y="20620"/>
                    <a:pt x="176150" y="36019"/>
                  </a:cubicBezTo>
                  <a:lnTo>
                    <a:pt x="176150" y="98969"/>
                  </a:lnTo>
                  <a:cubicBezTo>
                    <a:pt x="176150" y="111126"/>
                    <a:pt x="173097" y="111126"/>
                    <a:pt x="154501" y="111126"/>
                  </a:cubicBezTo>
                  <a:lnTo>
                    <a:pt x="154501" y="119501"/>
                  </a:lnTo>
                  <a:cubicBezTo>
                    <a:pt x="164216" y="119231"/>
                    <a:pt x="178370" y="118691"/>
                    <a:pt x="185864" y="118691"/>
                  </a:cubicBezTo>
                  <a:cubicBezTo>
                    <a:pt x="193080" y="118691"/>
                    <a:pt x="207513" y="119231"/>
                    <a:pt x="216950" y="119501"/>
                  </a:cubicBezTo>
                  <a:lnTo>
                    <a:pt x="216950" y="111126"/>
                  </a:lnTo>
                  <a:cubicBezTo>
                    <a:pt x="202517" y="111126"/>
                    <a:pt x="195578" y="111126"/>
                    <a:pt x="195301" y="103021"/>
                  </a:cubicBezTo>
                  <a:lnTo>
                    <a:pt x="195301" y="51419"/>
                  </a:lnTo>
                  <a:cubicBezTo>
                    <a:pt x="195301" y="28184"/>
                    <a:pt x="195301" y="19809"/>
                    <a:pt x="186697" y="10083"/>
                  </a:cubicBezTo>
                  <a:cubicBezTo>
                    <a:pt x="182811" y="5490"/>
                    <a:pt x="173652" y="87"/>
                    <a:pt x="157554" y="87"/>
                  </a:cubicBezTo>
                  <a:cubicBezTo>
                    <a:pt x="134241" y="87"/>
                    <a:pt x="122028" y="16297"/>
                    <a:pt x="117310" y="26563"/>
                  </a:cubicBezTo>
                  <a:cubicBezTo>
                    <a:pt x="113425" y="3059"/>
                    <a:pt x="92886" y="87"/>
                    <a:pt x="80396" y="87"/>
                  </a:cubicBezTo>
                  <a:cubicBezTo>
                    <a:pt x="60135" y="87"/>
                    <a:pt x="47091" y="11704"/>
                    <a:pt x="39319" y="28454"/>
                  </a:cubicBezTo>
                  <a:lnTo>
                    <a:pt x="39319" y="87"/>
                  </a:lnTo>
                  <a:lnTo>
                    <a:pt x="185" y="3059"/>
                  </a:lnTo>
                  <a:lnTo>
                    <a:pt x="185" y="11434"/>
                  </a:lnTo>
                  <a:cubicBezTo>
                    <a:pt x="19614" y="11434"/>
                    <a:pt x="21834" y="13325"/>
                    <a:pt x="21834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5" name="Freeform 10904">
              <a:extLst>
                <a:ext uri="{FF2B5EF4-FFF2-40B4-BE49-F238E27FC236}">
                  <a16:creationId xmlns:a16="http://schemas.microsoft.com/office/drawing/2014/main" id="{9263BDEC-9063-1A0D-9ADD-49DA97B44BE5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7957543" y="4774029"/>
              <a:ext cx="29419" cy="116442"/>
            </a:xfrm>
            <a:custGeom>
              <a:avLst/>
              <a:gdLst>
                <a:gd name="connsiteX0" fmla="*/ 29614 w 29419"/>
                <a:gd name="connsiteY0" fmla="*/ 14406 h 116442"/>
                <a:gd name="connsiteX1" fmla="*/ 14904 w 29419"/>
                <a:gd name="connsiteY1" fmla="*/ 87 h 116442"/>
                <a:gd name="connsiteX2" fmla="*/ 194 w 29419"/>
                <a:gd name="connsiteY2" fmla="*/ 14406 h 116442"/>
                <a:gd name="connsiteX3" fmla="*/ 14904 w 29419"/>
                <a:gd name="connsiteY3" fmla="*/ 28725 h 116442"/>
                <a:gd name="connsiteX4" fmla="*/ 29614 w 29419"/>
                <a:gd name="connsiteY4" fmla="*/ 14406 h 116442"/>
                <a:gd name="connsiteX5" fmla="*/ 29614 w 29419"/>
                <a:gd name="connsiteY5" fmla="*/ 102211 h 116442"/>
                <a:gd name="connsiteX6" fmla="*/ 14904 w 29419"/>
                <a:gd name="connsiteY6" fmla="*/ 87892 h 116442"/>
                <a:gd name="connsiteX7" fmla="*/ 194 w 29419"/>
                <a:gd name="connsiteY7" fmla="*/ 102211 h 116442"/>
                <a:gd name="connsiteX8" fmla="*/ 14904 w 29419"/>
                <a:gd name="connsiteY8" fmla="*/ 116530 h 116442"/>
                <a:gd name="connsiteX9" fmla="*/ 29614 w 29419"/>
                <a:gd name="connsiteY9" fmla="*/ 102211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19" h="116442">
                  <a:moveTo>
                    <a:pt x="29614" y="14406"/>
                  </a:moveTo>
                  <a:cubicBezTo>
                    <a:pt x="29614" y="6571"/>
                    <a:pt x="22952" y="87"/>
                    <a:pt x="14904" y="87"/>
                  </a:cubicBezTo>
                  <a:cubicBezTo>
                    <a:pt x="6855" y="87"/>
                    <a:pt x="194" y="6571"/>
                    <a:pt x="194" y="14406"/>
                  </a:cubicBezTo>
                  <a:cubicBezTo>
                    <a:pt x="194" y="22241"/>
                    <a:pt x="6855" y="28725"/>
                    <a:pt x="14904" y="28725"/>
                  </a:cubicBezTo>
                  <a:cubicBezTo>
                    <a:pt x="22952" y="28725"/>
                    <a:pt x="29614" y="22241"/>
                    <a:pt x="29614" y="14406"/>
                  </a:cubicBezTo>
                  <a:close/>
                  <a:moveTo>
                    <a:pt x="29614" y="102211"/>
                  </a:moveTo>
                  <a:cubicBezTo>
                    <a:pt x="29614" y="94376"/>
                    <a:pt x="22952" y="87892"/>
                    <a:pt x="14904" y="87892"/>
                  </a:cubicBezTo>
                  <a:cubicBezTo>
                    <a:pt x="6855" y="87892"/>
                    <a:pt x="194" y="94376"/>
                    <a:pt x="194" y="102211"/>
                  </a:cubicBezTo>
                  <a:cubicBezTo>
                    <a:pt x="194" y="110046"/>
                    <a:pt x="6855" y="116530"/>
                    <a:pt x="14904" y="116530"/>
                  </a:cubicBezTo>
                  <a:cubicBezTo>
                    <a:pt x="22952" y="116530"/>
                    <a:pt x="29614" y="110046"/>
                    <a:pt x="29614" y="10221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908" name="Picture 1090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7A5D8366-F412-B6DC-1407-6FC8A21F5DBC}"/>
              </a:ext>
            </a:extLst>
          </p:cNvPr>
          <p:cNvPicPr>
            <a:picLocks noChangeAspect="1"/>
          </p:cNvPicPr>
          <p:nvPr/>
        </p:nvPicPr>
        <p:blipFill>
          <a:blip r:embed="rId341"/>
          <a:stretch>
            <a:fillRect/>
          </a:stretch>
        </p:blipFill>
        <p:spPr>
          <a:xfrm>
            <a:off x="2147065" y="4618915"/>
            <a:ext cx="7897870" cy="21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7419-DA7F-97BA-5096-C04C5E3AB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97A024-49F5-C323-83C9-15F461FA15CA}"/>
              </a:ext>
            </a:extLst>
          </p:cNvPr>
          <p:cNvSpPr txBox="1"/>
          <p:nvPr/>
        </p:nvSpPr>
        <p:spPr>
          <a:xfrm>
            <a:off x="228600" y="457200"/>
            <a:ext cx="5115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Definition of Deadlocks</a:t>
            </a:r>
          </a:p>
        </p:txBody>
      </p:sp>
      <p:grpSp>
        <p:nvGrpSpPr>
          <p:cNvPr id="7437" name="Group 7436" descr="\documentclass{article}&#10;\usepackage{amsmath}&#10;\usepackage{amssymb}&#10;\pagestyle{empty}&#10;\begin{document}&#10;&#10;A deadlock happens at some timestep $t_{dead}$ when &#10;\begin{align*}&#10;        &amp; ||p^i_{t_{dead}+1} \, - \, p^i_{t_{dead}}||_2  \leq \epsilon, \quad&#10;        ||p^i_{t_{dead}+1} \, - \, p^i_{target}||_2  \geq \epsilon, \quad \forall i \in \{1,..,M\}&#10;\end{align*}&#10;&#10;\end{document}" title="IguanaTex Vector Display">
            <a:extLst>
              <a:ext uri="{FF2B5EF4-FFF2-40B4-BE49-F238E27FC236}">
                <a16:creationId xmlns:a16="http://schemas.microsoft.com/office/drawing/2014/main" id="{A56FD510-C27A-9662-BE11-FE354E93155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1200" y="5119913"/>
            <a:ext cx="8594160" cy="920250"/>
            <a:chOff x="2856506" y="6951840"/>
            <a:chExt cx="8594160" cy="920250"/>
          </a:xfrm>
        </p:grpSpPr>
        <p:sp>
          <p:nvSpPr>
            <p:cNvPr id="7336" name="Freeform 7335">
              <a:extLst>
                <a:ext uri="{FF2B5EF4-FFF2-40B4-BE49-F238E27FC236}">
                  <a16:creationId xmlns:a16="http://schemas.microsoft.com/office/drawing/2014/main" id="{3CC4B684-1DB5-3A33-7F2C-E54790BF2279}"/>
                </a:ext>
              </a:extLst>
            </p:cNvPr>
            <p:cNvSpPr/>
            <p:nvPr>
              <p:custDataLst>
                <p:tags r:id="rId158"/>
              </p:custDataLst>
            </p:nvPr>
          </p:nvSpPr>
          <p:spPr>
            <a:xfrm>
              <a:off x="2856506" y="6951840"/>
              <a:ext cx="190058" cy="199303"/>
            </a:xfrm>
            <a:custGeom>
              <a:avLst/>
              <a:gdLst>
                <a:gd name="connsiteX0" fmla="*/ 101626 w 190058"/>
                <a:gd name="connsiteY0" fmla="*/ 5630 h 199303"/>
                <a:gd name="connsiteX1" fmla="*/ 95245 w 190058"/>
                <a:gd name="connsiteY1" fmla="*/ 63 h 199303"/>
                <a:gd name="connsiteX2" fmla="*/ 88586 w 190058"/>
                <a:gd name="connsiteY2" fmla="*/ 5630 h 199303"/>
                <a:gd name="connsiteX3" fmla="*/ 31152 w 190058"/>
                <a:gd name="connsiteY3" fmla="*/ 172087 h 199303"/>
                <a:gd name="connsiteX4" fmla="*/ 77 w 190058"/>
                <a:gd name="connsiteY4" fmla="*/ 190737 h 199303"/>
                <a:gd name="connsiteX5" fmla="*/ 77 w 190058"/>
                <a:gd name="connsiteY5" fmla="*/ 199366 h 199303"/>
                <a:gd name="connsiteX6" fmla="*/ 28377 w 190058"/>
                <a:gd name="connsiteY6" fmla="*/ 198531 h 199303"/>
                <a:gd name="connsiteX7" fmla="*/ 60285 w 190058"/>
                <a:gd name="connsiteY7" fmla="*/ 199366 h 199303"/>
                <a:gd name="connsiteX8" fmla="*/ 60285 w 190058"/>
                <a:gd name="connsiteY8" fmla="*/ 190737 h 199303"/>
                <a:gd name="connsiteX9" fmla="*/ 39476 w 190058"/>
                <a:gd name="connsiteY9" fmla="*/ 176541 h 199303"/>
                <a:gd name="connsiteX10" fmla="*/ 40031 w 190058"/>
                <a:gd name="connsiteY10" fmla="*/ 172365 h 199303"/>
                <a:gd name="connsiteX11" fmla="*/ 52794 w 190058"/>
                <a:gd name="connsiteY11" fmla="*/ 135901 h 199303"/>
                <a:gd name="connsiteX12" fmla="*/ 121326 w 190058"/>
                <a:gd name="connsiteY12" fmla="*/ 135901 h 199303"/>
                <a:gd name="connsiteX13" fmla="*/ 136031 w 190058"/>
                <a:gd name="connsiteY13" fmla="*/ 178489 h 199303"/>
                <a:gd name="connsiteX14" fmla="*/ 136864 w 190058"/>
                <a:gd name="connsiteY14" fmla="*/ 182386 h 199303"/>
                <a:gd name="connsiteX15" fmla="*/ 113835 w 190058"/>
                <a:gd name="connsiteY15" fmla="*/ 190737 h 199303"/>
                <a:gd name="connsiteX16" fmla="*/ 113835 w 190058"/>
                <a:gd name="connsiteY16" fmla="*/ 199366 h 199303"/>
                <a:gd name="connsiteX17" fmla="*/ 153789 w 190058"/>
                <a:gd name="connsiteY17" fmla="*/ 198531 h 199303"/>
                <a:gd name="connsiteX18" fmla="*/ 190136 w 190058"/>
                <a:gd name="connsiteY18" fmla="*/ 199366 h 199303"/>
                <a:gd name="connsiteX19" fmla="*/ 190136 w 190058"/>
                <a:gd name="connsiteY19" fmla="*/ 190737 h 199303"/>
                <a:gd name="connsiteX20" fmla="*/ 185141 w 190058"/>
                <a:gd name="connsiteY20" fmla="*/ 190737 h 199303"/>
                <a:gd name="connsiteX21" fmla="*/ 161557 w 190058"/>
                <a:gd name="connsiteY21" fmla="*/ 179603 h 199303"/>
                <a:gd name="connsiteX22" fmla="*/ 101626 w 190058"/>
                <a:gd name="connsiteY22" fmla="*/ 5630 h 199303"/>
                <a:gd name="connsiteX23" fmla="*/ 86921 w 190058"/>
                <a:gd name="connsiteY23" fmla="*/ 36806 h 199303"/>
                <a:gd name="connsiteX24" fmla="*/ 118274 w 190058"/>
                <a:gd name="connsiteY24" fmla="*/ 127272 h 199303"/>
                <a:gd name="connsiteX25" fmla="*/ 55846 w 190058"/>
                <a:gd name="connsiteY25" fmla="*/ 127272 h 199303"/>
                <a:gd name="connsiteX26" fmla="*/ 86921 w 190058"/>
                <a:gd name="connsiteY26" fmla="*/ 36806 h 1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0058" h="199303">
                  <a:moveTo>
                    <a:pt x="101626" y="5630"/>
                  </a:moveTo>
                  <a:cubicBezTo>
                    <a:pt x="100239" y="2011"/>
                    <a:pt x="99684" y="63"/>
                    <a:pt x="95245" y="63"/>
                  </a:cubicBezTo>
                  <a:cubicBezTo>
                    <a:pt x="90806" y="63"/>
                    <a:pt x="89973" y="1733"/>
                    <a:pt x="88586" y="5630"/>
                  </a:cubicBezTo>
                  <a:lnTo>
                    <a:pt x="31152" y="172087"/>
                  </a:lnTo>
                  <a:cubicBezTo>
                    <a:pt x="26158" y="186283"/>
                    <a:pt x="15059" y="190458"/>
                    <a:pt x="77" y="190737"/>
                  </a:cubicBezTo>
                  <a:lnTo>
                    <a:pt x="77" y="199366"/>
                  </a:lnTo>
                  <a:cubicBezTo>
                    <a:pt x="6458" y="199087"/>
                    <a:pt x="18389" y="198531"/>
                    <a:pt x="28377" y="198531"/>
                  </a:cubicBezTo>
                  <a:cubicBezTo>
                    <a:pt x="36979" y="198531"/>
                    <a:pt x="51406" y="199087"/>
                    <a:pt x="60285" y="199366"/>
                  </a:cubicBezTo>
                  <a:lnTo>
                    <a:pt x="60285" y="190737"/>
                  </a:lnTo>
                  <a:cubicBezTo>
                    <a:pt x="46412" y="190737"/>
                    <a:pt x="39476" y="183778"/>
                    <a:pt x="39476" y="176541"/>
                  </a:cubicBezTo>
                  <a:cubicBezTo>
                    <a:pt x="39476" y="175706"/>
                    <a:pt x="39753" y="172922"/>
                    <a:pt x="40031" y="172365"/>
                  </a:cubicBezTo>
                  <a:lnTo>
                    <a:pt x="52794" y="135901"/>
                  </a:lnTo>
                  <a:lnTo>
                    <a:pt x="121326" y="135901"/>
                  </a:lnTo>
                  <a:lnTo>
                    <a:pt x="136031" y="178489"/>
                  </a:lnTo>
                  <a:cubicBezTo>
                    <a:pt x="136309" y="179603"/>
                    <a:pt x="136864" y="181273"/>
                    <a:pt x="136864" y="182386"/>
                  </a:cubicBezTo>
                  <a:cubicBezTo>
                    <a:pt x="136864" y="190737"/>
                    <a:pt x="121326" y="190737"/>
                    <a:pt x="113835" y="190737"/>
                  </a:cubicBezTo>
                  <a:lnTo>
                    <a:pt x="113835" y="199366"/>
                  </a:lnTo>
                  <a:cubicBezTo>
                    <a:pt x="123823" y="198531"/>
                    <a:pt x="143245" y="198531"/>
                    <a:pt x="153789" y="198531"/>
                  </a:cubicBezTo>
                  <a:cubicBezTo>
                    <a:pt x="165719" y="198531"/>
                    <a:pt x="178482" y="198809"/>
                    <a:pt x="190136" y="199366"/>
                  </a:cubicBezTo>
                  <a:lnTo>
                    <a:pt x="190136" y="190737"/>
                  </a:lnTo>
                  <a:lnTo>
                    <a:pt x="185141" y="190737"/>
                  </a:lnTo>
                  <a:cubicBezTo>
                    <a:pt x="168494" y="190737"/>
                    <a:pt x="164609" y="188788"/>
                    <a:pt x="161557" y="179603"/>
                  </a:cubicBezTo>
                  <a:lnTo>
                    <a:pt x="101626" y="5630"/>
                  </a:lnTo>
                  <a:close/>
                  <a:moveTo>
                    <a:pt x="86921" y="36806"/>
                  </a:moveTo>
                  <a:lnTo>
                    <a:pt x="118274" y="127272"/>
                  </a:lnTo>
                  <a:lnTo>
                    <a:pt x="55846" y="127272"/>
                  </a:lnTo>
                  <a:lnTo>
                    <a:pt x="86921" y="368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37" name="Freeform 7336">
              <a:extLst>
                <a:ext uri="{FF2B5EF4-FFF2-40B4-BE49-F238E27FC236}">
                  <a16:creationId xmlns:a16="http://schemas.microsoft.com/office/drawing/2014/main" id="{ECBEBE1C-5092-D631-68C7-3E36E55BDCBB}"/>
                </a:ext>
              </a:extLst>
            </p:cNvPr>
            <p:cNvSpPr/>
            <p:nvPr>
              <p:custDataLst>
                <p:tags r:id="rId159"/>
              </p:custDataLst>
            </p:nvPr>
          </p:nvSpPr>
          <p:spPr>
            <a:xfrm>
              <a:off x="3157641" y="6957964"/>
              <a:ext cx="136786" cy="196241"/>
            </a:xfrm>
            <a:custGeom>
              <a:avLst/>
              <a:gdLst>
                <a:gd name="connsiteX0" fmla="*/ 96088 w 136786"/>
                <a:gd name="connsiteY0" fmla="*/ 177932 h 196241"/>
                <a:gd name="connsiteX1" fmla="*/ 96088 w 136786"/>
                <a:gd name="connsiteY1" fmla="*/ 196304 h 196241"/>
                <a:gd name="connsiteX2" fmla="*/ 136874 w 136786"/>
                <a:gd name="connsiteY2" fmla="*/ 193242 h 196241"/>
                <a:gd name="connsiteX3" fmla="*/ 136874 w 136786"/>
                <a:gd name="connsiteY3" fmla="*/ 184613 h 196241"/>
                <a:gd name="connsiteX4" fmla="*/ 115233 w 136786"/>
                <a:gd name="connsiteY4" fmla="*/ 169025 h 196241"/>
                <a:gd name="connsiteX5" fmla="*/ 115233 w 136786"/>
                <a:gd name="connsiteY5" fmla="*/ 63 h 196241"/>
                <a:gd name="connsiteX6" fmla="*/ 75279 w 136786"/>
                <a:gd name="connsiteY6" fmla="*/ 3125 h 196241"/>
                <a:gd name="connsiteX7" fmla="*/ 75279 w 136786"/>
                <a:gd name="connsiteY7" fmla="*/ 11754 h 196241"/>
                <a:gd name="connsiteX8" fmla="*/ 96920 w 136786"/>
                <a:gd name="connsiteY8" fmla="*/ 27342 h 196241"/>
                <a:gd name="connsiteX9" fmla="*/ 96920 w 136786"/>
                <a:gd name="connsiteY9" fmla="*/ 87467 h 196241"/>
                <a:gd name="connsiteX10" fmla="*/ 61961 w 136786"/>
                <a:gd name="connsiteY10" fmla="*/ 70209 h 196241"/>
                <a:gd name="connsiteX11" fmla="*/ 88 w 136786"/>
                <a:gd name="connsiteY11" fmla="*/ 133395 h 196241"/>
                <a:gd name="connsiteX12" fmla="*/ 58909 w 136786"/>
                <a:gd name="connsiteY12" fmla="*/ 196304 h 196241"/>
                <a:gd name="connsiteX13" fmla="*/ 96088 w 136786"/>
                <a:gd name="connsiteY13" fmla="*/ 177932 h 196241"/>
                <a:gd name="connsiteX14" fmla="*/ 96088 w 136786"/>
                <a:gd name="connsiteY14" fmla="*/ 103333 h 196241"/>
                <a:gd name="connsiteX15" fmla="*/ 96088 w 136786"/>
                <a:gd name="connsiteY15" fmla="*/ 160396 h 196241"/>
                <a:gd name="connsiteX16" fmla="*/ 93036 w 136786"/>
                <a:gd name="connsiteY16" fmla="*/ 170695 h 196241"/>
                <a:gd name="connsiteX17" fmla="*/ 60296 w 136786"/>
                <a:gd name="connsiteY17" fmla="*/ 190180 h 196241"/>
                <a:gd name="connsiteX18" fmla="*/ 31163 w 136786"/>
                <a:gd name="connsiteY18" fmla="*/ 172365 h 196241"/>
                <a:gd name="connsiteX19" fmla="*/ 23117 w 136786"/>
                <a:gd name="connsiteY19" fmla="*/ 133674 h 196241"/>
                <a:gd name="connsiteX20" fmla="*/ 31718 w 136786"/>
                <a:gd name="connsiteY20" fmla="*/ 94147 h 196241"/>
                <a:gd name="connsiteX21" fmla="*/ 63071 w 136786"/>
                <a:gd name="connsiteY21" fmla="*/ 76332 h 196241"/>
                <a:gd name="connsiteX22" fmla="*/ 93036 w 136786"/>
                <a:gd name="connsiteY22" fmla="*/ 93034 h 196241"/>
                <a:gd name="connsiteX23" fmla="*/ 96088 w 136786"/>
                <a:gd name="connsiteY23" fmla="*/ 103333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786" h="196241">
                  <a:moveTo>
                    <a:pt x="96088" y="177932"/>
                  </a:moveTo>
                  <a:lnTo>
                    <a:pt x="96088" y="196304"/>
                  </a:lnTo>
                  <a:lnTo>
                    <a:pt x="136874" y="193242"/>
                  </a:lnTo>
                  <a:lnTo>
                    <a:pt x="136874" y="184613"/>
                  </a:lnTo>
                  <a:cubicBezTo>
                    <a:pt x="117452" y="184613"/>
                    <a:pt x="115233" y="182664"/>
                    <a:pt x="115233" y="169025"/>
                  </a:cubicBezTo>
                  <a:lnTo>
                    <a:pt x="115233" y="63"/>
                  </a:lnTo>
                  <a:lnTo>
                    <a:pt x="75279" y="3125"/>
                  </a:lnTo>
                  <a:lnTo>
                    <a:pt x="75279" y="11754"/>
                  </a:lnTo>
                  <a:cubicBezTo>
                    <a:pt x="94701" y="11754"/>
                    <a:pt x="96920" y="13702"/>
                    <a:pt x="96920" y="27342"/>
                  </a:cubicBezTo>
                  <a:lnTo>
                    <a:pt x="96920" y="87467"/>
                  </a:lnTo>
                  <a:cubicBezTo>
                    <a:pt x="88874" y="77446"/>
                    <a:pt x="76943" y="70209"/>
                    <a:pt x="61961" y="70209"/>
                  </a:cubicBezTo>
                  <a:cubicBezTo>
                    <a:pt x="29221" y="70209"/>
                    <a:pt x="88" y="97487"/>
                    <a:pt x="88" y="133395"/>
                  </a:cubicBezTo>
                  <a:cubicBezTo>
                    <a:pt x="88" y="168747"/>
                    <a:pt x="27278" y="196304"/>
                    <a:pt x="58909" y="196304"/>
                  </a:cubicBezTo>
                  <a:cubicBezTo>
                    <a:pt x="76666" y="196304"/>
                    <a:pt x="89152" y="186840"/>
                    <a:pt x="96088" y="177932"/>
                  </a:cubicBezTo>
                  <a:close/>
                  <a:moveTo>
                    <a:pt x="96088" y="103333"/>
                  </a:moveTo>
                  <a:lnTo>
                    <a:pt x="96088" y="160396"/>
                  </a:lnTo>
                  <a:cubicBezTo>
                    <a:pt x="96088" y="165406"/>
                    <a:pt x="96088" y="165963"/>
                    <a:pt x="93036" y="170695"/>
                  </a:cubicBezTo>
                  <a:cubicBezTo>
                    <a:pt x="84712" y="184056"/>
                    <a:pt x="72227" y="190180"/>
                    <a:pt x="60296" y="190180"/>
                  </a:cubicBezTo>
                  <a:cubicBezTo>
                    <a:pt x="47810" y="190180"/>
                    <a:pt x="37822" y="182943"/>
                    <a:pt x="31163" y="172365"/>
                  </a:cubicBezTo>
                  <a:cubicBezTo>
                    <a:pt x="23949" y="160953"/>
                    <a:pt x="23117" y="145086"/>
                    <a:pt x="23117" y="133674"/>
                  </a:cubicBezTo>
                  <a:cubicBezTo>
                    <a:pt x="23117" y="123375"/>
                    <a:pt x="23671" y="106673"/>
                    <a:pt x="31718" y="94147"/>
                  </a:cubicBezTo>
                  <a:cubicBezTo>
                    <a:pt x="37544" y="85518"/>
                    <a:pt x="48088" y="76332"/>
                    <a:pt x="63071" y="76332"/>
                  </a:cubicBezTo>
                  <a:cubicBezTo>
                    <a:pt x="72782" y="76332"/>
                    <a:pt x="84435" y="80508"/>
                    <a:pt x="93036" y="93034"/>
                  </a:cubicBezTo>
                  <a:cubicBezTo>
                    <a:pt x="96088" y="97766"/>
                    <a:pt x="96088" y="98322"/>
                    <a:pt x="96088" y="1033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38" name="Freeform 7337">
              <a:extLst>
                <a:ext uri="{FF2B5EF4-FFF2-40B4-BE49-F238E27FC236}">
                  <a16:creationId xmlns:a16="http://schemas.microsoft.com/office/drawing/2014/main" id="{B4F47D1E-7297-7140-47BC-01382C7697B3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>
              <a:off x="3310120" y="7026440"/>
              <a:ext cx="107376" cy="127765"/>
            </a:xfrm>
            <a:custGeom>
              <a:avLst/>
              <a:gdLst>
                <a:gd name="connsiteX0" fmla="*/ 23400 w 107376"/>
                <a:gd name="connsiteY0" fmla="*/ 54621 h 127765"/>
                <a:gd name="connsiteX1" fmla="*/ 57804 w 107376"/>
                <a:gd name="connsiteY1" fmla="*/ 6187 h 127765"/>
                <a:gd name="connsiteX2" fmla="*/ 89157 w 107376"/>
                <a:gd name="connsiteY2" fmla="*/ 54621 h 127765"/>
                <a:gd name="connsiteX3" fmla="*/ 23400 w 107376"/>
                <a:gd name="connsiteY3" fmla="*/ 54621 h 127765"/>
                <a:gd name="connsiteX4" fmla="*/ 23122 w 107376"/>
                <a:gd name="connsiteY4" fmla="*/ 60466 h 127765"/>
                <a:gd name="connsiteX5" fmla="*/ 100533 w 107376"/>
                <a:gd name="connsiteY5" fmla="*/ 60466 h 127765"/>
                <a:gd name="connsiteX6" fmla="*/ 107469 w 107376"/>
                <a:gd name="connsiteY6" fmla="*/ 54621 h 127765"/>
                <a:gd name="connsiteX7" fmla="*/ 57804 w 107376"/>
                <a:gd name="connsiteY7" fmla="*/ 63 h 127765"/>
                <a:gd name="connsiteX8" fmla="*/ 93 w 107376"/>
                <a:gd name="connsiteY8" fmla="*/ 63528 h 127765"/>
                <a:gd name="connsiteX9" fmla="*/ 61134 w 107376"/>
                <a:gd name="connsiteY9" fmla="*/ 127828 h 127765"/>
                <a:gd name="connsiteX10" fmla="*/ 107469 w 107376"/>
                <a:gd name="connsiteY10" fmla="*/ 91642 h 127765"/>
                <a:gd name="connsiteX11" fmla="*/ 103862 w 107376"/>
                <a:gd name="connsiteY11" fmla="*/ 88302 h 127765"/>
                <a:gd name="connsiteX12" fmla="*/ 100255 w 107376"/>
                <a:gd name="connsiteY12" fmla="*/ 92199 h 127765"/>
                <a:gd name="connsiteX13" fmla="*/ 62799 w 107376"/>
                <a:gd name="connsiteY13" fmla="*/ 120869 h 127765"/>
                <a:gd name="connsiteX14" fmla="*/ 31446 w 107376"/>
                <a:gd name="connsiteY14" fmla="*/ 102219 h 127765"/>
                <a:gd name="connsiteX15" fmla="*/ 23122 w 107376"/>
                <a:gd name="connsiteY15" fmla="*/ 60466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376" h="127765">
                  <a:moveTo>
                    <a:pt x="23400" y="54621"/>
                  </a:moveTo>
                  <a:cubicBezTo>
                    <a:pt x="25064" y="13146"/>
                    <a:pt x="48371" y="6187"/>
                    <a:pt x="57804" y="6187"/>
                  </a:cubicBezTo>
                  <a:cubicBezTo>
                    <a:pt x="86383" y="6187"/>
                    <a:pt x="89157" y="43765"/>
                    <a:pt x="89157" y="54621"/>
                  </a:cubicBezTo>
                  <a:lnTo>
                    <a:pt x="23400" y="54621"/>
                  </a:lnTo>
                  <a:close/>
                  <a:moveTo>
                    <a:pt x="23122" y="60466"/>
                  </a:moveTo>
                  <a:lnTo>
                    <a:pt x="100533" y="60466"/>
                  </a:lnTo>
                  <a:cubicBezTo>
                    <a:pt x="106637" y="60466"/>
                    <a:pt x="107469" y="60466"/>
                    <a:pt x="107469" y="54621"/>
                  </a:cubicBezTo>
                  <a:cubicBezTo>
                    <a:pt x="107469" y="27063"/>
                    <a:pt x="92487" y="63"/>
                    <a:pt x="57804" y="63"/>
                  </a:cubicBezTo>
                  <a:cubicBezTo>
                    <a:pt x="25619" y="63"/>
                    <a:pt x="93" y="28733"/>
                    <a:pt x="93" y="63528"/>
                  </a:cubicBezTo>
                  <a:cubicBezTo>
                    <a:pt x="93" y="100828"/>
                    <a:pt x="29226" y="127828"/>
                    <a:pt x="61134" y="127828"/>
                  </a:cubicBezTo>
                  <a:cubicBezTo>
                    <a:pt x="94984" y="127828"/>
                    <a:pt x="107469" y="96931"/>
                    <a:pt x="107469" y="91642"/>
                  </a:cubicBezTo>
                  <a:cubicBezTo>
                    <a:pt x="107469" y="88858"/>
                    <a:pt x="105250" y="88302"/>
                    <a:pt x="103862" y="88302"/>
                  </a:cubicBezTo>
                  <a:cubicBezTo>
                    <a:pt x="101365" y="88302"/>
                    <a:pt x="100810" y="89972"/>
                    <a:pt x="100255" y="92199"/>
                  </a:cubicBezTo>
                  <a:cubicBezTo>
                    <a:pt x="90544" y="120869"/>
                    <a:pt x="65573" y="120869"/>
                    <a:pt x="62799" y="120869"/>
                  </a:cubicBezTo>
                  <a:cubicBezTo>
                    <a:pt x="48926" y="120869"/>
                    <a:pt x="37827" y="112519"/>
                    <a:pt x="31446" y="102219"/>
                  </a:cubicBezTo>
                  <a:cubicBezTo>
                    <a:pt x="23122" y="88858"/>
                    <a:pt x="23122" y="70487"/>
                    <a:pt x="23122" y="6046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39" name="Freeform 7338">
              <a:extLst>
                <a:ext uri="{FF2B5EF4-FFF2-40B4-BE49-F238E27FC236}">
                  <a16:creationId xmlns:a16="http://schemas.microsoft.com/office/drawing/2014/main" id="{3ACE355D-CD22-6D0E-0AB2-EA082F521172}"/>
                </a:ext>
              </a:extLst>
            </p:cNvPr>
            <p:cNvSpPr/>
            <p:nvPr>
              <p:custDataLst>
                <p:tags r:id="rId161"/>
              </p:custDataLst>
            </p:nvPr>
          </p:nvSpPr>
          <p:spPr>
            <a:xfrm>
              <a:off x="3437320" y="7026440"/>
              <a:ext cx="125133" cy="127765"/>
            </a:xfrm>
            <a:custGeom>
              <a:avLst/>
              <a:gdLst>
                <a:gd name="connsiteX0" fmla="*/ 80838 w 125133"/>
                <a:gd name="connsiteY0" fmla="*/ 103611 h 127765"/>
                <a:gd name="connsiteX1" fmla="*/ 102480 w 125133"/>
                <a:gd name="connsiteY1" fmla="*/ 126436 h 127765"/>
                <a:gd name="connsiteX2" fmla="*/ 125231 w 125133"/>
                <a:gd name="connsiteY2" fmla="*/ 99993 h 127765"/>
                <a:gd name="connsiteX3" fmla="*/ 125231 w 125133"/>
                <a:gd name="connsiteY3" fmla="*/ 84405 h 127765"/>
                <a:gd name="connsiteX4" fmla="*/ 118295 w 125133"/>
                <a:gd name="connsiteY4" fmla="*/ 84405 h 127765"/>
                <a:gd name="connsiteX5" fmla="*/ 118295 w 125133"/>
                <a:gd name="connsiteY5" fmla="*/ 99993 h 127765"/>
                <a:gd name="connsiteX6" fmla="*/ 108306 w 125133"/>
                <a:gd name="connsiteY6" fmla="*/ 117807 h 127765"/>
                <a:gd name="connsiteX7" fmla="*/ 98040 w 125133"/>
                <a:gd name="connsiteY7" fmla="*/ 103890 h 127765"/>
                <a:gd name="connsiteX8" fmla="*/ 98040 w 125133"/>
                <a:gd name="connsiteY8" fmla="*/ 48218 h 127765"/>
                <a:gd name="connsiteX9" fmla="*/ 88052 w 125133"/>
                <a:gd name="connsiteY9" fmla="*/ 15372 h 127765"/>
                <a:gd name="connsiteX10" fmla="*/ 50040 w 125133"/>
                <a:gd name="connsiteY10" fmla="*/ 63 h 127765"/>
                <a:gd name="connsiteX11" fmla="*/ 8144 w 125133"/>
                <a:gd name="connsiteY11" fmla="*/ 31517 h 127765"/>
                <a:gd name="connsiteX12" fmla="*/ 20907 w 125133"/>
                <a:gd name="connsiteY12" fmla="*/ 44600 h 127765"/>
                <a:gd name="connsiteX13" fmla="*/ 33670 w 125133"/>
                <a:gd name="connsiteY13" fmla="*/ 31795 h 127765"/>
                <a:gd name="connsiteX14" fmla="*/ 19520 w 125133"/>
                <a:gd name="connsiteY14" fmla="*/ 18991 h 127765"/>
                <a:gd name="connsiteX15" fmla="*/ 49485 w 125133"/>
                <a:gd name="connsiteY15" fmla="*/ 6187 h 127765"/>
                <a:gd name="connsiteX16" fmla="*/ 78896 w 125133"/>
                <a:gd name="connsiteY16" fmla="*/ 41816 h 127765"/>
                <a:gd name="connsiteX17" fmla="*/ 78896 w 125133"/>
                <a:gd name="connsiteY17" fmla="*/ 52115 h 127765"/>
                <a:gd name="connsiteX18" fmla="*/ 27843 w 125133"/>
                <a:gd name="connsiteY18" fmla="*/ 62136 h 127765"/>
                <a:gd name="connsiteX19" fmla="*/ 97 w 125133"/>
                <a:gd name="connsiteY19" fmla="*/ 98322 h 127765"/>
                <a:gd name="connsiteX20" fmla="*/ 44491 w 125133"/>
                <a:gd name="connsiteY20" fmla="*/ 127828 h 127765"/>
                <a:gd name="connsiteX21" fmla="*/ 80838 w 125133"/>
                <a:gd name="connsiteY21" fmla="*/ 103611 h 127765"/>
                <a:gd name="connsiteX22" fmla="*/ 78896 w 125133"/>
                <a:gd name="connsiteY22" fmla="*/ 57961 h 127765"/>
                <a:gd name="connsiteX23" fmla="*/ 78896 w 125133"/>
                <a:gd name="connsiteY23" fmla="*/ 85796 h 127765"/>
                <a:gd name="connsiteX24" fmla="*/ 46433 w 125133"/>
                <a:gd name="connsiteY24" fmla="*/ 121704 h 127765"/>
                <a:gd name="connsiteX25" fmla="*/ 21462 w 125133"/>
                <a:gd name="connsiteY25" fmla="*/ 98044 h 127765"/>
                <a:gd name="connsiteX26" fmla="*/ 78896 w 125133"/>
                <a:gd name="connsiteY26" fmla="*/ 57961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33" h="127765">
                  <a:moveTo>
                    <a:pt x="80838" y="103611"/>
                  </a:moveTo>
                  <a:cubicBezTo>
                    <a:pt x="81948" y="114746"/>
                    <a:pt x="89439" y="126436"/>
                    <a:pt x="102480" y="126436"/>
                  </a:cubicBezTo>
                  <a:cubicBezTo>
                    <a:pt x="108306" y="126436"/>
                    <a:pt x="125231" y="122539"/>
                    <a:pt x="125231" y="99993"/>
                  </a:cubicBezTo>
                  <a:lnTo>
                    <a:pt x="125231" y="84405"/>
                  </a:lnTo>
                  <a:lnTo>
                    <a:pt x="118295" y="84405"/>
                  </a:lnTo>
                  <a:lnTo>
                    <a:pt x="118295" y="99993"/>
                  </a:lnTo>
                  <a:cubicBezTo>
                    <a:pt x="118295" y="116137"/>
                    <a:pt x="111358" y="117807"/>
                    <a:pt x="108306" y="117807"/>
                  </a:cubicBezTo>
                  <a:cubicBezTo>
                    <a:pt x="99150" y="117807"/>
                    <a:pt x="98040" y="105281"/>
                    <a:pt x="98040" y="103890"/>
                  </a:cubicBezTo>
                  <a:lnTo>
                    <a:pt x="98040" y="48218"/>
                  </a:lnTo>
                  <a:cubicBezTo>
                    <a:pt x="98040" y="36527"/>
                    <a:pt x="98040" y="25672"/>
                    <a:pt x="88052" y="15372"/>
                  </a:cubicBezTo>
                  <a:cubicBezTo>
                    <a:pt x="77231" y="4516"/>
                    <a:pt x="63358" y="63"/>
                    <a:pt x="50040" y="63"/>
                  </a:cubicBezTo>
                  <a:cubicBezTo>
                    <a:pt x="27288" y="63"/>
                    <a:pt x="8144" y="13146"/>
                    <a:pt x="8144" y="31517"/>
                  </a:cubicBezTo>
                  <a:cubicBezTo>
                    <a:pt x="8144" y="39868"/>
                    <a:pt x="13693" y="44600"/>
                    <a:pt x="20907" y="44600"/>
                  </a:cubicBezTo>
                  <a:cubicBezTo>
                    <a:pt x="28676" y="44600"/>
                    <a:pt x="33670" y="39033"/>
                    <a:pt x="33670" y="31795"/>
                  </a:cubicBezTo>
                  <a:cubicBezTo>
                    <a:pt x="33670" y="28455"/>
                    <a:pt x="32283" y="19269"/>
                    <a:pt x="19520" y="18991"/>
                  </a:cubicBezTo>
                  <a:cubicBezTo>
                    <a:pt x="27011" y="9249"/>
                    <a:pt x="40606" y="6187"/>
                    <a:pt x="49485" y="6187"/>
                  </a:cubicBezTo>
                  <a:cubicBezTo>
                    <a:pt x="63080" y="6187"/>
                    <a:pt x="78896" y="17042"/>
                    <a:pt x="78896" y="41816"/>
                  </a:cubicBezTo>
                  <a:lnTo>
                    <a:pt x="78896" y="52115"/>
                  </a:lnTo>
                  <a:cubicBezTo>
                    <a:pt x="64745" y="52950"/>
                    <a:pt x="45323" y="53786"/>
                    <a:pt x="27843" y="62136"/>
                  </a:cubicBezTo>
                  <a:cubicBezTo>
                    <a:pt x="7034" y="71600"/>
                    <a:pt x="97" y="86075"/>
                    <a:pt x="97" y="98322"/>
                  </a:cubicBezTo>
                  <a:cubicBezTo>
                    <a:pt x="97" y="120869"/>
                    <a:pt x="27011" y="127828"/>
                    <a:pt x="44491" y="127828"/>
                  </a:cubicBezTo>
                  <a:cubicBezTo>
                    <a:pt x="62803" y="127828"/>
                    <a:pt x="75566" y="116694"/>
                    <a:pt x="80838" y="103611"/>
                  </a:cubicBezTo>
                  <a:close/>
                  <a:moveTo>
                    <a:pt x="78896" y="57961"/>
                  </a:moveTo>
                  <a:lnTo>
                    <a:pt x="78896" y="85796"/>
                  </a:lnTo>
                  <a:cubicBezTo>
                    <a:pt x="78896" y="112240"/>
                    <a:pt x="58919" y="121704"/>
                    <a:pt x="46433" y="121704"/>
                  </a:cubicBezTo>
                  <a:cubicBezTo>
                    <a:pt x="32838" y="121704"/>
                    <a:pt x="21462" y="111962"/>
                    <a:pt x="21462" y="98044"/>
                  </a:cubicBezTo>
                  <a:cubicBezTo>
                    <a:pt x="21462" y="82735"/>
                    <a:pt x="33115" y="59631"/>
                    <a:pt x="78896" y="5796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0" name="Freeform 7339">
              <a:extLst>
                <a:ext uri="{FF2B5EF4-FFF2-40B4-BE49-F238E27FC236}">
                  <a16:creationId xmlns:a16="http://schemas.microsoft.com/office/drawing/2014/main" id="{C983F636-0E13-1898-6213-B6B388EE1D3E}"/>
                </a:ext>
              </a:extLst>
            </p:cNvPr>
            <p:cNvSpPr/>
            <p:nvPr>
              <p:custDataLst>
                <p:tags r:id="rId162"/>
              </p:custDataLst>
            </p:nvPr>
          </p:nvSpPr>
          <p:spPr>
            <a:xfrm>
              <a:off x="3573830" y="6957964"/>
              <a:ext cx="136786" cy="196241"/>
            </a:xfrm>
            <a:custGeom>
              <a:avLst/>
              <a:gdLst>
                <a:gd name="connsiteX0" fmla="*/ 96103 w 136786"/>
                <a:gd name="connsiteY0" fmla="*/ 177932 h 196241"/>
                <a:gd name="connsiteX1" fmla="*/ 96103 w 136786"/>
                <a:gd name="connsiteY1" fmla="*/ 196304 h 196241"/>
                <a:gd name="connsiteX2" fmla="*/ 136889 w 136786"/>
                <a:gd name="connsiteY2" fmla="*/ 193242 h 196241"/>
                <a:gd name="connsiteX3" fmla="*/ 136889 w 136786"/>
                <a:gd name="connsiteY3" fmla="*/ 184613 h 196241"/>
                <a:gd name="connsiteX4" fmla="*/ 115248 w 136786"/>
                <a:gd name="connsiteY4" fmla="*/ 169025 h 196241"/>
                <a:gd name="connsiteX5" fmla="*/ 115248 w 136786"/>
                <a:gd name="connsiteY5" fmla="*/ 63 h 196241"/>
                <a:gd name="connsiteX6" fmla="*/ 75294 w 136786"/>
                <a:gd name="connsiteY6" fmla="*/ 3125 h 196241"/>
                <a:gd name="connsiteX7" fmla="*/ 75294 w 136786"/>
                <a:gd name="connsiteY7" fmla="*/ 11754 h 196241"/>
                <a:gd name="connsiteX8" fmla="*/ 96935 w 136786"/>
                <a:gd name="connsiteY8" fmla="*/ 27342 h 196241"/>
                <a:gd name="connsiteX9" fmla="*/ 96935 w 136786"/>
                <a:gd name="connsiteY9" fmla="*/ 87467 h 196241"/>
                <a:gd name="connsiteX10" fmla="*/ 61976 w 136786"/>
                <a:gd name="connsiteY10" fmla="*/ 70209 h 196241"/>
                <a:gd name="connsiteX11" fmla="*/ 102 w 136786"/>
                <a:gd name="connsiteY11" fmla="*/ 133395 h 196241"/>
                <a:gd name="connsiteX12" fmla="*/ 58924 w 136786"/>
                <a:gd name="connsiteY12" fmla="*/ 196304 h 196241"/>
                <a:gd name="connsiteX13" fmla="*/ 96103 w 136786"/>
                <a:gd name="connsiteY13" fmla="*/ 177932 h 196241"/>
                <a:gd name="connsiteX14" fmla="*/ 96103 w 136786"/>
                <a:gd name="connsiteY14" fmla="*/ 103333 h 196241"/>
                <a:gd name="connsiteX15" fmla="*/ 96103 w 136786"/>
                <a:gd name="connsiteY15" fmla="*/ 160396 h 196241"/>
                <a:gd name="connsiteX16" fmla="*/ 93051 w 136786"/>
                <a:gd name="connsiteY16" fmla="*/ 170695 h 196241"/>
                <a:gd name="connsiteX17" fmla="*/ 60311 w 136786"/>
                <a:gd name="connsiteY17" fmla="*/ 190180 h 196241"/>
                <a:gd name="connsiteX18" fmla="*/ 31178 w 136786"/>
                <a:gd name="connsiteY18" fmla="*/ 172365 h 196241"/>
                <a:gd name="connsiteX19" fmla="*/ 23131 w 136786"/>
                <a:gd name="connsiteY19" fmla="*/ 133674 h 196241"/>
                <a:gd name="connsiteX20" fmla="*/ 31733 w 136786"/>
                <a:gd name="connsiteY20" fmla="*/ 94147 h 196241"/>
                <a:gd name="connsiteX21" fmla="*/ 63085 w 136786"/>
                <a:gd name="connsiteY21" fmla="*/ 76332 h 196241"/>
                <a:gd name="connsiteX22" fmla="*/ 93051 w 136786"/>
                <a:gd name="connsiteY22" fmla="*/ 93034 h 196241"/>
                <a:gd name="connsiteX23" fmla="*/ 96103 w 136786"/>
                <a:gd name="connsiteY23" fmla="*/ 103333 h 1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786" h="196241">
                  <a:moveTo>
                    <a:pt x="96103" y="177932"/>
                  </a:moveTo>
                  <a:lnTo>
                    <a:pt x="96103" y="196304"/>
                  </a:lnTo>
                  <a:lnTo>
                    <a:pt x="136889" y="193242"/>
                  </a:lnTo>
                  <a:lnTo>
                    <a:pt x="136889" y="184613"/>
                  </a:lnTo>
                  <a:cubicBezTo>
                    <a:pt x="117467" y="184613"/>
                    <a:pt x="115248" y="182664"/>
                    <a:pt x="115248" y="169025"/>
                  </a:cubicBezTo>
                  <a:lnTo>
                    <a:pt x="115248" y="63"/>
                  </a:lnTo>
                  <a:lnTo>
                    <a:pt x="75294" y="3125"/>
                  </a:lnTo>
                  <a:lnTo>
                    <a:pt x="75294" y="11754"/>
                  </a:lnTo>
                  <a:cubicBezTo>
                    <a:pt x="94716" y="11754"/>
                    <a:pt x="96935" y="13702"/>
                    <a:pt x="96935" y="27342"/>
                  </a:cubicBezTo>
                  <a:lnTo>
                    <a:pt x="96935" y="87467"/>
                  </a:lnTo>
                  <a:cubicBezTo>
                    <a:pt x="88889" y="77446"/>
                    <a:pt x="76958" y="70209"/>
                    <a:pt x="61976" y="70209"/>
                  </a:cubicBezTo>
                  <a:cubicBezTo>
                    <a:pt x="29236" y="70209"/>
                    <a:pt x="102" y="97487"/>
                    <a:pt x="102" y="133395"/>
                  </a:cubicBezTo>
                  <a:cubicBezTo>
                    <a:pt x="102" y="168747"/>
                    <a:pt x="27293" y="196304"/>
                    <a:pt x="58924" y="196304"/>
                  </a:cubicBezTo>
                  <a:cubicBezTo>
                    <a:pt x="76681" y="196304"/>
                    <a:pt x="89167" y="186840"/>
                    <a:pt x="96103" y="177932"/>
                  </a:cubicBezTo>
                  <a:close/>
                  <a:moveTo>
                    <a:pt x="96103" y="103333"/>
                  </a:moveTo>
                  <a:lnTo>
                    <a:pt x="96103" y="160396"/>
                  </a:lnTo>
                  <a:cubicBezTo>
                    <a:pt x="96103" y="165406"/>
                    <a:pt x="96103" y="165963"/>
                    <a:pt x="93051" y="170695"/>
                  </a:cubicBezTo>
                  <a:cubicBezTo>
                    <a:pt x="84727" y="184056"/>
                    <a:pt x="72242" y="190180"/>
                    <a:pt x="60311" y="190180"/>
                  </a:cubicBezTo>
                  <a:cubicBezTo>
                    <a:pt x="47825" y="190180"/>
                    <a:pt x="37837" y="182943"/>
                    <a:pt x="31178" y="172365"/>
                  </a:cubicBezTo>
                  <a:cubicBezTo>
                    <a:pt x="23964" y="160953"/>
                    <a:pt x="23131" y="145086"/>
                    <a:pt x="23131" y="133674"/>
                  </a:cubicBezTo>
                  <a:cubicBezTo>
                    <a:pt x="23131" y="123375"/>
                    <a:pt x="23686" y="106673"/>
                    <a:pt x="31733" y="94147"/>
                  </a:cubicBezTo>
                  <a:cubicBezTo>
                    <a:pt x="37559" y="85518"/>
                    <a:pt x="48103" y="76332"/>
                    <a:pt x="63085" y="76332"/>
                  </a:cubicBezTo>
                  <a:cubicBezTo>
                    <a:pt x="72796" y="76332"/>
                    <a:pt x="84450" y="80508"/>
                    <a:pt x="93051" y="93034"/>
                  </a:cubicBezTo>
                  <a:cubicBezTo>
                    <a:pt x="96103" y="97766"/>
                    <a:pt x="96103" y="98322"/>
                    <a:pt x="96103" y="10333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1" name="Freeform 7340">
              <a:extLst>
                <a:ext uri="{FF2B5EF4-FFF2-40B4-BE49-F238E27FC236}">
                  <a16:creationId xmlns:a16="http://schemas.microsoft.com/office/drawing/2014/main" id="{45578D86-EF46-DC49-EAAB-C0959C1E638C}"/>
                </a:ext>
              </a:extLst>
            </p:cNvPr>
            <p:cNvSpPr/>
            <p:nvPr>
              <p:custDataLst>
                <p:tags r:id="rId163"/>
              </p:custDataLst>
            </p:nvPr>
          </p:nvSpPr>
          <p:spPr>
            <a:xfrm>
              <a:off x="3727696" y="6957964"/>
              <a:ext cx="61595" cy="193179"/>
            </a:xfrm>
            <a:custGeom>
              <a:avLst/>
              <a:gdLst>
                <a:gd name="connsiteX0" fmla="*/ 40062 w 61595"/>
                <a:gd name="connsiteY0" fmla="*/ 63 h 193179"/>
                <a:gd name="connsiteX1" fmla="*/ 108 w 61595"/>
                <a:gd name="connsiteY1" fmla="*/ 3125 h 193179"/>
                <a:gd name="connsiteX2" fmla="*/ 108 w 61595"/>
                <a:gd name="connsiteY2" fmla="*/ 11754 h 193179"/>
                <a:gd name="connsiteX3" fmla="*/ 21750 w 61595"/>
                <a:gd name="connsiteY3" fmla="*/ 27342 h 193179"/>
                <a:gd name="connsiteX4" fmla="*/ 21750 w 61595"/>
                <a:gd name="connsiteY4" fmla="*/ 172087 h 193179"/>
                <a:gd name="connsiteX5" fmla="*/ 108 w 61595"/>
                <a:gd name="connsiteY5" fmla="*/ 184613 h 193179"/>
                <a:gd name="connsiteX6" fmla="*/ 108 w 61595"/>
                <a:gd name="connsiteY6" fmla="*/ 193242 h 193179"/>
                <a:gd name="connsiteX7" fmla="*/ 30906 w 61595"/>
                <a:gd name="connsiteY7" fmla="*/ 192407 h 193179"/>
                <a:gd name="connsiteX8" fmla="*/ 61704 w 61595"/>
                <a:gd name="connsiteY8" fmla="*/ 193242 h 193179"/>
                <a:gd name="connsiteX9" fmla="*/ 61704 w 61595"/>
                <a:gd name="connsiteY9" fmla="*/ 184613 h 193179"/>
                <a:gd name="connsiteX10" fmla="*/ 40062 w 61595"/>
                <a:gd name="connsiteY10" fmla="*/ 172087 h 193179"/>
                <a:gd name="connsiteX11" fmla="*/ 40062 w 61595"/>
                <a:gd name="connsiteY11" fmla="*/ 63 h 19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595" h="193179">
                  <a:moveTo>
                    <a:pt x="40062" y="63"/>
                  </a:moveTo>
                  <a:lnTo>
                    <a:pt x="108" y="3125"/>
                  </a:lnTo>
                  <a:lnTo>
                    <a:pt x="108" y="11754"/>
                  </a:lnTo>
                  <a:cubicBezTo>
                    <a:pt x="19530" y="11754"/>
                    <a:pt x="21750" y="13702"/>
                    <a:pt x="21750" y="27342"/>
                  </a:cubicBezTo>
                  <a:lnTo>
                    <a:pt x="21750" y="172087"/>
                  </a:lnTo>
                  <a:cubicBezTo>
                    <a:pt x="21750" y="184613"/>
                    <a:pt x="18698" y="184613"/>
                    <a:pt x="108" y="184613"/>
                  </a:cubicBezTo>
                  <a:lnTo>
                    <a:pt x="108" y="193242"/>
                  </a:lnTo>
                  <a:cubicBezTo>
                    <a:pt x="9264" y="192964"/>
                    <a:pt x="23969" y="192407"/>
                    <a:pt x="30906" y="192407"/>
                  </a:cubicBezTo>
                  <a:cubicBezTo>
                    <a:pt x="37842" y="192407"/>
                    <a:pt x="51438" y="192964"/>
                    <a:pt x="61704" y="193242"/>
                  </a:cubicBezTo>
                  <a:lnTo>
                    <a:pt x="61704" y="184613"/>
                  </a:lnTo>
                  <a:cubicBezTo>
                    <a:pt x="43114" y="184613"/>
                    <a:pt x="40062" y="184613"/>
                    <a:pt x="40062" y="172087"/>
                  </a:cubicBezTo>
                  <a:lnTo>
                    <a:pt x="40062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2" name="Freeform 7341">
              <a:extLst>
                <a:ext uri="{FF2B5EF4-FFF2-40B4-BE49-F238E27FC236}">
                  <a16:creationId xmlns:a16="http://schemas.microsoft.com/office/drawing/2014/main" id="{6C48CBD6-88F4-903A-58DB-4043BEAC41A7}"/>
                </a:ext>
              </a:extLst>
            </p:cNvPr>
            <p:cNvSpPr/>
            <p:nvPr>
              <p:custDataLst>
                <p:tags r:id="rId164"/>
              </p:custDataLst>
            </p:nvPr>
          </p:nvSpPr>
          <p:spPr>
            <a:xfrm>
              <a:off x="3803381" y="7026440"/>
              <a:ext cx="122913" cy="127765"/>
            </a:xfrm>
            <a:custGeom>
              <a:avLst/>
              <a:gdLst>
                <a:gd name="connsiteX0" fmla="*/ 123025 w 122913"/>
                <a:gd name="connsiteY0" fmla="*/ 65198 h 127765"/>
                <a:gd name="connsiteX1" fmla="*/ 61706 w 122913"/>
                <a:gd name="connsiteY1" fmla="*/ 63 h 127765"/>
                <a:gd name="connsiteX2" fmla="*/ 111 w 122913"/>
                <a:gd name="connsiteY2" fmla="*/ 65198 h 127765"/>
                <a:gd name="connsiteX3" fmla="*/ 61429 w 122913"/>
                <a:gd name="connsiteY3" fmla="*/ 127828 h 127765"/>
                <a:gd name="connsiteX4" fmla="*/ 123025 w 122913"/>
                <a:gd name="connsiteY4" fmla="*/ 65198 h 127765"/>
                <a:gd name="connsiteX5" fmla="*/ 61706 w 122913"/>
                <a:gd name="connsiteY5" fmla="*/ 120869 h 127765"/>
                <a:gd name="connsiteX6" fmla="*/ 30076 w 122913"/>
                <a:gd name="connsiteY6" fmla="*/ 102219 h 127765"/>
                <a:gd name="connsiteX7" fmla="*/ 23140 w 122913"/>
                <a:gd name="connsiteY7" fmla="*/ 62971 h 127765"/>
                <a:gd name="connsiteX8" fmla="*/ 29799 w 122913"/>
                <a:gd name="connsiteY8" fmla="*/ 24836 h 127765"/>
                <a:gd name="connsiteX9" fmla="*/ 61429 w 122913"/>
                <a:gd name="connsiteY9" fmla="*/ 6187 h 127765"/>
                <a:gd name="connsiteX10" fmla="*/ 92782 w 122913"/>
                <a:gd name="connsiteY10" fmla="*/ 24280 h 127765"/>
                <a:gd name="connsiteX11" fmla="*/ 99996 w 122913"/>
                <a:gd name="connsiteY11" fmla="*/ 62971 h 127765"/>
                <a:gd name="connsiteX12" fmla="*/ 93892 w 122913"/>
                <a:gd name="connsiteY12" fmla="*/ 100271 h 127765"/>
                <a:gd name="connsiteX13" fmla="*/ 61706 w 122913"/>
                <a:gd name="connsiteY13" fmla="*/ 120869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13" h="127765">
                  <a:moveTo>
                    <a:pt x="123025" y="65198"/>
                  </a:moveTo>
                  <a:cubicBezTo>
                    <a:pt x="123025" y="29569"/>
                    <a:pt x="95279" y="63"/>
                    <a:pt x="61706" y="63"/>
                  </a:cubicBezTo>
                  <a:cubicBezTo>
                    <a:pt x="27024" y="63"/>
                    <a:pt x="111" y="30404"/>
                    <a:pt x="111" y="65198"/>
                  </a:cubicBezTo>
                  <a:cubicBezTo>
                    <a:pt x="111" y="101106"/>
                    <a:pt x="28966" y="127828"/>
                    <a:pt x="61429" y="127828"/>
                  </a:cubicBezTo>
                  <a:cubicBezTo>
                    <a:pt x="95001" y="127828"/>
                    <a:pt x="123025" y="100549"/>
                    <a:pt x="123025" y="65198"/>
                  </a:cubicBezTo>
                  <a:close/>
                  <a:moveTo>
                    <a:pt x="61706" y="120869"/>
                  </a:moveTo>
                  <a:cubicBezTo>
                    <a:pt x="49776" y="120869"/>
                    <a:pt x="37568" y="115024"/>
                    <a:pt x="30076" y="102219"/>
                  </a:cubicBezTo>
                  <a:cubicBezTo>
                    <a:pt x="23140" y="89972"/>
                    <a:pt x="23140" y="72992"/>
                    <a:pt x="23140" y="62971"/>
                  </a:cubicBezTo>
                  <a:cubicBezTo>
                    <a:pt x="23140" y="52115"/>
                    <a:pt x="23140" y="37084"/>
                    <a:pt x="29799" y="24836"/>
                  </a:cubicBezTo>
                  <a:cubicBezTo>
                    <a:pt x="37290" y="12032"/>
                    <a:pt x="50331" y="6187"/>
                    <a:pt x="61429" y="6187"/>
                  </a:cubicBezTo>
                  <a:cubicBezTo>
                    <a:pt x="73637" y="6187"/>
                    <a:pt x="85568" y="12310"/>
                    <a:pt x="92782" y="24280"/>
                  </a:cubicBezTo>
                  <a:cubicBezTo>
                    <a:pt x="99996" y="36249"/>
                    <a:pt x="99996" y="52394"/>
                    <a:pt x="99996" y="62971"/>
                  </a:cubicBezTo>
                  <a:cubicBezTo>
                    <a:pt x="99996" y="72992"/>
                    <a:pt x="99996" y="88023"/>
                    <a:pt x="93892" y="100271"/>
                  </a:cubicBezTo>
                  <a:cubicBezTo>
                    <a:pt x="87788" y="112797"/>
                    <a:pt x="75579" y="120869"/>
                    <a:pt x="61706" y="12086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3" name="Freeform 7342">
              <a:extLst>
                <a:ext uri="{FF2B5EF4-FFF2-40B4-BE49-F238E27FC236}">
                  <a16:creationId xmlns:a16="http://schemas.microsoft.com/office/drawing/2014/main" id="{69725017-C61B-A1EF-C674-ADAF4639C940}"/>
                </a:ext>
              </a:extLst>
            </p:cNvPr>
            <p:cNvSpPr/>
            <p:nvPr>
              <p:custDataLst>
                <p:tags r:id="rId165"/>
              </p:custDataLst>
            </p:nvPr>
          </p:nvSpPr>
          <p:spPr>
            <a:xfrm>
              <a:off x="3951483" y="7026440"/>
              <a:ext cx="105711" cy="127765"/>
            </a:xfrm>
            <a:custGeom>
              <a:avLst/>
              <a:gdLst>
                <a:gd name="connsiteX0" fmla="*/ 23145 w 105711"/>
                <a:gd name="connsiteY0" fmla="*/ 64085 h 127765"/>
                <a:gd name="connsiteX1" fmla="*/ 60602 w 105711"/>
                <a:gd name="connsiteY1" fmla="*/ 7022 h 127765"/>
                <a:gd name="connsiteX2" fmla="*/ 90290 w 105711"/>
                <a:gd name="connsiteY2" fmla="*/ 17321 h 127765"/>
                <a:gd name="connsiteX3" fmla="*/ 77249 w 105711"/>
                <a:gd name="connsiteY3" fmla="*/ 30125 h 127765"/>
                <a:gd name="connsiteX4" fmla="*/ 90012 w 105711"/>
                <a:gd name="connsiteY4" fmla="*/ 42930 h 127765"/>
                <a:gd name="connsiteX5" fmla="*/ 102776 w 105711"/>
                <a:gd name="connsiteY5" fmla="*/ 29847 h 127765"/>
                <a:gd name="connsiteX6" fmla="*/ 60324 w 105711"/>
                <a:gd name="connsiteY6" fmla="*/ 63 h 127765"/>
                <a:gd name="connsiteX7" fmla="*/ 116 w 105711"/>
                <a:gd name="connsiteY7" fmla="*/ 64641 h 127765"/>
                <a:gd name="connsiteX8" fmla="*/ 59769 w 105711"/>
                <a:gd name="connsiteY8" fmla="*/ 127828 h 127765"/>
                <a:gd name="connsiteX9" fmla="*/ 105828 w 105711"/>
                <a:gd name="connsiteY9" fmla="*/ 91642 h 127765"/>
                <a:gd name="connsiteX10" fmla="*/ 102221 w 105711"/>
                <a:gd name="connsiteY10" fmla="*/ 88858 h 127765"/>
                <a:gd name="connsiteX11" fmla="*/ 98614 w 105711"/>
                <a:gd name="connsiteY11" fmla="*/ 91642 h 127765"/>
                <a:gd name="connsiteX12" fmla="*/ 62267 w 105711"/>
                <a:gd name="connsiteY12" fmla="*/ 120869 h 127765"/>
                <a:gd name="connsiteX13" fmla="*/ 23145 w 105711"/>
                <a:gd name="connsiteY13" fmla="*/ 64085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11" h="127765">
                  <a:moveTo>
                    <a:pt x="23145" y="64085"/>
                  </a:moveTo>
                  <a:cubicBezTo>
                    <a:pt x="23145" y="18713"/>
                    <a:pt x="45897" y="7022"/>
                    <a:pt x="60602" y="7022"/>
                  </a:cubicBezTo>
                  <a:cubicBezTo>
                    <a:pt x="63099" y="7022"/>
                    <a:pt x="80579" y="7300"/>
                    <a:pt x="90290" y="17321"/>
                  </a:cubicBezTo>
                  <a:cubicBezTo>
                    <a:pt x="78914" y="18156"/>
                    <a:pt x="77249" y="26507"/>
                    <a:pt x="77249" y="30125"/>
                  </a:cubicBezTo>
                  <a:cubicBezTo>
                    <a:pt x="77249" y="37363"/>
                    <a:pt x="82244" y="42930"/>
                    <a:pt x="90012" y="42930"/>
                  </a:cubicBezTo>
                  <a:cubicBezTo>
                    <a:pt x="97226" y="42930"/>
                    <a:pt x="102776" y="38198"/>
                    <a:pt x="102776" y="29847"/>
                  </a:cubicBezTo>
                  <a:cubicBezTo>
                    <a:pt x="102776" y="10919"/>
                    <a:pt x="81689" y="63"/>
                    <a:pt x="60324" y="63"/>
                  </a:cubicBezTo>
                  <a:cubicBezTo>
                    <a:pt x="25642" y="63"/>
                    <a:pt x="116" y="30125"/>
                    <a:pt x="116" y="64641"/>
                  </a:cubicBezTo>
                  <a:cubicBezTo>
                    <a:pt x="116" y="100271"/>
                    <a:pt x="27584" y="127828"/>
                    <a:pt x="59769" y="127828"/>
                  </a:cubicBezTo>
                  <a:cubicBezTo>
                    <a:pt x="96949" y="127828"/>
                    <a:pt x="105828" y="94426"/>
                    <a:pt x="105828" y="91642"/>
                  </a:cubicBezTo>
                  <a:cubicBezTo>
                    <a:pt x="105828" y="88858"/>
                    <a:pt x="103053" y="88858"/>
                    <a:pt x="102221" y="88858"/>
                  </a:cubicBezTo>
                  <a:cubicBezTo>
                    <a:pt x="99724" y="88858"/>
                    <a:pt x="99169" y="89972"/>
                    <a:pt x="98614" y="91642"/>
                  </a:cubicBezTo>
                  <a:cubicBezTo>
                    <a:pt x="90567" y="117529"/>
                    <a:pt x="72533" y="120869"/>
                    <a:pt x="62267" y="120869"/>
                  </a:cubicBezTo>
                  <a:cubicBezTo>
                    <a:pt x="47561" y="120869"/>
                    <a:pt x="23145" y="108900"/>
                    <a:pt x="23145" y="6408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4" name="Freeform 7343">
              <a:extLst>
                <a:ext uri="{FF2B5EF4-FFF2-40B4-BE49-F238E27FC236}">
                  <a16:creationId xmlns:a16="http://schemas.microsoft.com/office/drawing/2014/main" id="{F68C3AE2-D077-154D-E123-7F9AC7410497}"/>
                </a:ext>
              </a:extLst>
            </p:cNvPr>
            <p:cNvSpPr/>
            <p:nvPr>
              <p:custDataLst>
                <p:tags r:id="rId166"/>
              </p:custDataLst>
            </p:nvPr>
          </p:nvSpPr>
          <p:spPr>
            <a:xfrm>
              <a:off x="4065426" y="6957964"/>
              <a:ext cx="134012" cy="193179"/>
            </a:xfrm>
            <a:custGeom>
              <a:avLst/>
              <a:gdLst>
                <a:gd name="connsiteX0" fmla="*/ 21762 w 134012"/>
                <a:gd name="connsiteY0" fmla="*/ 172087 h 193179"/>
                <a:gd name="connsiteX1" fmla="*/ 120 w 134012"/>
                <a:gd name="connsiteY1" fmla="*/ 184613 h 193179"/>
                <a:gd name="connsiteX2" fmla="*/ 120 w 134012"/>
                <a:gd name="connsiteY2" fmla="*/ 193242 h 193179"/>
                <a:gd name="connsiteX3" fmla="*/ 30363 w 134012"/>
                <a:gd name="connsiteY3" fmla="*/ 192407 h 193179"/>
                <a:gd name="connsiteX4" fmla="*/ 60883 w 134012"/>
                <a:gd name="connsiteY4" fmla="*/ 193242 h 193179"/>
                <a:gd name="connsiteX5" fmla="*/ 60883 w 134012"/>
                <a:gd name="connsiteY5" fmla="*/ 184613 h 193179"/>
                <a:gd name="connsiteX6" fmla="*/ 39242 w 134012"/>
                <a:gd name="connsiteY6" fmla="*/ 172087 h 193179"/>
                <a:gd name="connsiteX7" fmla="*/ 39242 w 134012"/>
                <a:gd name="connsiteY7" fmla="*/ 143416 h 193179"/>
                <a:gd name="connsiteX8" fmla="*/ 56999 w 134012"/>
                <a:gd name="connsiteY8" fmla="*/ 128107 h 193179"/>
                <a:gd name="connsiteX9" fmla="*/ 90017 w 134012"/>
                <a:gd name="connsiteY9" fmla="*/ 178211 h 193179"/>
                <a:gd name="connsiteX10" fmla="*/ 80028 w 134012"/>
                <a:gd name="connsiteY10" fmla="*/ 184613 h 193179"/>
                <a:gd name="connsiteX11" fmla="*/ 80028 w 134012"/>
                <a:gd name="connsiteY11" fmla="*/ 193242 h 193179"/>
                <a:gd name="connsiteX12" fmla="*/ 109994 w 134012"/>
                <a:gd name="connsiteY12" fmla="*/ 192407 h 193179"/>
                <a:gd name="connsiteX13" fmla="*/ 134132 w 134012"/>
                <a:gd name="connsiteY13" fmla="*/ 193242 h 193179"/>
                <a:gd name="connsiteX14" fmla="*/ 134132 w 134012"/>
                <a:gd name="connsiteY14" fmla="*/ 184613 h 193179"/>
                <a:gd name="connsiteX15" fmla="*/ 107219 w 134012"/>
                <a:gd name="connsiteY15" fmla="*/ 169860 h 193179"/>
                <a:gd name="connsiteX16" fmla="*/ 71982 w 134012"/>
                <a:gd name="connsiteY16" fmla="*/ 120034 h 193179"/>
                <a:gd name="connsiteX17" fmla="*/ 70317 w 134012"/>
                <a:gd name="connsiteY17" fmla="*/ 116972 h 193179"/>
                <a:gd name="connsiteX18" fmla="*/ 92791 w 134012"/>
                <a:gd name="connsiteY18" fmla="*/ 96931 h 193179"/>
                <a:gd name="connsiteX19" fmla="*/ 127751 w 134012"/>
                <a:gd name="connsiteY19" fmla="*/ 81899 h 193179"/>
                <a:gd name="connsiteX20" fmla="*/ 127751 w 134012"/>
                <a:gd name="connsiteY20" fmla="*/ 73270 h 193179"/>
                <a:gd name="connsiteX21" fmla="*/ 108329 w 134012"/>
                <a:gd name="connsiteY21" fmla="*/ 74106 h 193179"/>
                <a:gd name="connsiteX22" fmla="*/ 77254 w 134012"/>
                <a:gd name="connsiteY22" fmla="*/ 73270 h 193179"/>
                <a:gd name="connsiteX23" fmla="*/ 77254 w 134012"/>
                <a:gd name="connsiteY23" fmla="*/ 81899 h 193179"/>
                <a:gd name="connsiteX24" fmla="*/ 85300 w 134012"/>
                <a:gd name="connsiteY24" fmla="*/ 88858 h 193179"/>
                <a:gd name="connsiteX25" fmla="*/ 79196 w 134012"/>
                <a:gd name="connsiteY25" fmla="*/ 99714 h 193179"/>
                <a:gd name="connsiteX26" fmla="*/ 40074 w 134012"/>
                <a:gd name="connsiteY26" fmla="*/ 133674 h 193179"/>
                <a:gd name="connsiteX27" fmla="*/ 40074 w 134012"/>
                <a:gd name="connsiteY27" fmla="*/ 63 h 193179"/>
                <a:gd name="connsiteX28" fmla="*/ 120 w 134012"/>
                <a:gd name="connsiteY28" fmla="*/ 3125 h 193179"/>
                <a:gd name="connsiteX29" fmla="*/ 120 w 134012"/>
                <a:gd name="connsiteY29" fmla="*/ 11754 h 193179"/>
                <a:gd name="connsiteX30" fmla="*/ 21762 w 134012"/>
                <a:gd name="connsiteY30" fmla="*/ 27342 h 193179"/>
                <a:gd name="connsiteX31" fmla="*/ 21762 w 134012"/>
                <a:gd name="connsiteY31" fmla="*/ 172087 h 19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4012" h="193179">
                  <a:moveTo>
                    <a:pt x="21762" y="172087"/>
                  </a:moveTo>
                  <a:cubicBezTo>
                    <a:pt x="21762" y="184613"/>
                    <a:pt x="18710" y="184613"/>
                    <a:pt x="120" y="184613"/>
                  </a:cubicBezTo>
                  <a:lnTo>
                    <a:pt x="120" y="193242"/>
                  </a:lnTo>
                  <a:cubicBezTo>
                    <a:pt x="9276" y="192964"/>
                    <a:pt x="22317" y="192407"/>
                    <a:pt x="30363" y="192407"/>
                  </a:cubicBezTo>
                  <a:cubicBezTo>
                    <a:pt x="38687" y="192407"/>
                    <a:pt x="49785" y="192685"/>
                    <a:pt x="60883" y="193242"/>
                  </a:cubicBezTo>
                  <a:lnTo>
                    <a:pt x="60883" y="184613"/>
                  </a:lnTo>
                  <a:cubicBezTo>
                    <a:pt x="42294" y="184613"/>
                    <a:pt x="39242" y="184613"/>
                    <a:pt x="39242" y="172087"/>
                  </a:cubicBezTo>
                  <a:lnTo>
                    <a:pt x="39242" y="143416"/>
                  </a:lnTo>
                  <a:lnTo>
                    <a:pt x="56999" y="128107"/>
                  </a:lnTo>
                  <a:cubicBezTo>
                    <a:pt x="78363" y="157612"/>
                    <a:pt x="90017" y="173200"/>
                    <a:pt x="90017" y="178211"/>
                  </a:cubicBezTo>
                  <a:cubicBezTo>
                    <a:pt x="90017" y="183499"/>
                    <a:pt x="85300" y="184613"/>
                    <a:pt x="80028" y="184613"/>
                  </a:cubicBezTo>
                  <a:lnTo>
                    <a:pt x="80028" y="193242"/>
                  </a:lnTo>
                  <a:cubicBezTo>
                    <a:pt x="87797" y="192964"/>
                    <a:pt x="104167" y="192407"/>
                    <a:pt x="109994" y="192407"/>
                  </a:cubicBezTo>
                  <a:cubicBezTo>
                    <a:pt x="118040" y="192407"/>
                    <a:pt x="126086" y="192685"/>
                    <a:pt x="134132" y="193242"/>
                  </a:cubicBezTo>
                  <a:lnTo>
                    <a:pt x="134132" y="184613"/>
                  </a:lnTo>
                  <a:cubicBezTo>
                    <a:pt x="123866" y="184613"/>
                    <a:pt x="117762" y="184613"/>
                    <a:pt x="107219" y="169860"/>
                  </a:cubicBezTo>
                  <a:lnTo>
                    <a:pt x="71982" y="120034"/>
                  </a:lnTo>
                  <a:cubicBezTo>
                    <a:pt x="71704" y="119478"/>
                    <a:pt x="70317" y="117807"/>
                    <a:pt x="70317" y="116972"/>
                  </a:cubicBezTo>
                  <a:cubicBezTo>
                    <a:pt x="70317" y="115859"/>
                    <a:pt x="90017" y="99158"/>
                    <a:pt x="92791" y="96931"/>
                  </a:cubicBezTo>
                  <a:cubicBezTo>
                    <a:pt x="110271" y="82735"/>
                    <a:pt x="121924" y="82178"/>
                    <a:pt x="127751" y="81899"/>
                  </a:cubicBezTo>
                  <a:lnTo>
                    <a:pt x="127751" y="73270"/>
                  </a:lnTo>
                  <a:cubicBezTo>
                    <a:pt x="119705" y="74106"/>
                    <a:pt x="116098" y="74106"/>
                    <a:pt x="108329" y="74106"/>
                  </a:cubicBezTo>
                  <a:cubicBezTo>
                    <a:pt x="98340" y="74106"/>
                    <a:pt x="81138" y="73549"/>
                    <a:pt x="77254" y="73270"/>
                  </a:cubicBezTo>
                  <a:lnTo>
                    <a:pt x="77254" y="81899"/>
                  </a:lnTo>
                  <a:cubicBezTo>
                    <a:pt x="82525" y="82178"/>
                    <a:pt x="85300" y="85240"/>
                    <a:pt x="85300" y="88858"/>
                  </a:cubicBezTo>
                  <a:cubicBezTo>
                    <a:pt x="85300" y="94426"/>
                    <a:pt x="81415" y="97766"/>
                    <a:pt x="79196" y="99714"/>
                  </a:cubicBezTo>
                  <a:lnTo>
                    <a:pt x="40074" y="133674"/>
                  </a:lnTo>
                  <a:lnTo>
                    <a:pt x="40074" y="63"/>
                  </a:lnTo>
                  <a:lnTo>
                    <a:pt x="120" y="3125"/>
                  </a:lnTo>
                  <a:lnTo>
                    <a:pt x="120" y="11754"/>
                  </a:lnTo>
                  <a:cubicBezTo>
                    <a:pt x="19542" y="11754"/>
                    <a:pt x="21762" y="13702"/>
                    <a:pt x="21762" y="27342"/>
                  </a:cubicBezTo>
                  <a:lnTo>
                    <a:pt x="21762" y="1720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5" name="Freeform 7344">
              <a:extLst>
                <a:ext uri="{FF2B5EF4-FFF2-40B4-BE49-F238E27FC236}">
                  <a16:creationId xmlns:a16="http://schemas.microsoft.com/office/drawing/2014/main" id="{74DEB887-C416-DB11-E48B-662297647AC2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>
              <a:off x="4305458" y="6957964"/>
              <a:ext cx="139561" cy="193179"/>
            </a:xfrm>
            <a:custGeom>
              <a:avLst/>
              <a:gdLst>
                <a:gd name="connsiteX0" fmla="*/ 21770 w 139561"/>
                <a:gd name="connsiteY0" fmla="*/ 172087 h 193179"/>
                <a:gd name="connsiteX1" fmla="*/ 129 w 139561"/>
                <a:gd name="connsiteY1" fmla="*/ 184613 h 193179"/>
                <a:gd name="connsiteX2" fmla="*/ 129 w 139561"/>
                <a:gd name="connsiteY2" fmla="*/ 193242 h 193179"/>
                <a:gd name="connsiteX3" fmla="*/ 31482 w 139561"/>
                <a:gd name="connsiteY3" fmla="*/ 192407 h 193179"/>
                <a:gd name="connsiteX4" fmla="*/ 62557 w 139561"/>
                <a:gd name="connsiteY4" fmla="*/ 193242 h 193179"/>
                <a:gd name="connsiteX5" fmla="*/ 62557 w 139561"/>
                <a:gd name="connsiteY5" fmla="*/ 184613 h 193179"/>
                <a:gd name="connsiteX6" fmla="*/ 40915 w 139561"/>
                <a:gd name="connsiteY6" fmla="*/ 172087 h 193179"/>
                <a:gd name="connsiteX7" fmla="*/ 40915 w 139561"/>
                <a:gd name="connsiteY7" fmla="*/ 120869 h 193179"/>
                <a:gd name="connsiteX8" fmla="*/ 78372 w 139561"/>
                <a:gd name="connsiteY8" fmla="*/ 76332 h 193179"/>
                <a:gd name="connsiteX9" fmla="*/ 98904 w 139561"/>
                <a:gd name="connsiteY9" fmla="*/ 107230 h 193179"/>
                <a:gd name="connsiteX10" fmla="*/ 98904 w 139561"/>
                <a:gd name="connsiteY10" fmla="*/ 172087 h 193179"/>
                <a:gd name="connsiteX11" fmla="*/ 77262 w 139561"/>
                <a:gd name="connsiteY11" fmla="*/ 184613 h 193179"/>
                <a:gd name="connsiteX12" fmla="*/ 77262 w 139561"/>
                <a:gd name="connsiteY12" fmla="*/ 193242 h 193179"/>
                <a:gd name="connsiteX13" fmla="*/ 108615 w 139561"/>
                <a:gd name="connsiteY13" fmla="*/ 192407 h 193179"/>
                <a:gd name="connsiteX14" fmla="*/ 139690 w 139561"/>
                <a:gd name="connsiteY14" fmla="*/ 193242 h 193179"/>
                <a:gd name="connsiteX15" fmla="*/ 139690 w 139561"/>
                <a:gd name="connsiteY15" fmla="*/ 184613 h 193179"/>
                <a:gd name="connsiteX16" fmla="*/ 118048 w 139561"/>
                <a:gd name="connsiteY16" fmla="*/ 176262 h 193179"/>
                <a:gd name="connsiteX17" fmla="*/ 118048 w 139561"/>
                <a:gd name="connsiteY17" fmla="*/ 123096 h 193179"/>
                <a:gd name="connsiteX18" fmla="*/ 109447 w 139561"/>
                <a:gd name="connsiteY18" fmla="*/ 80508 h 193179"/>
                <a:gd name="connsiteX19" fmla="*/ 80314 w 139561"/>
                <a:gd name="connsiteY19" fmla="*/ 70209 h 193179"/>
                <a:gd name="connsiteX20" fmla="*/ 40083 w 139561"/>
                <a:gd name="connsiteY20" fmla="*/ 97487 h 193179"/>
                <a:gd name="connsiteX21" fmla="*/ 40083 w 139561"/>
                <a:gd name="connsiteY21" fmla="*/ 63 h 193179"/>
                <a:gd name="connsiteX22" fmla="*/ 129 w 139561"/>
                <a:gd name="connsiteY22" fmla="*/ 3125 h 193179"/>
                <a:gd name="connsiteX23" fmla="*/ 129 w 139561"/>
                <a:gd name="connsiteY23" fmla="*/ 11754 h 193179"/>
                <a:gd name="connsiteX24" fmla="*/ 21770 w 139561"/>
                <a:gd name="connsiteY24" fmla="*/ 27342 h 193179"/>
                <a:gd name="connsiteX25" fmla="*/ 21770 w 139561"/>
                <a:gd name="connsiteY25" fmla="*/ 172087 h 19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561" h="193179">
                  <a:moveTo>
                    <a:pt x="21770" y="172087"/>
                  </a:moveTo>
                  <a:cubicBezTo>
                    <a:pt x="21770" y="184613"/>
                    <a:pt x="18718" y="184613"/>
                    <a:pt x="129" y="184613"/>
                  </a:cubicBezTo>
                  <a:lnTo>
                    <a:pt x="129" y="193242"/>
                  </a:lnTo>
                  <a:cubicBezTo>
                    <a:pt x="9840" y="192964"/>
                    <a:pt x="23990" y="192407"/>
                    <a:pt x="31482" y="192407"/>
                  </a:cubicBezTo>
                  <a:cubicBezTo>
                    <a:pt x="38695" y="192407"/>
                    <a:pt x="53123" y="192964"/>
                    <a:pt x="62557" y="193242"/>
                  </a:cubicBezTo>
                  <a:lnTo>
                    <a:pt x="62557" y="184613"/>
                  </a:lnTo>
                  <a:cubicBezTo>
                    <a:pt x="43967" y="184613"/>
                    <a:pt x="40915" y="184613"/>
                    <a:pt x="40915" y="172087"/>
                  </a:cubicBezTo>
                  <a:lnTo>
                    <a:pt x="40915" y="120869"/>
                  </a:lnTo>
                  <a:cubicBezTo>
                    <a:pt x="40915" y="91920"/>
                    <a:pt x="60615" y="76332"/>
                    <a:pt x="78372" y="76332"/>
                  </a:cubicBezTo>
                  <a:cubicBezTo>
                    <a:pt x="95852" y="76332"/>
                    <a:pt x="98904" y="91364"/>
                    <a:pt x="98904" y="107230"/>
                  </a:cubicBezTo>
                  <a:lnTo>
                    <a:pt x="98904" y="172087"/>
                  </a:lnTo>
                  <a:cubicBezTo>
                    <a:pt x="98904" y="184613"/>
                    <a:pt x="95852" y="184613"/>
                    <a:pt x="77262" y="184613"/>
                  </a:cubicBezTo>
                  <a:lnTo>
                    <a:pt x="77262" y="193242"/>
                  </a:lnTo>
                  <a:cubicBezTo>
                    <a:pt x="86973" y="192964"/>
                    <a:pt x="101124" y="192407"/>
                    <a:pt x="108615" y="192407"/>
                  </a:cubicBezTo>
                  <a:cubicBezTo>
                    <a:pt x="115829" y="192407"/>
                    <a:pt x="130257" y="192964"/>
                    <a:pt x="139690" y="193242"/>
                  </a:cubicBezTo>
                  <a:lnTo>
                    <a:pt x="139690" y="184613"/>
                  </a:lnTo>
                  <a:cubicBezTo>
                    <a:pt x="125262" y="184613"/>
                    <a:pt x="118326" y="184613"/>
                    <a:pt x="118048" y="176262"/>
                  </a:cubicBezTo>
                  <a:lnTo>
                    <a:pt x="118048" y="123096"/>
                  </a:lnTo>
                  <a:cubicBezTo>
                    <a:pt x="118048" y="99158"/>
                    <a:pt x="118048" y="90529"/>
                    <a:pt x="109447" y="80508"/>
                  </a:cubicBezTo>
                  <a:cubicBezTo>
                    <a:pt x="105563" y="75776"/>
                    <a:pt x="96407" y="70209"/>
                    <a:pt x="80314" y="70209"/>
                  </a:cubicBezTo>
                  <a:cubicBezTo>
                    <a:pt x="57008" y="70209"/>
                    <a:pt x="44800" y="86910"/>
                    <a:pt x="40083" y="97487"/>
                  </a:cubicBezTo>
                  <a:lnTo>
                    <a:pt x="40083" y="63"/>
                  </a:lnTo>
                  <a:lnTo>
                    <a:pt x="129" y="3125"/>
                  </a:lnTo>
                  <a:lnTo>
                    <a:pt x="129" y="11754"/>
                  </a:lnTo>
                  <a:cubicBezTo>
                    <a:pt x="19551" y="11754"/>
                    <a:pt x="21770" y="13702"/>
                    <a:pt x="21770" y="27342"/>
                  </a:cubicBezTo>
                  <a:lnTo>
                    <a:pt x="21770" y="1720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6" name="Freeform 7345">
              <a:extLst>
                <a:ext uri="{FF2B5EF4-FFF2-40B4-BE49-F238E27FC236}">
                  <a16:creationId xmlns:a16="http://schemas.microsoft.com/office/drawing/2014/main" id="{F9F5ECDC-E94B-8B4D-2049-136B7E50358E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>
              <a:off x="4462377" y="7026440"/>
              <a:ext cx="125133" cy="127765"/>
            </a:xfrm>
            <a:custGeom>
              <a:avLst/>
              <a:gdLst>
                <a:gd name="connsiteX0" fmla="*/ 80875 w 125133"/>
                <a:gd name="connsiteY0" fmla="*/ 103611 h 127765"/>
                <a:gd name="connsiteX1" fmla="*/ 102516 w 125133"/>
                <a:gd name="connsiteY1" fmla="*/ 126436 h 127765"/>
                <a:gd name="connsiteX2" fmla="*/ 125268 w 125133"/>
                <a:gd name="connsiteY2" fmla="*/ 99993 h 127765"/>
                <a:gd name="connsiteX3" fmla="*/ 125268 w 125133"/>
                <a:gd name="connsiteY3" fmla="*/ 84405 h 127765"/>
                <a:gd name="connsiteX4" fmla="*/ 118331 w 125133"/>
                <a:gd name="connsiteY4" fmla="*/ 84405 h 127765"/>
                <a:gd name="connsiteX5" fmla="*/ 118331 w 125133"/>
                <a:gd name="connsiteY5" fmla="*/ 99993 h 127765"/>
                <a:gd name="connsiteX6" fmla="*/ 108343 w 125133"/>
                <a:gd name="connsiteY6" fmla="*/ 117807 h 127765"/>
                <a:gd name="connsiteX7" fmla="*/ 98077 w 125133"/>
                <a:gd name="connsiteY7" fmla="*/ 103890 h 127765"/>
                <a:gd name="connsiteX8" fmla="*/ 98077 w 125133"/>
                <a:gd name="connsiteY8" fmla="*/ 48218 h 127765"/>
                <a:gd name="connsiteX9" fmla="*/ 88089 w 125133"/>
                <a:gd name="connsiteY9" fmla="*/ 15372 h 127765"/>
                <a:gd name="connsiteX10" fmla="*/ 50077 w 125133"/>
                <a:gd name="connsiteY10" fmla="*/ 63 h 127765"/>
                <a:gd name="connsiteX11" fmla="*/ 8181 w 125133"/>
                <a:gd name="connsiteY11" fmla="*/ 31517 h 127765"/>
                <a:gd name="connsiteX12" fmla="*/ 20944 w 125133"/>
                <a:gd name="connsiteY12" fmla="*/ 44600 h 127765"/>
                <a:gd name="connsiteX13" fmla="*/ 33707 w 125133"/>
                <a:gd name="connsiteY13" fmla="*/ 31795 h 127765"/>
                <a:gd name="connsiteX14" fmla="*/ 19556 w 125133"/>
                <a:gd name="connsiteY14" fmla="*/ 18991 h 127765"/>
                <a:gd name="connsiteX15" fmla="*/ 49522 w 125133"/>
                <a:gd name="connsiteY15" fmla="*/ 6187 h 127765"/>
                <a:gd name="connsiteX16" fmla="*/ 78932 w 125133"/>
                <a:gd name="connsiteY16" fmla="*/ 41816 h 127765"/>
                <a:gd name="connsiteX17" fmla="*/ 78932 w 125133"/>
                <a:gd name="connsiteY17" fmla="*/ 52115 h 127765"/>
                <a:gd name="connsiteX18" fmla="*/ 27880 w 125133"/>
                <a:gd name="connsiteY18" fmla="*/ 62136 h 127765"/>
                <a:gd name="connsiteX19" fmla="*/ 134 w 125133"/>
                <a:gd name="connsiteY19" fmla="*/ 98322 h 127765"/>
                <a:gd name="connsiteX20" fmla="*/ 44528 w 125133"/>
                <a:gd name="connsiteY20" fmla="*/ 127828 h 127765"/>
                <a:gd name="connsiteX21" fmla="*/ 80875 w 125133"/>
                <a:gd name="connsiteY21" fmla="*/ 103611 h 127765"/>
                <a:gd name="connsiteX22" fmla="*/ 78932 w 125133"/>
                <a:gd name="connsiteY22" fmla="*/ 57961 h 127765"/>
                <a:gd name="connsiteX23" fmla="*/ 78932 w 125133"/>
                <a:gd name="connsiteY23" fmla="*/ 85796 h 127765"/>
                <a:gd name="connsiteX24" fmla="*/ 46470 w 125133"/>
                <a:gd name="connsiteY24" fmla="*/ 121704 h 127765"/>
                <a:gd name="connsiteX25" fmla="*/ 21499 w 125133"/>
                <a:gd name="connsiteY25" fmla="*/ 98044 h 127765"/>
                <a:gd name="connsiteX26" fmla="*/ 78932 w 125133"/>
                <a:gd name="connsiteY26" fmla="*/ 57961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33" h="127765">
                  <a:moveTo>
                    <a:pt x="80875" y="103611"/>
                  </a:moveTo>
                  <a:cubicBezTo>
                    <a:pt x="81984" y="114746"/>
                    <a:pt x="89476" y="126436"/>
                    <a:pt x="102516" y="126436"/>
                  </a:cubicBezTo>
                  <a:cubicBezTo>
                    <a:pt x="108343" y="126436"/>
                    <a:pt x="125268" y="122539"/>
                    <a:pt x="125268" y="99993"/>
                  </a:cubicBezTo>
                  <a:lnTo>
                    <a:pt x="125268" y="84405"/>
                  </a:lnTo>
                  <a:lnTo>
                    <a:pt x="118331" y="84405"/>
                  </a:lnTo>
                  <a:lnTo>
                    <a:pt x="118331" y="99993"/>
                  </a:lnTo>
                  <a:cubicBezTo>
                    <a:pt x="118331" y="116137"/>
                    <a:pt x="111395" y="117807"/>
                    <a:pt x="108343" y="117807"/>
                  </a:cubicBezTo>
                  <a:cubicBezTo>
                    <a:pt x="99187" y="117807"/>
                    <a:pt x="98077" y="105281"/>
                    <a:pt x="98077" y="103890"/>
                  </a:cubicBezTo>
                  <a:lnTo>
                    <a:pt x="98077" y="48218"/>
                  </a:lnTo>
                  <a:cubicBezTo>
                    <a:pt x="98077" y="36527"/>
                    <a:pt x="98077" y="25672"/>
                    <a:pt x="88089" y="15372"/>
                  </a:cubicBezTo>
                  <a:cubicBezTo>
                    <a:pt x="77268" y="4516"/>
                    <a:pt x="63395" y="63"/>
                    <a:pt x="50077" y="63"/>
                  </a:cubicBezTo>
                  <a:cubicBezTo>
                    <a:pt x="27325" y="63"/>
                    <a:pt x="8181" y="13146"/>
                    <a:pt x="8181" y="31517"/>
                  </a:cubicBezTo>
                  <a:cubicBezTo>
                    <a:pt x="8181" y="39868"/>
                    <a:pt x="13730" y="44600"/>
                    <a:pt x="20944" y="44600"/>
                  </a:cubicBezTo>
                  <a:cubicBezTo>
                    <a:pt x="28712" y="44600"/>
                    <a:pt x="33707" y="39033"/>
                    <a:pt x="33707" y="31795"/>
                  </a:cubicBezTo>
                  <a:cubicBezTo>
                    <a:pt x="33707" y="28455"/>
                    <a:pt x="32319" y="19269"/>
                    <a:pt x="19556" y="18991"/>
                  </a:cubicBezTo>
                  <a:cubicBezTo>
                    <a:pt x="27048" y="9249"/>
                    <a:pt x="40643" y="6187"/>
                    <a:pt x="49522" y="6187"/>
                  </a:cubicBezTo>
                  <a:cubicBezTo>
                    <a:pt x="63117" y="6187"/>
                    <a:pt x="78932" y="17042"/>
                    <a:pt x="78932" y="41816"/>
                  </a:cubicBezTo>
                  <a:lnTo>
                    <a:pt x="78932" y="52115"/>
                  </a:lnTo>
                  <a:cubicBezTo>
                    <a:pt x="64782" y="52950"/>
                    <a:pt x="45360" y="53786"/>
                    <a:pt x="27880" y="62136"/>
                  </a:cubicBezTo>
                  <a:cubicBezTo>
                    <a:pt x="7071" y="71600"/>
                    <a:pt x="134" y="86075"/>
                    <a:pt x="134" y="98322"/>
                  </a:cubicBezTo>
                  <a:cubicBezTo>
                    <a:pt x="134" y="120869"/>
                    <a:pt x="27048" y="127828"/>
                    <a:pt x="44528" y="127828"/>
                  </a:cubicBezTo>
                  <a:cubicBezTo>
                    <a:pt x="62840" y="127828"/>
                    <a:pt x="75603" y="116694"/>
                    <a:pt x="80875" y="103611"/>
                  </a:cubicBezTo>
                  <a:close/>
                  <a:moveTo>
                    <a:pt x="78932" y="57961"/>
                  </a:moveTo>
                  <a:lnTo>
                    <a:pt x="78932" y="85796"/>
                  </a:lnTo>
                  <a:cubicBezTo>
                    <a:pt x="78932" y="112240"/>
                    <a:pt x="58955" y="121704"/>
                    <a:pt x="46470" y="121704"/>
                  </a:cubicBezTo>
                  <a:cubicBezTo>
                    <a:pt x="32874" y="121704"/>
                    <a:pt x="21499" y="111962"/>
                    <a:pt x="21499" y="98044"/>
                  </a:cubicBezTo>
                  <a:cubicBezTo>
                    <a:pt x="21499" y="82735"/>
                    <a:pt x="33152" y="59631"/>
                    <a:pt x="78932" y="5796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7" name="Freeform 7346">
              <a:extLst>
                <a:ext uri="{FF2B5EF4-FFF2-40B4-BE49-F238E27FC236}">
                  <a16:creationId xmlns:a16="http://schemas.microsoft.com/office/drawing/2014/main" id="{A3ED20D8-8E78-01F7-2522-24370A00299F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>
              <a:off x="4597222" y="7028110"/>
              <a:ext cx="136786" cy="177034"/>
            </a:xfrm>
            <a:custGeom>
              <a:avLst/>
              <a:gdLst>
                <a:gd name="connsiteX0" fmla="*/ 40093 w 136786"/>
                <a:gd name="connsiteY0" fmla="*/ 18434 h 177034"/>
                <a:gd name="connsiteX1" fmla="*/ 40093 w 136786"/>
                <a:gd name="connsiteY1" fmla="*/ 63 h 177034"/>
                <a:gd name="connsiteX2" fmla="*/ 139 w 136786"/>
                <a:gd name="connsiteY2" fmla="*/ 3125 h 177034"/>
                <a:gd name="connsiteX3" fmla="*/ 139 w 136786"/>
                <a:gd name="connsiteY3" fmla="*/ 11754 h 177034"/>
                <a:gd name="connsiteX4" fmla="*/ 21781 w 136786"/>
                <a:gd name="connsiteY4" fmla="*/ 25672 h 177034"/>
                <a:gd name="connsiteX5" fmla="*/ 21781 w 136786"/>
                <a:gd name="connsiteY5" fmla="*/ 155942 h 177034"/>
                <a:gd name="connsiteX6" fmla="*/ 139 w 136786"/>
                <a:gd name="connsiteY6" fmla="*/ 168468 h 177034"/>
                <a:gd name="connsiteX7" fmla="*/ 139 w 136786"/>
                <a:gd name="connsiteY7" fmla="*/ 177097 h 177034"/>
                <a:gd name="connsiteX8" fmla="*/ 31215 w 136786"/>
                <a:gd name="connsiteY8" fmla="*/ 176262 h 177034"/>
                <a:gd name="connsiteX9" fmla="*/ 62567 w 136786"/>
                <a:gd name="connsiteY9" fmla="*/ 177097 h 177034"/>
                <a:gd name="connsiteX10" fmla="*/ 62567 w 136786"/>
                <a:gd name="connsiteY10" fmla="*/ 168468 h 177034"/>
                <a:gd name="connsiteX11" fmla="*/ 40926 w 136786"/>
                <a:gd name="connsiteY11" fmla="*/ 155942 h 177034"/>
                <a:gd name="connsiteX12" fmla="*/ 40926 w 136786"/>
                <a:gd name="connsiteY12" fmla="*/ 109178 h 177034"/>
                <a:gd name="connsiteX13" fmla="*/ 40926 w 136786"/>
                <a:gd name="connsiteY13" fmla="*/ 106673 h 177034"/>
                <a:gd name="connsiteX14" fmla="*/ 75053 w 136786"/>
                <a:gd name="connsiteY14" fmla="*/ 126158 h 177034"/>
                <a:gd name="connsiteX15" fmla="*/ 136926 w 136786"/>
                <a:gd name="connsiteY15" fmla="*/ 62971 h 177034"/>
                <a:gd name="connsiteX16" fmla="*/ 78937 w 136786"/>
                <a:gd name="connsiteY16" fmla="*/ 63 h 177034"/>
                <a:gd name="connsiteX17" fmla="*/ 40093 w 136786"/>
                <a:gd name="connsiteY17" fmla="*/ 18434 h 177034"/>
                <a:gd name="connsiteX18" fmla="*/ 40926 w 136786"/>
                <a:gd name="connsiteY18" fmla="*/ 91364 h 177034"/>
                <a:gd name="connsiteX19" fmla="*/ 40926 w 136786"/>
                <a:gd name="connsiteY19" fmla="*/ 29290 h 177034"/>
                <a:gd name="connsiteX20" fmla="*/ 76718 w 136786"/>
                <a:gd name="connsiteY20" fmla="*/ 7022 h 177034"/>
                <a:gd name="connsiteX21" fmla="*/ 113897 w 136786"/>
                <a:gd name="connsiteY21" fmla="*/ 62971 h 177034"/>
                <a:gd name="connsiteX22" fmla="*/ 73943 w 136786"/>
                <a:gd name="connsiteY22" fmla="*/ 120034 h 177034"/>
                <a:gd name="connsiteX23" fmla="*/ 44810 w 136786"/>
                <a:gd name="connsiteY23" fmla="*/ 103055 h 177034"/>
                <a:gd name="connsiteX24" fmla="*/ 40926 w 136786"/>
                <a:gd name="connsiteY24" fmla="*/ 91364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786" h="177034">
                  <a:moveTo>
                    <a:pt x="40093" y="18434"/>
                  </a:moveTo>
                  <a:lnTo>
                    <a:pt x="40093" y="63"/>
                  </a:lnTo>
                  <a:lnTo>
                    <a:pt x="139" y="3125"/>
                  </a:lnTo>
                  <a:lnTo>
                    <a:pt x="139" y="11754"/>
                  </a:lnTo>
                  <a:cubicBezTo>
                    <a:pt x="19839" y="11754"/>
                    <a:pt x="21781" y="13424"/>
                    <a:pt x="21781" y="25672"/>
                  </a:cubicBezTo>
                  <a:lnTo>
                    <a:pt x="21781" y="155942"/>
                  </a:lnTo>
                  <a:cubicBezTo>
                    <a:pt x="21781" y="168468"/>
                    <a:pt x="18729" y="168468"/>
                    <a:pt x="139" y="168468"/>
                  </a:cubicBezTo>
                  <a:lnTo>
                    <a:pt x="139" y="177097"/>
                  </a:lnTo>
                  <a:cubicBezTo>
                    <a:pt x="9573" y="176819"/>
                    <a:pt x="24001" y="176262"/>
                    <a:pt x="31215" y="176262"/>
                  </a:cubicBezTo>
                  <a:cubicBezTo>
                    <a:pt x="38706" y="176262"/>
                    <a:pt x="52856" y="176819"/>
                    <a:pt x="62567" y="177097"/>
                  </a:cubicBezTo>
                  <a:lnTo>
                    <a:pt x="62567" y="168468"/>
                  </a:lnTo>
                  <a:cubicBezTo>
                    <a:pt x="43978" y="168468"/>
                    <a:pt x="40926" y="168468"/>
                    <a:pt x="40926" y="155942"/>
                  </a:cubicBezTo>
                  <a:lnTo>
                    <a:pt x="40926" y="109178"/>
                  </a:lnTo>
                  <a:lnTo>
                    <a:pt x="40926" y="106673"/>
                  </a:lnTo>
                  <a:cubicBezTo>
                    <a:pt x="42313" y="111127"/>
                    <a:pt x="53966" y="126158"/>
                    <a:pt x="75053" y="126158"/>
                  </a:cubicBezTo>
                  <a:cubicBezTo>
                    <a:pt x="108070" y="126158"/>
                    <a:pt x="136926" y="98879"/>
                    <a:pt x="136926" y="62971"/>
                  </a:cubicBezTo>
                  <a:cubicBezTo>
                    <a:pt x="136926" y="27620"/>
                    <a:pt x="110013" y="63"/>
                    <a:pt x="78937" y="63"/>
                  </a:cubicBezTo>
                  <a:cubicBezTo>
                    <a:pt x="57296" y="63"/>
                    <a:pt x="45642" y="12310"/>
                    <a:pt x="40093" y="18434"/>
                  </a:cubicBezTo>
                  <a:close/>
                  <a:moveTo>
                    <a:pt x="40926" y="91364"/>
                  </a:moveTo>
                  <a:lnTo>
                    <a:pt x="40926" y="29290"/>
                  </a:lnTo>
                  <a:cubicBezTo>
                    <a:pt x="48972" y="15094"/>
                    <a:pt x="62567" y="7022"/>
                    <a:pt x="76718" y="7022"/>
                  </a:cubicBezTo>
                  <a:cubicBezTo>
                    <a:pt x="96972" y="7022"/>
                    <a:pt x="113897" y="31517"/>
                    <a:pt x="113897" y="62971"/>
                  </a:cubicBezTo>
                  <a:cubicBezTo>
                    <a:pt x="113897" y="96652"/>
                    <a:pt x="94475" y="120034"/>
                    <a:pt x="73943" y="120034"/>
                  </a:cubicBezTo>
                  <a:cubicBezTo>
                    <a:pt x="62845" y="120034"/>
                    <a:pt x="52301" y="114467"/>
                    <a:pt x="44810" y="103055"/>
                  </a:cubicBezTo>
                  <a:cubicBezTo>
                    <a:pt x="40926" y="97209"/>
                    <a:pt x="40926" y="96931"/>
                    <a:pt x="40926" y="9136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8" name="Freeform 7347">
              <a:extLst>
                <a:ext uri="{FF2B5EF4-FFF2-40B4-BE49-F238E27FC236}">
                  <a16:creationId xmlns:a16="http://schemas.microsoft.com/office/drawing/2014/main" id="{988C4D45-3A87-E6F0-36CC-8FD0260EB4FB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>
              <a:off x="4751366" y="7028110"/>
              <a:ext cx="136786" cy="177034"/>
            </a:xfrm>
            <a:custGeom>
              <a:avLst/>
              <a:gdLst>
                <a:gd name="connsiteX0" fmla="*/ 40099 w 136786"/>
                <a:gd name="connsiteY0" fmla="*/ 18434 h 177034"/>
                <a:gd name="connsiteX1" fmla="*/ 40099 w 136786"/>
                <a:gd name="connsiteY1" fmla="*/ 63 h 177034"/>
                <a:gd name="connsiteX2" fmla="*/ 145 w 136786"/>
                <a:gd name="connsiteY2" fmla="*/ 3125 h 177034"/>
                <a:gd name="connsiteX3" fmla="*/ 145 w 136786"/>
                <a:gd name="connsiteY3" fmla="*/ 11754 h 177034"/>
                <a:gd name="connsiteX4" fmla="*/ 21787 w 136786"/>
                <a:gd name="connsiteY4" fmla="*/ 25672 h 177034"/>
                <a:gd name="connsiteX5" fmla="*/ 21787 w 136786"/>
                <a:gd name="connsiteY5" fmla="*/ 155942 h 177034"/>
                <a:gd name="connsiteX6" fmla="*/ 145 w 136786"/>
                <a:gd name="connsiteY6" fmla="*/ 168468 h 177034"/>
                <a:gd name="connsiteX7" fmla="*/ 145 w 136786"/>
                <a:gd name="connsiteY7" fmla="*/ 177097 h 177034"/>
                <a:gd name="connsiteX8" fmla="*/ 31220 w 136786"/>
                <a:gd name="connsiteY8" fmla="*/ 176262 h 177034"/>
                <a:gd name="connsiteX9" fmla="*/ 62573 w 136786"/>
                <a:gd name="connsiteY9" fmla="*/ 177097 h 177034"/>
                <a:gd name="connsiteX10" fmla="*/ 62573 w 136786"/>
                <a:gd name="connsiteY10" fmla="*/ 168468 h 177034"/>
                <a:gd name="connsiteX11" fmla="*/ 40931 w 136786"/>
                <a:gd name="connsiteY11" fmla="*/ 155942 h 177034"/>
                <a:gd name="connsiteX12" fmla="*/ 40931 w 136786"/>
                <a:gd name="connsiteY12" fmla="*/ 109178 h 177034"/>
                <a:gd name="connsiteX13" fmla="*/ 40931 w 136786"/>
                <a:gd name="connsiteY13" fmla="*/ 106673 h 177034"/>
                <a:gd name="connsiteX14" fmla="*/ 75059 w 136786"/>
                <a:gd name="connsiteY14" fmla="*/ 126158 h 177034"/>
                <a:gd name="connsiteX15" fmla="*/ 136932 w 136786"/>
                <a:gd name="connsiteY15" fmla="*/ 62971 h 177034"/>
                <a:gd name="connsiteX16" fmla="*/ 78943 w 136786"/>
                <a:gd name="connsiteY16" fmla="*/ 63 h 177034"/>
                <a:gd name="connsiteX17" fmla="*/ 40099 w 136786"/>
                <a:gd name="connsiteY17" fmla="*/ 18434 h 177034"/>
                <a:gd name="connsiteX18" fmla="*/ 40931 w 136786"/>
                <a:gd name="connsiteY18" fmla="*/ 91364 h 177034"/>
                <a:gd name="connsiteX19" fmla="*/ 40931 w 136786"/>
                <a:gd name="connsiteY19" fmla="*/ 29290 h 177034"/>
                <a:gd name="connsiteX20" fmla="*/ 76723 w 136786"/>
                <a:gd name="connsiteY20" fmla="*/ 7022 h 177034"/>
                <a:gd name="connsiteX21" fmla="*/ 113903 w 136786"/>
                <a:gd name="connsiteY21" fmla="*/ 62971 h 177034"/>
                <a:gd name="connsiteX22" fmla="*/ 73949 w 136786"/>
                <a:gd name="connsiteY22" fmla="*/ 120034 h 177034"/>
                <a:gd name="connsiteX23" fmla="*/ 44816 w 136786"/>
                <a:gd name="connsiteY23" fmla="*/ 103055 h 177034"/>
                <a:gd name="connsiteX24" fmla="*/ 40931 w 136786"/>
                <a:gd name="connsiteY24" fmla="*/ 91364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786" h="177034">
                  <a:moveTo>
                    <a:pt x="40099" y="18434"/>
                  </a:moveTo>
                  <a:lnTo>
                    <a:pt x="40099" y="63"/>
                  </a:lnTo>
                  <a:lnTo>
                    <a:pt x="145" y="3125"/>
                  </a:lnTo>
                  <a:lnTo>
                    <a:pt x="145" y="11754"/>
                  </a:lnTo>
                  <a:cubicBezTo>
                    <a:pt x="19844" y="11754"/>
                    <a:pt x="21787" y="13424"/>
                    <a:pt x="21787" y="25672"/>
                  </a:cubicBezTo>
                  <a:lnTo>
                    <a:pt x="21787" y="155942"/>
                  </a:lnTo>
                  <a:cubicBezTo>
                    <a:pt x="21787" y="168468"/>
                    <a:pt x="18734" y="168468"/>
                    <a:pt x="145" y="168468"/>
                  </a:cubicBezTo>
                  <a:lnTo>
                    <a:pt x="145" y="177097"/>
                  </a:lnTo>
                  <a:cubicBezTo>
                    <a:pt x="9578" y="176819"/>
                    <a:pt x="24006" y="176262"/>
                    <a:pt x="31220" y="176262"/>
                  </a:cubicBezTo>
                  <a:cubicBezTo>
                    <a:pt x="38711" y="176262"/>
                    <a:pt x="52862" y="176819"/>
                    <a:pt x="62573" y="177097"/>
                  </a:cubicBezTo>
                  <a:lnTo>
                    <a:pt x="62573" y="168468"/>
                  </a:lnTo>
                  <a:cubicBezTo>
                    <a:pt x="43983" y="168468"/>
                    <a:pt x="40931" y="168468"/>
                    <a:pt x="40931" y="155942"/>
                  </a:cubicBezTo>
                  <a:lnTo>
                    <a:pt x="40931" y="109178"/>
                  </a:lnTo>
                  <a:lnTo>
                    <a:pt x="40931" y="106673"/>
                  </a:lnTo>
                  <a:cubicBezTo>
                    <a:pt x="42318" y="111127"/>
                    <a:pt x="53972" y="126158"/>
                    <a:pt x="75059" y="126158"/>
                  </a:cubicBezTo>
                  <a:cubicBezTo>
                    <a:pt x="108076" y="126158"/>
                    <a:pt x="136932" y="98879"/>
                    <a:pt x="136932" y="62971"/>
                  </a:cubicBezTo>
                  <a:cubicBezTo>
                    <a:pt x="136932" y="27620"/>
                    <a:pt x="110018" y="63"/>
                    <a:pt x="78943" y="63"/>
                  </a:cubicBezTo>
                  <a:cubicBezTo>
                    <a:pt x="57301" y="63"/>
                    <a:pt x="45648" y="12310"/>
                    <a:pt x="40099" y="18434"/>
                  </a:cubicBezTo>
                  <a:close/>
                  <a:moveTo>
                    <a:pt x="40931" y="91364"/>
                  </a:moveTo>
                  <a:lnTo>
                    <a:pt x="40931" y="29290"/>
                  </a:lnTo>
                  <a:cubicBezTo>
                    <a:pt x="48977" y="15094"/>
                    <a:pt x="62573" y="7022"/>
                    <a:pt x="76723" y="7022"/>
                  </a:cubicBezTo>
                  <a:cubicBezTo>
                    <a:pt x="96978" y="7022"/>
                    <a:pt x="113903" y="31517"/>
                    <a:pt x="113903" y="62971"/>
                  </a:cubicBezTo>
                  <a:cubicBezTo>
                    <a:pt x="113903" y="96652"/>
                    <a:pt x="94481" y="120034"/>
                    <a:pt x="73949" y="120034"/>
                  </a:cubicBezTo>
                  <a:cubicBezTo>
                    <a:pt x="62850" y="120034"/>
                    <a:pt x="52307" y="114467"/>
                    <a:pt x="44816" y="103055"/>
                  </a:cubicBezTo>
                  <a:cubicBezTo>
                    <a:pt x="40931" y="97209"/>
                    <a:pt x="40931" y="96931"/>
                    <a:pt x="40931" y="9136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49" name="Freeform 7348">
              <a:extLst>
                <a:ext uri="{FF2B5EF4-FFF2-40B4-BE49-F238E27FC236}">
                  <a16:creationId xmlns:a16="http://schemas.microsoft.com/office/drawing/2014/main" id="{22EAD33E-DF5C-36FD-0D90-D5F3BD4123E0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>
              <a:off x="4913217" y="7026440"/>
              <a:ext cx="107376" cy="127765"/>
            </a:xfrm>
            <a:custGeom>
              <a:avLst/>
              <a:gdLst>
                <a:gd name="connsiteX0" fmla="*/ 23457 w 107376"/>
                <a:gd name="connsiteY0" fmla="*/ 54621 h 127765"/>
                <a:gd name="connsiteX1" fmla="*/ 57862 w 107376"/>
                <a:gd name="connsiteY1" fmla="*/ 6187 h 127765"/>
                <a:gd name="connsiteX2" fmla="*/ 89215 w 107376"/>
                <a:gd name="connsiteY2" fmla="*/ 54621 h 127765"/>
                <a:gd name="connsiteX3" fmla="*/ 23457 w 107376"/>
                <a:gd name="connsiteY3" fmla="*/ 54621 h 127765"/>
                <a:gd name="connsiteX4" fmla="*/ 23180 w 107376"/>
                <a:gd name="connsiteY4" fmla="*/ 60466 h 127765"/>
                <a:gd name="connsiteX5" fmla="*/ 100590 w 107376"/>
                <a:gd name="connsiteY5" fmla="*/ 60466 h 127765"/>
                <a:gd name="connsiteX6" fmla="*/ 107527 w 107376"/>
                <a:gd name="connsiteY6" fmla="*/ 54621 h 127765"/>
                <a:gd name="connsiteX7" fmla="*/ 57862 w 107376"/>
                <a:gd name="connsiteY7" fmla="*/ 63 h 127765"/>
                <a:gd name="connsiteX8" fmla="*/ 151 w 107376"/>
                <a:gd name="connsiteY8" fmla="*/ 63528 h 127765"/>
                <a:gd name="connsiteX9" fmla="*/ 61191 w 107376"/>
                <a:gd name="connsiteY9" fmla="*/ 127828 h 127765"/>
                <a:gd name="connsiteX10" fmla="*/ 107527 w 107376"/>
                <a:gd name="connsiteY10" fmla="*/ 91642 h 127765"/>
                <a:gd name="connsiteX11" fmla="*/ 103920 w 107376"/>
                <a:gd name="connsiteY11" fmla="*/ 88302 h 127765"/>
                <a:gd name="connsiteX12" fmla="*/ 100313 w 107376"/>
                <a:gd name="connsiteY12" fmla="*/ 92199 h 127765"/>
                <a:gd name="connsiteX13" fmla="*/ 62856 w 107376"/>
                <a:gd name="connsiteY13" fmla="*/ 120869 h 127765"/>
                <a:gd name="connsiteX14" fmla="*/ 31503 w 107376"/>
                <a:gd name="connsiteY14" fmla="*/ 102219 h 127765"/>
                <a:gd name="connsiteX15" fmla="*/ 23180 w 107376"/>
                <a:gd name="connsiteY15" fmla="*/ 60466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376" h="127765">
                  <a:moveTo>
                    <a:pt x="23457" y="54621"/>
                  </a:moveTo>
                  <a:cubicBezTo>
                    <a:pt x="25122" y="13146"/>
                    <a:pt x="48428" y="6187"/>
                    <a:pt x="57862" y="6187"/>
                  </a:cubicBezTo>
                  <a:cubicBezTo>
                    <a:pt x="86440" y="6187"/>
                    <a:pt x="89215" y="43765"/>
                    <a:pt x="89215" y="54621"/>
                  </a:cubicBezTo>
                  <a:lnTo>
                    <a:pt x="23457" y="54621"/>
                  </a:lnTo>
                  <a:close/>
                  <a:moveTo>
                    <a:pt x="23180" y="60466"/>
                  </a:moveTo>
                  <a:lnTo>
                    <a:pt x="100590" y="60466"/>
                  </a:lnTo>
                  <a:cubicBezTo>
                    <a:pt x="106695" y="60466"/>
                    <a:pt x="107527" y="60466"/>
                    <a:pt x="107527" y="54621"/>
                  </a:cubicBezTo>
                  <a:cubicBezTo>
                    <a:pt x="107527" y="27063"/>
                    <a:pt x="92544" y="63"/>
                    <a:pt x="57862" y="63"/>
                  </a:cubicBezTo>
                  <a:cubicBezTo>
                    <a:pt x="25677" y="63"/>
                    <a:pt x="151" y="28733"/>
                    <a:pt x="151" y="63528"/>
                  </a:cubicBezTo>
                  <a:cubicBezTo>
                    <a:pt x="151" y="100828"/>
                    <a:pt x="29284" y="127828"/>
                    <a:pt x="61191" y="127828"/>
                  </a:cubicBezTo>
                  <a:cubicBezTo>
                    <a:pt x="95041" y="127828"/>
                    <a:pt x="107527" y="96931"/>
                    <a:pt x="107527" y="91642"/>
                  </a:cubicBezTo>
                  <a:cubicBezTo>
                    <a:pt x="107527" y="88858"/>
                    <a:pt x="105307" y="88302"/>
                    <a:pt x="103920" y="88302"/>
                  </a:cubicBezTo>
                  <a:cubicBezTo>
                    <a:pt x="101423" y="88302"/>
                    <a:pt x="100868" y="89972"/>
                    <a:pt x="100313" y="92199"/>
                  </a:cubicBezTo>
                  <a:cubicBezTo>
                    <a:pt x="90602" y="120869"/>
                    <a:pt x="65631" y="120869"/>
                    <a:pt x="62856" y="120869"/>
                  </a:cubicBezTo>
                  <a:cubicBezTo>
                    <a:pt x="48983" y="120869"/>
                    <a:pt x="37885" y="112519"/>
                    <a:pt x="31503" y="102219"/>
                  </a:cubicBezTo>
                  <a:cubicBezTo>
                    <a:pt x="23180" y="88858"/>
                    <a:pt x="23180" y="70487"/>
                    <a:pt x="23180" y="6046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0" name="Freeform 7349">
              <a:extLst>
                <a:ext uri="{FF2B5EF4-FFF2-40B4-BE49-F238E27FC236}">
                  <a16:creationId xmlns:a16="http://schemas.microsoft.com/office/drawing/2014/main" id="{BCC8B9C8-6DFB-898C-C4B0-CB495F82026F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>
              <a:off x="5037642" y="7028110"/>
              <a:ext cx="139561" cy="123033"/>
            </a:xfrm>
            <a:custGeom>
              <a:avLst/>
              <a:gdLst>
                <a:gd name="connsiteX0" fmla="*/ 21797 w 139561"/>
                <a:gd name="connsiteY0" fmla="*/ 27342 h 123033"/>
                <a:gd name="connsiteX1" fmla="*/ 21797 w 139561"/>
                <a:gd name="connsiteY1" fmla="*/ 101941 h 123033"/>
                <a:gd name="connsiteX2" fmla="*/ 155 w 139561"/>
                <a:gd name="connsiteY2" fmla="*/ 114467 h 123033"/>
                <a:gd name="connsiteX3" fmla="*/ 155 w 139561"/>
                <a:gd name="connsiteY3" fmla="*/ 123096 h 123033"/>
                <a:gd name="connsiteX4" fmla="*/ 31508 w 139561"/>
                <a:gd name="connsiteY4" fmla="*/ 122261 h 123033"/>
                <a:gd name="connsiteX5" fmla="*/ 62583 w 139561"/>
                <a:gd name="connsiteY5" fmla="*/ 123096 h 123033"/>
                <a:gd name="connsiteX6" fmla="*/ 62583 w 139561"/>
                <a:gd name="connsiteY6" fmla="*/ 114467 h 123033"/>
                <a:gd name="connsiteX7" fmla="*/ 40941 w 139561"/>
                <a:gd name="connsiteY7" fmla="*/ 101941 h 123033"/>
                <a:gd name="connsiteX8" fmla="*/ 40941 w 139561"/>
                <a:gd name="connsiteY8" fmla="*/ 50724 h 123033"/>
                <a:gd name="connsiteX9" fmla="*/ 78398 w 139561"/>
                <a:gd name="connsiteY9" fmla="*/ 6187 h 123033"/>
                <a:gd name="connsiteX10" fmla="*/ 98930 w 139561"/>
                <a:gd name="connsiteY10" fmla="*/ 37084 h 123033"/>
                <a:gd name="connsiteX11" fmla="*/ 98930 w 139561"/>
                <a:gd name="connsiteY11" fmla="*/ 101941 h 123033"/>
                <a:gd name="connsiteX12" fmla="*/ 77288 w 139561"/>
                <a:gd name="connsiteY12" fmla="*/ 114467 h 123033"/>
                <a:gd name="connsiteX13" fmla="*/ 77288 w 139561"/>
                <a:gd name="connsiteY13" fmla="*/ 123096 h 123033"/>
                <a:gd name="connsiteX14" fmla="*/ 108641 w 139561"/>
                <a:gd name="connsiteY14" fmla="*/ 122261 h 123033"/>
                <a:gd name="connsiteX15" fmla="*/ 139716 w 139561"/>
                <a:gd name="connsiteY15" fmla="*/ 123096 h 123033"/>
                <a:gd name="connsiteX16" fmla="*/ 139716 w 139561"/>
                <a:gd name="connsiteY16" fmla="*/ 114467 h 123033"/>
                <a:gd name="connsiteX17" fmla="*/ 118075 w 139561"/>
                <a:gd name="connsiteY17" fmla="*/ 106116 h 123033"/>
                <a:gd name="connsiteX18" fmla="*/ 118075 w 139561"/>
                <a:gd name="connsiteY18" fmla="*/ 52950 h 123033"/>
                <a:gd name="connsiteX19" fmla="*/ 109474 w 139561"/>
                <a:gd name="connsiteY19" fmla="*/ 10362 h 123033"/>
                <a:gd name="connsiteX20" fmla="*/ 80340 w 139561"/>
                <a:gd name="connsiteY20" fmla="*/ 63 h 123033"/>
                <a:gd name="connsiteX21" fmla="*/ 39277 w 139561"/>
                <a:gd name="connsiteY21" fmla="*/ 29290 h 123033"/>
                <a:gd name="connsiteX22" fmla="*/ 39277 w 139561"/>
                <a:gd name="connsiteY22" fmla="*/ 63 h 123033"/>
                <a:gd name="connsiteX23" fmla="*/ 155 w 139561"/>
                <a:gd name="connsiteY23" fmla="*/ 3125 h 123033"/>
                <a:gd name="connsiteX24" fmla="*/ 155 w 139561"/>
                <a:gd name="connsiteY24" fmla="*/ 11754 h 123033"/>
                <a:gd name="connsiteX25" fmla="*/ 21797 w 139561"/>
                <a:gd name="connsiteY25" fmla="*/ 27342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561" h="123033">
                  <a:moveTo>
                    <a:pt x="21797" y="27342"/>
                  </a:moveTo>
                  <a:lnTo>
                    <a:pt x="21797" y="101941"/>
                  </a:lnTo>
                  <a:cubicBezTo>
                    <a:pt x="21797" y="114467"/>
                    <a:pt x="18745" y="114467"/>
                    <a:pt x="155" y="114467"/>
                  </a:cubicBezTo>
                  <a:lnTo>
                    <a:pt x="155" y="123096"/>
                  </a:lnTo>
                  <a:cubicBezTo>
                    <a:pt x="9866" y="122818"/>
                    <a:pt x="24016" y="122261"/>
                    <a:pt x="31508" y="122261"/>
                  </a:cubicBezTo>
                  <a:cubicBezTo>
                    <a:pt x="38722" y="122261"/>
                    <a:pt x="53150" y="122818"/>
                    <a:pt x="62583" y="123096"/>
                  </a:cubicBezTo>
                  <a:lnTo>
                    <a:pt x="62583" y="114467"/>
                  </a:lnTo>
                  <a:cubicBezTo>
                    <a:pt x="43993" y="114467"/>
                    <a:pt x="40941" y="114467"/>
                    <a:pt x="40941" y="101941"/>
                  </a:cubicBezTo>
                  <a:lnTo>
                    <a:pt x="40941" y="50724"/>
                  </a:lnTo>
                  <a:cubicBezTo>
                    <a:pt x="40941" y="21775"/>
                    <a:pt x="60641" y="6187"/>
                    <a:pt x="78398" y="6187"/>
                  </a:cubicBezTo>
                  <a:cubicBezTo>
                    <a:pt x="95878" y="6187"/>
                    <a:pt x="98930" y="21218"/>
                    <a:pt x="98930" y="37084"/>
                  </a:cubicBezTo>
                  <a:lnTo>
                    <a:pt x="98930" y="101941"/>
                  </a:lnTo>
                  <a:cubicBezTo>
                    <a:pt x="98930" y="114467"/>
                    <a:pt x="95878" y="114467"/>
                    <a:pt x="77288" y="114467"/>
                  </a:cubicBezTo>
                  <a:lnTo>
                    <a:pt x="77288" y="123096"/>
                  </a:lnTo>
                  <a:cubicBezTo>
                    <a:pt x="86999" y="122818"/>
                    <a:pt x="101150" y="122261"/>
                    <a:pt x="108641" y="122261"/>
                  </a:cubicBezTo>
                  <a:cubicBezTo>
                    <a:pt x="115855" y="122261"/>
                    <a:pt x="130283" y="122818"/>
                    <a:pt x="139716" y="123096"/>
                  </a:cubicBezTo>
                  <a:lnTo>
                    <a:pt x="139716" y="114467"/>
                  </a:lnTo>
                  <a:cubicBezTo>
                    <a:pt x="125289" y="114467"/>
                    <a:pt x="118352" y="114467"/>
                    <a:pt x="118075" y="106116"/>
                  </a:cubicBezTo>
                  <a:lnTo>
                    <a:pt x="118075" y="52950"/>
                  </a:lnTo>
                  <a:cubicBezTo>
                    <a:pt x="118075" y="29012"/>
                    <a:pt x="118075" y="20383"/>
                    <a:pt x="109474" y="10362"/>
                  </a:cubicBezTo>
                  <a:cubicBezTo>
                    <a:pt x="105589" y="5630"/>
                    <a:pt x="96433" y="63"/>
                    <a:pt x="80340" y="63"/>
                  </a:cubicBezTo>
                  <a:cubicBezTo>
                    <a:pt x="60086" y="63"/>
                    <a:pt x="47045" y="12032"/>
                    <a:pt x="39277" y="29290"/>
                  </a:cubicBezTo>
                  <a:lnTo>
                    <a:pt x="39277" y="63"/>
                  </a:lnTo>
                  <a:lnTo>
                    <a:pt x="155" y="3125"/>
                  </a:lnTo>
                  <a:lnTo>
                    <a:pt x="155" y="11754"/>
                  </a:lnTo>
                  <a:cubicBezTo>
                    <a:pt x="19577" y="11754"/>
                    <a:pt x="21797" y="13702"/>
                    <a:pt x="21797" y="2734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1" name="Freeform 7350">
              <a:extLst>
                <a:ext uri="{FF2B5EF4-FFF2-40B4-BE49-F238E27FC236}">
                  <a16:creationId xmlns:a16="http://schemas.microsoft.com/office/drawing/2014/main" id="{31C96EAD-3EF0-E231-B176-4B17145B52C9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>
              <a:off x="5192063" y="7026440"/>
              <a:ext cx="90728" cy="127765"/>
            </a:xfrm>
            <a:custGeom>
              <a:avLst/>
              <a:gdLst>
                <a:gd name="connsiteX0" fmla="*/ 48716 w 90728"/>
                <a:gd name="connsiteY0" fmla="*/ 70765 h 127765"/>
                <a:gd name="connsiteX1" fmla="*/ 77571 w 90728"/>
                <a:gd name="connsiteY1" fmla="*/ 96374 h 127765"/>
                <a:gd name="connsiteX2" fmla="*/ 46219 w 90728"/>
                <a:gd name="connsiteY2" fmla="*/ 121704 h 127765"/>
                <a:gd name="connsiteX3" fmla="*/ 7652 w 90728"/>
                <a:gd name="connsiteY3" fmla="*/ 82178 h 127765"/>
                <a:gd name="connsiteX4" fmla="*/ 3768 w 90728"/>
                <a:gd name="connsiteY4" fmla="*/ 77446 h 127765"/>
                <a:gd name="connsiteX5" fmla="*/ 161 w 90728"/>
                <a:gd name="connsiteY5" fmla="*/ 84405 h 127765"/>
                <a:gd name="connsiteX6" fmla="*/ 161 w 90728"/>
                <a:gd name="connsiteY6" fmla="*/ 121148 h 127765"/>
                <a:gd name="connsiteX7" fmla="*/ 3213 w 90728"/>
                <a:gd name="connsiteY7" fmla="*/ 127828 h 127765"/>
                <a:gd name="connsiteX8" fmla="*/ 10149 w 90728"/>
                <a:gd name="connsiteY8" fmla="*/ 122261 h 127765"/>
                <a:gd name="connsiteX9" fmla="*/ 15698 w 90728"/>
                <a:gd name="connsiteY9" fmla="*/ 115859 h 127765"/>
                <a:gd name="connsiteX10" fmla="*/ 46219 w 90728"/>
                <a:gd name="connsiteY10" fmla="*/ 127828 h 127765"/>
                <a:gd name="connsiteX11" fmla="*/ 90889 w 90728"/>
                <a:gd name="connsiteY11" fmla="*/ 89137 h 127765"/>
                <a:gd name="connsiteX12" fmla="*/ 79236 w 90728"/>
                <a:gd name="connsiteY12" fmla="*/ 62693 h 127765"/>
                <a:gd name="connsiteX13" fmla="*/ 47606 w 90728"/>
                <a:gd name="connsiteY13" fmla="*/ 49332 h 127765"/>
                <a:gd name="connsiteX14" fmla="*/ 13479 w 90728"/>
                <a:gd name="connsiteY14" fmla="*/ 26507 h 127765"/>
                <a:gd name="connsiteX15" fmla="*/ 44554 w 90728"/>
                <a:gd name="connsiteY15" fmla="*/ 5352 h 127765"/>
                <a:gd name="connsiteX16" fmla="*/ 77016 w 90728"/>
                <a:gd name="connsiteY16" fmla="*/ 39033 h 127765"/>
                <a:gd name="connsiteX17" fmla="*/ 80346 w 90728"/>
                <a:gd name="connsiteY17" fmla="*/ 41538 h 127765"/>
                <a:gd name="connsiteX18" fmla="*/ 83953 w 90728"/>
                <a:gd name="connsiteY18" fmla="*/ 34857 h 127765"/>
                <a:gd name="connsiteX19" fmla="*/ 83953 w 90728"/>
                <a:gd name="connsiteY19" fmla="*/ 6743 h 127765"/>
                <a:gd name="connsiteX20" fmla="*/ 80901 w 90728"/>
                <a:gd name="connsiteY20" fmla="*/ 63 h 127765"/>
                <a:gd name="connsiteX21" fmla="*/ 75352 w 90728"/>
                <a:gd name="connsiteY21" fmla="*/ 3403 h 127765"/>
                <a:gd name="connsiteX22" fmla="*/ 70635 w 90728"/>
                <a:gd name="connsiteY22" fmla="*/ 7857 h 127765"/>
                <a:gd name="connsiteX23" fmla="*/ 44554 w 90728"/>
                <a:gd name="connsiteY23" fmla="*/ 63 h 127765"/>
                <a:gd name="connsiteX24" fmla="*/ 161 w 90728"/>
                <a:gd name="connsiteY24" fmla="*/ 34301 h 127765"/>
                <a:gd name="connsiteX25" fmla="*/ 12091 w 90728"/>
                <a:gd name="connsiteY25" fmla="*/ 57961 h 127765"/>
                <a:gd name="connsiteX26" fmla="*/ 48716 w 90728"/>
                <a:gd name="connsiteY26" fmla="*/ 70765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28" h="127765">
                  <a:moveTo>
                    <a:pt x="48716" y="70765"/>
                  </a:moveTo>
                  <a:cubicBezTo>
                    <a:pt x="54820" y="71879"/>
                    <a:pt x="77571" y="76332"/>
                    <a:pt x="77571" y="96374"/>
                  </a:cubicBezTo>
                  <a:cubicBezTo>
                    <a:pt x="77571" y="110570"/>
                    <a:pt x="67860" y="121704"/>
                    <a:pt x="46219" y="121704"/>
                  </a:cubicBezTo>
                  <a:cubicBezTo>
                    <a:pt x="22912" y="121704"/>
                    <a:pt x="12924" y="105838"/>
                    <a:pt x="7652" y="82178"/>
                  </a:cubicBezTo>
                  <a:cubicBezTo>
                    <a:pt x="6820" y="78559"/>
                    <a:pt x="6542" y="77446"/>
                    <a:pt x="3768" y="77446"/>
                  </a:cubicBezTo>
                  <a:cubicBezTo>
                    <a:pt x="161" y="77446"/>
                    <a:pt x="161" y="79394"/>
                    <a:pt x="161" y="84405"/>
                  </a:cubicBezTo>
                  <a:lnTo>
                    <a:pt x="161" y="121148"/>
                  </a:lnTo>
                  <a:cubicBezTo>
                    <a:pt x="161" y="125880"/>
                    <a:pt x="161" y="127828"/>
                    <a:pt x="3213" y="127828"/>
                  </a:cubicBezTo>
                  <a:cubicBezTo>
                    <a:pt x="4600" y="127828"/>
                    <a:pt x="4877" y="127550"/>
                    <a:pt x="10149" y="122261"/>
                  </a:cubicBezTo>
                  <a:cubicBezTo>
                    <a:pt x="10704" y="121704"/>
                    <a:pt x="10704" y="121148"/>
                    <a:pt x="15698" y="115859"/>
                  </a:cubicBezTo>
                  <a:cubicBezTo>
                    <a:pt x="27906" y="127550"/>
                    <a:pt x="40392" y="127828"/>
                    <a:pt x="46219" y="127828"/>
                  </a:cubicBezTo>
                  <a:cubicBezTo>
                    <a:pt x="78126" y="127828"/>
                    <a:pt x="90889" y="109178"/>
                    <a:pt x="90889" y="89137"/>
                  </a:cubicBezTo>
                  <a:cubicBezTo>
                    <a:pt x="90889" y="74384"/>
                    <a:pt x="82566" y="66033"/>
                    <a:pt x="79236" y="62693"/>
                  </a:cubicBezTo>
                  <a:cubicBezTo>
                    <a:pt x="70080" y="53786"/>
                    <a:pt x="59259" y="51559"/>
                    <a:pt x="47606" y="49332"/>
                  </a:cubicBezTo>
                  <a:cubicBezTo>
                    <a:pt x="32068" y="46270"/>
                    <a:pt x="13479" y="42651"/>
                    <a:pt x="13479" y="26507"/>
                  </a:cubicBezTo>
                  <a:cubicBezTo>
                    <a:pt x="13479" y="16764"/>
                    <a:pt x="20692" y="5352"/>
                    <a:pt x="44554" y="5352"/>
                  </a:cubicBezTo>
                  <a:cubicBezTo>
                    <a:pt x="75074" y="5352"/>
                    <a:pt x="76462" y="30404"/>
                    <a:pt x="77016" y="39033"/>
                  </a:cubicBezTo>
                  <a:cubicBezTo>
                    <a:pt x="77294" y="41538"/>
                    <a:pt x="79791" y="41538"/>
                    <a:pt x="80346" y="41538"/>
                  </a:cubicBezTo>
                  <a:cubicBezTo>
                    <a:pt x="83953" y="41538"/>
                    <a:pt x="83953" y="40146"/>
                    <a:pt x="83953" y="34857"/>
                  </a:cubicBezTo>
                  <a:lnTo>
                    <a:pt x="83953" y="6743"/>
                  </a:lnTo>
                  <a:cubicBezTo>
                    <a:pt x="83953" y="2011"/>
                    <a:pt x="83953" y="63"/>
                    <a:pt x="80901" y="63"/>
                  </a:cubicBezTo>
                  <a:cubicBezTo>
                    <a:pt x="79514" y="63"/>
                    <a:pt x="78959" y="63"/>
                    <a:pt x="75352" y="3403"/>
                  </a:cubicBezTo>
                  <a:cubicBezTo>
                    <a:pt x="74519" y="4516"/>
                    <a:pt x="71745" y="7022"/>
                    <a:pt x="70635" y="7857"/>
                  </a:cubicBezTo>
                  <a:cubicBezTo>
                    <a:pt x="60092" y="63"/>
                    <a:pt x="48716" y="63"/>
                    <a:pt x="44554" y="63"/>
                  </a:cubicBezTo>
                  <a:cubicBezTo>
                    <a:pt x="10704" y="63"/>
                    <a:pt x="161" y="18713"/>
                    <a:pt x="161" y="34301"/>
                  </a:cubicBezTo>
                  <a:cubicBezTo>
                    <a:pt x="161" y="44043"/>
                    <a:pt x="4600" y="51837"/>
                    <a:pt x="12091" y="57961"/>
                  </a:cubicBezTo>
                  <a:cubicBezTo>
                    <a:pt x="20970" y="65198"/>
                    <a:pt x="28739" y="66868"/>
                    <a:pt x="48716" y="7076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2" name="Freeform 7351">
              <a:extLst>
                <a:ext uri="{FF2B5EF4-FFF2-40B4-BE49-F238E27FC236}">
                  <a16:creationId xmlns:a16="http://schemas.microsoft.com/office/drawing/2014/main" id="{4053B28C-B793-6F70-14D7-FC5A3DE151C2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>
              <a:off x="5396489" y="7026440"/>
              <a:ext cx="125133" cy="127765"/>
            </a:xfrm>
            <a:custGeom>
              <a:avLst/>
              <a:gdLst>
                <a:gd name="connsiteX0" fmla="*/ 80908 w 125133"/>
                <a:gd name="connsiteY0" fmla="*/ 103611 h 127765"/>
                <a:gd name="connsiteX1" fmla="*/ 102550 w 125133"/>
                <a:gd name="connsiteY1" fmla="*/ 126436 h 127765"/>
                <a:gd name="connsiteX2" fmla="*/ 125301 w 125133"/>
                <a:gd name="connsiteY2" fmla="*/ 99993 h 127765"/>
                <a:gd name="connsiteX3" fmla="*/ 125301 w 125133"/>
                <a:gd name="connsiteY3" fmla="*/ 84405 h 127765"/>
                <a:gd name="connsiteX4" fmla="*/ 118365 w 125133"/>
                <a:gd name="connsiteY4" fmla="*/ 84405 h 127765"/>
                <a:gd name="connsiteX5" fmla="*/ 118365 w 125133"/>
                <a:gd name="connsiteY5" fmla="*/ 99993 h 127765"/>
                <a:gd name="connsiteX6" fmla="*/ 108377 w 125133"/>
                <a:gd name="connsiteY6" fmla="*/ 117807 h 127765"/>
                <a:gd name="connsiteX7" fmla="*/ 98111 w 125133"/>
                <a:gd name="connsiteY7" fmla="*/ 103890 h 127765"/>
                <a:gd name="connsiteX8" fmla="*/ 98111 w 125133"/>
                <a:gd name="connsiteY8" fmla="*/ 48218 h 127765"/>
                <a:gd name="connsiteX9" fmla="*/ 88122 w 125133"/>
                <a:gd name="connsiteY9" fmla="*/ 15372 h 127765"/>
                <a:gd name="connsiteX10" fmla="*/ 50110 w 125133"/>
                <a:gd name="connsiteY10" fmla="*/ 63 h 127765"/>
                <a:gd name="connsiteX11" fmla="*/ 8214 w 125133"/>
                <a:gd name="connsiteY11" fmla="*/ 31517 h 127765"/>
                <a:gd name="connsiteX12" fmla="*/ 20977 w 125133"/>
                <a:gd name="connsiteY12" fmla="*/ 44600 h 127765"/>
                <a:gd name="connsiteX13" fmla="*/ 33740 w 125133"/>
                <a:gd name="connsiteY13" fmla="*/ 31795 h 127765"/>
                <a:gd name="connsiteX14" fmla="*/ 19590 w 125133"/>
                <a:gd name="connsiteY14" fmla="*/ 18991 h 127765"/>
                <a:gd name="connsiteX15" fmla="*/ 49555 w 125133"/>
                <a:gd name="connsiteY15" fmla="*/ 6187 h 127765"/>
                <a:gd name="connsiteX16" fmla="*/ 78966 w 125133"/>
                <a:gd name="connsiteY16" fmla="*/ 41816 h 127765"/>
                <a:gd name="connsiteX17" fmla="*/ 78966 w 125133"/>
                <a:gd name="connsiteY17" fmla="*/ 52115 h 127765"/>
                <a:gd name="connsiteX18" fmla="*/ 27914 w 125133"/>
                <a:gd name="connsiteY18" fmla="*/ 62136 h 127765"/>
                <a:gd name="connsiteX19" fmla="*/ 168 w 125133"/>
                <a:gd name="connsiteY19" fmla="*/ 98322 h 127765"/>
                <a:gd name="connsiteX20" fmla="*/ 44561 w 125133"/>
                <a:gd name="connsiteY20" fmla="*/ 127828 h 127765"/>
                <a:gd name="connsiteX21" fmla="*/ 80908 w 125133"/>
                <a:gd name="connsiteY21" fmla="*/ 103611 h 127765"/>
                <a:gd name="connsiteX22" fmla="*/ 78966 w 125133"/>
                <a:gd name="connsiteY22" fmla="*/ 57961 h 127765"/>
                <a:gd name="connsiteX23" fmla="*/ 78966 w 125133"/>
                <a:gd name="connsiteY23" fmla="*/ 85796 h 127765"/>
                <a:gd name="connsiteX24" fmla="*/ 46503 w 125133"/>
                <a:gd name="connsiteY24" fmla="*/ 121704 h 127765"/>
                <a:gd name="connsiteX25" fmla="*/ 21532 w 125133"/>
                <a:gd name="connsiteY25" fmla="*/ 98044 h 127765"/>
                <a:gd name="connsiteX26" fmla="*/ 78966 w 125133"/>
                <a:gd name="connsiteY26" fmla="*/ 57961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33" h="127765">
                  <a:moveTo>
                    <a:pt x="80908" y="103611"/>
                  </a:moveTo>
                  <a:cubicBezTo>
                    <a:pt x="82018" y="114746"/>
                    <a:pt x="89509" y="126436"/>
                    <a:pt x="102550" y="126436"/>
                  </a:cubicBezTo>
                  <a:cubicBezTo>
                    <a:pt x="108377" y="126436"/>
                    <a:pt x="125301" y="122539"/>
                    <a:pt x="125301" y="99993"/>
                  </a:cubicBezTo>
                  <a:lnTo>
                    <a:pt x="125301" y="84405"/>
                  </a:lnTo>
                  <a:lnTo>
                    <a:pt x="118365" y="84405"/>
                  </a:lnTo>
                  <a:lnTo>
                    <a:pt x="118365" y="99993"/>
                  </a:lnTo>
                  <a:cubicBezTo>
                    <a:pt x="118365" y="116137"/>
                    <a:pt x="111429" y="117807"/>
                    <a:pt x="108377" y="117807"/>
                  </a:cubicBezTo>
                  <a:cubicBezTo>
                    <a:pt x="99220" y="117807"/>
                    <a:pt x="98111" y="105281"/>
                    <a:pt x="98111" y="103890"/>
                  </a:cubicBezTo>
                  <a:lnTo>
                    <a:pt x="98111" y="48218"/>
                  </a:lnTo>
                  <a:cubicBezTo>
                    <a:pt x="98111" y="36527"/>
                    <a:pt x="98111" y="25672"/>
                    <a:pt x="88122" y="15372"/>
                  </a:cubicBezTo>
                  <a:cubicBezTo>
                    <a:pt x="77301" y="4516"/>
                    <a:pt x="63428" y="63"/>
                    <a:pt x="50110" y="63"/>
                  </a:cubicBezTo>
                  <a:cubicBezTo>
                    <a:pt x="27359" y="63"/>
                    <a:pt x="8214" y="13146"/>
                    <a:pt x="8214" y="31517"/>
                  </a:cubicBezTo>
                  <a:cubicBezTo>
                    <a:pt x="8214" y="39868"/>
                    <a:pt x="13763" y="44600"/>
                    <a:pt x="20977" y="44600"/>
                  </a:cubicBezTo>
                  <a:cubicBezTo>
                    <a:pt x="28746" y="44600"/>
                    <a:pt x="33740" y="39033"/>
                    <a:pt x="33740" y="31795"/>
                  </a:cubicBezTo>
                  <a:cubicBezTo>
                    <a:pt x="33740" y="28455"/>
                    <a:pt x="32353" y="19269"/>
                    <a:pt x="19590" y="18991"/>
                  </a:cubicBezTo>
                  <a:cubicBezTo>
                    <a:pt x="27081" y="9249"/>
                    <a:pt x="40677" y="6187"/>
                    <a:pt x="49555" y="6187"/>
                  </a:cubicBezTo>
                  <a:cubicBezTo>
                    <a:pt x="63151" y="6187"/>
                    <a:pt x="78966" y="17042"/>
                    <a:pt x="78966" y="41816"/>
                  </a:cubicBezTo>
                  <a:lnTo>
                    <a:pt x="78966" y="52115"/>
                  </a:lnTo>
                  <a:cubicBezTo>
                    <a:pt x="64816" y="52950"/>
                    <a:pt x="45393" y="53786"/>
                    <a:pt x="27914" y="62136"/>
                  </a:cubicBezTo>
                  <a:cubicBezTo>
                    <a:pt x="7104" y="71600"/>
                    <a:pt x="168" y="86075"/>
                    <a:pt x="168" y="98322"/>
                  </a:cubicBezTo>
                  <a:cubicBezTo>
                    <a:pt x="168" y="120869"/>
                    <a:pt x="27081" y="127828"/>
                    <a:pt x="44561" y="127828"/>
                  </a:cubicBezTo>
                  <a:cubicBezTo>
                    <a:pt x="62873" y="127828"/>
                    <a:pt x="75636" y="116694"/>
                    <a:pt x="80908" y="103611"/>
                  </a:cubicBezTo>
                  <a:close/>
                  <a:moveTo>
                    <a:pt x="78966" y="57961"/>
                  </a:moveTo>
                  <a:lnTo>
                    <a:pt x="78966" y="85796"/>
                  </a:lnTo>
                  <a:cubicBezTo>
                    <a:pt x="78966" y="112240"/>
                    <a:pt x="58989" y="121704"/>
                    <a:pt x="46503" y="121704"/>
                  </a:cubicBezTo>
                  <a:cubicBezTo>
                    <a:pt x="32908" y="121704"/>
                    <a:pt x="21532" y="111962"/>
                    <a:pt x="21532" y="98044"/>
                  </a:cubicBezTo>
                  <a:cubicBezTo>
                    <a:pt x="21532" y="82735"/>
                    <a:pt x="33185" y="59631"/>
                    <a:pt x="78966" y="5796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3" name="Freeform 7352">
              <a:extLst>
                <a:ext uri="{FF2B5EF4-FFF2-40B4-BE49-F238E27FC236}">
                  <a16:creationId xmlns:a16="http://schemas.microsoft.com/office/drawing/2014/main" id="{A4ED6FD5-FA18-72A9-7CCB-E67A4BCBCED1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>
              <a:off x="5528837" y="6979954"/>
              <a:ext cx="86844" cy="174250"/>
            </a:xfrm>
            <a:custGeom>
              <a:avLst/>
              <a:gdLst>
                <a:gd name="connsiteX0" fmla="*/ 42901 w 86844"/>
                <a:gd name="connsiteY0" fmla="*/ 59909 h 174250"/>
                <a:gd name="connsiteX1" fmla="*/ 82578 w 86844"/>
                <a:gd name="connsiteY1" fmla="*/ 59909 h 174250"/>
                <a:gd name="connsiteX2" fmla="*/ 82578 w 86844"/>
                <a:gd name="connsiteY2" fmla="*/ 51280 h 174250"/>
                <a:gd name="connsiteX3" fmla="*/ 42901 w 86844"/>
                <a:gd name="connsiteY3" fmla="*/ 51280 h 174250"/>
                <a:gd name="connsiteX4" fmla="*/ 42901 w 86844"/>
                <a:gd name="connsiteY4" fmla="*/ 63 h 174250"/>
                <a:gd name="connsiteX5" fmla="*/ 35965 w 86844"/>
                <a:gd name="connsiteY5" fmla="*/ 63 h 174250"/>
                <a:gd name="connsiteX6" fmla="*/ 173 w 86844"/>
                <a:gd name="connsiteY6" fmla="*/ 53786 h 174250"/>
                <a:gd name="connsiteX7" fmla="*/ 173 w 86844"/>
                <a:gd name="connsiteY7" fmla="*/ 59909 h 174250"/>
                <a:gd name="connsiteX8" fmla="*/ 23757 w 86844"/>
                <a:gd name="connsiteY8" fmla="*/ 59909 h 174250"/>
                <a:gd name="connsiteX9" fmla="*/ 23757 w 86844"/>
                <a:gd name="connsiteY9" fmla="*/ 136736 h 174250"/>
                <a:gd name="connsiteX10" fmla="*/ 59549 w 86844"/>
                <a:gd name="connsiteY10" fmla="*/ 174314 h 174250"/>
                <a:gd name="connsiteX11" fmla="*/ 87017 w 86844"/>
                <a:gd name="connsiteY11" fmla="*/ 136736 h 174250"/>
                <a:gd name="connsiteX12" fmla="*/ 87017 w 86844"/>
                <a:gd name="connsiteY12" fmla="*/ 120869 h 174250"/>
                <a:gd name="connsiteX13" fmla="*/ 80081 w 86844"/>
                <a:gd name="connsiteY13" fmla="*/ 120869 h 174250"/>
                <a:gd name="connsiteX14" fmla="*/ 80081 w 86844"/>
                <a:gd name="connsiteY14" fmla="*/ 136179 h 174250"/>
                <a:gd name="connsiteX15" fmla="*/ 61491 w 86844"/>
                <a:gd name="connsiteY15" fmla="*/ 167355 h 174250"/>
                <a:gd name="connsiteX16" fmla="*/ 42901 w 86844"/>
                <a:gd name="connsiteY16" fmla="*/ 137292 h 174250"/>
                <a:gd name="connsiteX17" fmla="*/ 42901 w 86844"/>
                <a:gd name="connsiteY17" fmla="*/ 59909 h 1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44" h="174250">
                  <a:moveTo>
                    <a:pt x="42901" y="59909"/>
                  </a:moveTo>
                  <a:lnTo>
                    <a:pt x="82578" y="59909"/>
                  </a:lnTo>
                  <a:lnTo>
                    <a:pt x="82578" y="51280"/>
                  </a:lnTo>
                  <a:lnTo>
                    <a:pt x="42901" y="51280"/>
                  </a:lnTo>
                  <a:lnTo>
                    <a:pt x="42901" y="63"/>
                  </a:lnTo>
                  <a:lnTo>
                    <a:pt x="35965" y="63"/>
                  </a:lnTo>
                  <a:cubicBezTo>
                    <a:pt x="35687" y="22888"/>
                    <a:pt x="27364" y="52672"/>
                    <a:pt x="173" y="53786"/>
                  </a:cubicBezTo>
                  <a:lnTo>
                    <a:pt x="173" y="59909"/>
                  </a:lnTo>
                  <a:lnTo>
                    <a:pt x="23757" y="59909"/>
                  </a:lnTo>
                  <a:lnTo>
                    <a:pt x="23757" y="136736"/>
                  </a:lnTo>
                  <a:cubicBezTo>
                    <a:pt x="23757" y="170973"/>
                    <a:pt x="49560" y="174314"/>
                    <a:pt x="59549" y="174314"/>
                  </a:cubicBezTo>
                  <a:cubicBezTo>
                    <a:pt x="79248" y="174314"/>
                    <a:pt x="87017" y="154550"/>
                    <a:pt x="87017" y="136736"/>
                  </a:cubicBezTo>
                  <a:lnTo>
                    <a:pt x="87017" y="120869"/>
                  </a:lnTo>
                  <a:lnTo>
                    <a:pt x="80081" y="120869"/>
                  </a:lnTo>
                  <a:lnTo>
                    <a:pt x="80081" y="136179"/>
                  </a:lnTo>
                  <a:cubicBezTo>
                    <a:pt x="80081" y="156777"/>
                    <a:pt x="71757" y="167355"/>
                    <a:pt x="61491" y="167355"/>
                  </a:cubicBezTo>
                  <a:cubicBezTo>
                    <a:pt x="42901" y="167355"/>
                    <a:pt x="42901" y="142024"/>
                    <a:pt x="42901" y="137292"/>
                  </a:cubicBezTo>
                  <a:lnTo>
                    <a:pt x="42901" y="5990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4" name="Freeform 7353">
              <a:extLst>
                <a:ext uri="{FF2B5EF4-FFF2-40B4-BE49-F238E27FC236}">
                  <a16:creationId xmlns:a16="http://schemas.microsoft.com/office/drawing/2014/main" id="{AEE5267F-A06E-F84B-C01B-5A4EF3E2C2CA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>
              <a:off x="5733108" y="7026440"/>
              <a:ext cx="90728" cy="127765"/>
            </a:xfrm>
            <a:custGeom>
              <a:avLst/>
              <a:gdLst>
                <a:gd name="connsiteX0" fmla="*/ 48735 w 90728"/>
                <a:gd name="connsiteY0" fmla="*/ 70765 h 127765"/>
                <a:gd name="connsiteX1" fmla="*/ 77591 w 90728"/>
                <a:gd name="connsiteY1" fmla="*/ 96374 h 127765"/>
                <a:gd name="connsiteX2" fmla="*/ 46238 w 90728"/>
                <a:gd name="connsiteY2" fmla="*/ 121704 h 127765"/>
                <a:gd name="connsiteX3" fmla="*/ 7671 w 90728"/>
                <a:gd name="connsiteY3" fmla="*/ 82178 h 127765"/>
                <a:gd name="connsiteX4" fmla="*/ 3787 w 90728"/>
                <a:gd name="connsiteY4" fmla="*/ 77446 h 127765"/>
                <a:gd name="connsiteX5" fmla="*/ 180 w 90728"/>
                <a:gd name="connsiteY5" fmla="*/ 84405 h 127765"/>
                <a:gd name="connsiteX6" fmla="*/ 180 w 90728"/>
                <a:gd name="connsiteY6" fmla="*/ 121148 h 127765"/>
                <a:gd name="connsiteX7" fmla="*/ 3232 w 90728"/>
                <a:gd name="connsiteY7" fmla="*/ 127828 h 127765"/>
                <a:gd name="connsiteX8" fmla="*/ 10168 w 90728"/>
                <a:gd name="connsiteY8" fmla="*/ 122261 h 127765"/>
                <a:gd name="connsiteX9" fmla="*/ 15718 w 90728"/>
                <a:gd name="connsiteY9" fmla="*/ 115859 h 127765"/>
                <a:gd name="connsiteX10" fmla="*/ 46238 w 90728"/>
                <a:gd name="connsiteY10" fmla="*/ 127828 h 127765"/>
                <a:gd name="connsiteX11" fmla="*/ 90909 w 90728"/>
                <a:gd name="connsiteY11" fmla="*/ 89137 h 127765"/>
                <a:gd name="connsiteX12" fmla="*/ 79256 w 90728"/>
                <a:gd name="connsiteY12" fmla="*/ 62693 h 127765"/>
                <a:gd name="connsiteX13" fmla="*/ 47625 w 90728"/>
                <a:gd name="connsiteY13" fmla="*/ 49332 h 127765"/>
                <a:gd name="connsiteX14" fmla="*/ 13498 w 90728"/>
                <a:gd name="connsiteY14" fmla="*/ 26507 h 127765"/>
                <a:gd name="connsiteX15" fmla="*/ 44573 w 90728"/>
                <a:gd name="connsiteY15" fmla="*/ 5352 h 127765"/>
                <a:gd name="connsiteX16" fmla="*/ 77036 w 90728"/>
                <a:gd name="connsiteY16" fmla="*/ 39033 h 127765"/>
                <a:gd name="connsiteX17" fmla="*/ 80365 w 90728"/>
                <a:gd name="connsiteY17" fmla="*/ 41538 h 127765"/>
                <a:gd name="connsiteX18" fmla="*/ 83972 w 90728"/>
                <a:gd name="connsiteY18" fmla="*/ 34857 h 127765"/>
                <a:gd name="connsiteX19" fmla="*/ 83972 w 90728"/>
                <a:gd name="connsiteY19" fmla="*/ 6743 h 127765"/>
                <a:gd name="connsiteX20" fmla="*/ 80920 w 90728"/>
                <a:gd name="connsiteY20" fmla="*/ 63 h 127765"/>
                <a:gd name="connsiteX21" fmla="*/ 75371 w 90728"/>
                <a:gd name="connsiteY21" fmla="*/ 3403 h 127765"/>
                <a:gd name="connsiteX22" fmla="*/ 70654 w 90728"/>
                <a:gd name="connsiteY22" fmla="*/ 7857 h 127765"/>
                <a:gd name="connsiteX23" fmla="*/ 44573 w 90728"/>
                <a:gd name="connsiteY23" fmla="*/ 63 h 127765"/>
                <a:gd name="connsiteX24" fmla="*/ 180 w 90728"/>
                <a:gd name="connsiteY24" fmla="*/ 34301 h 127765"/>
                <a:gd name="connsiteX25" fmla="*/ 12111 w 90728"/>
                <a:gd name="connsiteY25" fmla="*/ 57961 h 127765"/>
                <a:gd name="connsiteX26" fmla="*/ 48735 w 90728"/>
                <a:gd name="connsiteY26" fmla="*/ 70765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28" h="127765">
                  <a:moveTo>
                    <a:pt x="48735" y="70765"/>
                  </a:moveTo>
                  <a:cubicBezTo>
                    <a:pt x="54839" y="71879"/>
                    <a:pt x="77591" y="76332"/>
                    <a:pt x="77591" y="96374"/>
                  </a:cubicBezTo>
                  <a:cubicBezTo>
                    <a:pt x="77591" y="110570"/>
                    <a:pt x="67880" y="121704"/>
                    <a:pt x="46238" y="121704"/>
                  </a:cubicBezTo>
                  <a:cubicBezTo>
                    <a:pt x="22932" y="121704"/>
                    <a:pt x="12943" y="105838"/>
                    <a:pt x="7671" y="82178"/>
                  </a:cubicBezTo>
                  <a:cubicBezTo>
                    <a:pt x="6839" y="78559"/>
                    <a:pt x="6562" y="77446"/>
                    <a:pt x="3787" y="77446"/>
                  </a:cubicBezTo>
                  <a:cubicBezTo>
                    <a:pt x="180" y="77446"/>
                    <a:pt x="180" y="79394"/>
                    <a:pt x="180" y="84405"/>
                  </a:cubicBezTo>
                  <a:lnTo>
                    <a:pt x="180" y="121148"/>
                  </a:lnTo>
                  <a:cubicBezTo>
                    <a:pt x="180" y="125880"/>
                    <a:pt x="180" y="127828"/>
                    <a:pt x="3232" y="127828"/>
                  </a:cubicBezTo>
                  <a:cubicBezTo>
                    <a:pt x="4619" y="127828"/>
                    <a:pt x="4897" y="127550"/>
                    <a:pt x="10168" y="122261"/>
                  </a:cubicBezTo>
                  <a:cubicBezTo>
                    <a:pt x="10723" y="121704"/>
                    <a:pt x="10723" y="121148"/>
                    <a:pt x="15718" y="115859"/>
                  </a:cubicBezTo>
                  <a:cubicBezTo>
                    <a:pt x="27926" y="127550"/>
                    <a:pt x="40411" y="127828"/>
                    <a:pt x="46238" y="127828"/>
                  </a:cubicBezTo>
                  <a:cubicBezTo>
                    <a:pt x="78146" y="127828"/>
                    <a:pt x="90909" y="109178"/>
                    <a:pt x="90909" y="89137"/>
                  </a:cubicBezTo>
                  <a:cubicBezTo>
                    <a:pt x="90909" y="74384"/>
                    <a:pt x="82585" y="66033"/>
                    <a:pt x="79256" y="62693"/>
                  </a:cubicBezTo>
                  <a:cubicBezTo>
                    <a:pt x="70099" y="53786"/>
                    <a:pt x="59279" y="51559"/>
                    <a:pt x="47625" y="49332"/>
                  </a:cubicBezTo>
                  <a:cubicBezTo>
                    <a:pt x="32088" y="46270"/>
                    <a:pt x="13498" y="42651"/>
                    <a:pt x="13498" y="26507"/>
                  </a:cubicBezTo>
                  <a:cubicBezTo>
                    <a:pt x="13498" y="16764"/>
                    <a:pt x="20712" y="5352"/>
                    <a:pt x="44573" y="5352"/>
                  </a:cubicBezTo>
                  <a:cubicBezTo>
                    <a:pt x="75094" y="5352"/>
                    <a:pt x="76481" y="30404"/>
                    <a:pt x="77036" y="39033"/>
                  </a:cubicBezTo>
                  <a:cubicBezTo>
                    <a:pt x="77313" y="41538"/>
                    <a:pt x="79811" y="41538"/>
                    <a:pt x="80365" y="41538"/>
                  </a:cubicBezTo>
                  <a:cubicBezTo>
                    <a:pt x="83972" y="41538"/>
                    <a:pt x="83972" y="40146"/>
                    <a:pt x="83972" y="34857"/>
                  </a:cubicBezTo>
                  <a:lnTo>
                    <a:pt x="83972" y="6743"/>
                  </a:lnTo>
                  <a:cubicBezTo>
                    <a:pt x="83972" y="2011"/>
                    <a:pt x="83972" y="63"/>
                    <a:pt x="80920" y="63"/>
                  </a:cubicBezTo>
                  <a:cubicBezTo>
                    <a:pt x="79533" y="63"/>
                    <a:pt x="78978" y="63"/>
                    <a:pt x="75371" y="3403"/>
                  </a:cubicBezTo>
                  <a:cubicBezTo>
                    <a:pt x="74539" y="4516"/>
                    <a:pt x="71764" y="7022"/>
                    <a:pt x="70654" y="7857"/>
                  </a:cubicBezTo>
                  <a:cubicBezTo>
                    <a:pt x="60111" y="63"/>
                    <a:pt x="48735" y="63"/>
                    <a:pt x="44573" y="63"/>
                  </a:cubicBezTo>
                  <a:cubicBezTo>
                    <a:pt x="10723" y="63"/>
                    <a:pt x="180" y="18713"/>
                    <a:pt x="180" y="34301"/>
                  </a:cubicBezTo>
                  <a:cubicBezTo>
                    <a:pt x="180" y="44043"/>
                    <a:pt x="4619" y="51837"/>
                    <a:pt x="12111" y="57961"/>
                  </a:cubicBezTo>
                  <a:cubicBezTo>
                    <a:pt x="20989" y="65198"/>
                    <a:pt x="28758" y="66868"/>
                    <a:pt x="48735" y="7076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5" name="Freeform 7354">
              <a:extLst>
                <a:ext uri="{FF2B5EF4-FFF2-40B4-BE49-F238E27FC236}">
                  <a16:creationId xmlns:a16="http://schemas.microsoft.com/office/drawing/2014/main" id="{D57283FC-8163-C9BA-ABC8-9929DED9B929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>
              <a:off x="5841163" y="7026440"/>
              <a:ext cx="122913" cy="127765"/>
            </a:xfrm>
            <a:custGeom>
              <a:avLst/>
              <a:gdLst>
                <a:gd name="connsiteX0" fmla="*/ 123098 w 122913"/>
                <a:gd name="connsiteY0" fmla="*/ 65198 h 127765"/>
                <a:gd name="connsiteX1" fmla="*/ 61780 w 122913"/>
                <a:gd name="connsiteY1" fmla="*/ 63 h 127765"/>
                <a:gd name="connsiteX2" fmla="*/ 184 w 122913"/>
                <a:gd name="connsiteY2" fmla="*/ 65198 h 127765"/>
                <a:gd name="connsiteX3" fmla="*/ 61502 w 122913"/>
                <a:gd name="connsiteY3" fmla="*/ 127828 h 127765"/>
                <a:gd name="connsiteX4" fmla="*/ 123098 w 122913"/>
                <a:gd name="connsiteY4" fmla="*/ 65198 h 127765"/>
                <a:gd name="connsiteX5" fmla="*/ 61780 w 122913"/>
                <a:gd name="connsiteY5" fmla="*/ 120869 h 127765"/>
                <a:gd name="connsiteX6" fmla="*/ 30149 w 122913"/>
                <a:gd name="connsiteY6" fmla="*/ 102219 h 127765"/>
                <a:gd name="connsiteX7" fmla="*/ 23213 w 122913"/>
                <a:gd name="connsiteY7" fmla="*/ 62971 h 127765"/>
                <a:gd name="connsiteX8" fmla="*/ 29872 w 122913"/>
                <a:gd name="connsiteY8" fmla="*/ 24836 h 127765"/>
                <a:gd name="connsiteX9" fmla="*/ 61502 w 122913"/>
                <a:gd name="connsiteY9" fmla="*/ 6187 h 127765"/>
                <a:gd name="connsiteX10" fmla="*/ 92855 w 122913"/>
                <a:gd name="connsiteY10" fmla="*/ 24280 h 127765"/>
                <a:gd name="connsiteX11" fmla="*/ 100069 w 122913"/>
                <a:gd name="connsiteY11" fmla="*/ 62971 h 127765"/>
                <a:gd name="connsiteX12" fmla="*/ 93965 w 122913"/>
                <a:gd name="connsiteY12" fmla="*/ 100271 h 127765"/>
                <a:gd name="connsiteX13" fmla="*/ 61780 w 122913"/>
                <a:gd name="connsiteY13" fmla="*/ 120869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13" h="127765">
                  <a:moveTo>
                    <a:pt x="123098" y="65198"/>
                  </a:moveTo>
                  <a:cubicBezTo>
                    <a:pt x="123098" y="29569"/>
                    <a:pt x="95352" y="63"/>
                    <a:pt x="61780" y="63"/>
                  </a:cubicBezTo>
                  <a:cubicBezTo>
                    <a:pt x="27097" y="63"/>
                    <a:pt x="184" y="30404"/>
                    <a:pt x="184" y="65198"/>
                  </a:cubicBezTo>
                  <a:cubicBezTo>
                    <a:pt x="184" y="101106"/>
                    <a:pt x="29040" y="127828"/>
                    <a:pt x="61502" y="127828"/>
                  </a:cubicBezTo>
                  <a:cubicBezTo>
                    <a:pt x="95075" y="127828"/>
                    <a:pt x="123098" y="100549"/>
                    <a:pt x="123098" y="65198"/>
                  </a:cubicBezTo>
                  <a:close/>
                  <a:moveTo>
                    <a:pt x="61780" y="120869"/>
                  </a:moveTo>
                  <a:cubicBezTo>
                    <a:pt x="49849" y="120869"/>
                    <a:pt x="37641" y="115024"/>
                    <a:pt x="30149" y="102219"/>
                  </a:cubicBezTo>
                  <a:cubicBezTo>
                    <a:pt x="23213" y="89972"/>
                    <a:pt x="23213" y="72992"/>
                    <a:pt x="23213" y="62971"/>
                  </a:cubicBezTo>
                  <a:cubicBezTo>
                    <a:pt x="23213" y="52115"/>
                    <a:pt x="23213" y="37084"/>
                    <a:pt x="29872" y="24836"/>
                  </a:cubicBezTo>
                  <a:cubicBezTo>
                    <a:pt x="37363" y="12032"/>
                    <a:pt x="50404" y="6187"/>
                    <a:pt x="61502" y="6187"/>
                  </a:cubicBezTo>
                  <a:cubicBezTo>
                    <a:pt x="73710" y="6187"/>
                    <a:pt x="85641" y="12310"/>
                    <a:pt x="92855" y="24280"/>
                  </a:cubicBezTo>
                  <a:cubicBezTo>
                    <a:pt x="100069" y="36249"/>
                    <a:pt x="100069" y="52394"/>
                    <a:pt x="100069" y="62971"/>
                  </a:cubicBezTo>
                  <a:cubicBezTo>
                    <a:pt x="100069" y="72992"/>
                    <a:pt x="100069" y="88023"/>
                    <a:pt x="93965" y="100271"/>
                  </a:cubicBezTo>
                  <a:cubicBezTo>
                    <a:pt x="87861" y="112797"/>
                    <a:pt x="75653" y="120869"/>
                    <a:pt x="61780" y="12086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6" name="Freeform 7355">
              <a:extLst>
                <a:ext uri="{FF2B5EF4-FFF2-40B4-BE49-F238E27FC236}">
                  <a16:creationId xmlns:a16="http://schemas.microsoft.com/office/drawing/2014/main" id="{3721BAEE-0383-6E2B-F2CB-FAA4435B0272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>
              <a:off x="5981002" y="7028110"/>
              <a:ext cx="216694" cy="123033"/>
            </a:xfrm>
            <a:custGeom>
              <a:avLst/>
              <a:gdLst>
                <a:gd name="connsiteX0" fmla="*/ 21831 w 216694"/>
                <a:gd name="connsiteY0" fmla="*/ 27342 h 123033"/>
                <a:gd name="connsiteX1" fmla="*/ 21831 w 216694"/>
                <a:gd name="connsiteY1" fmla="*/ 101941 h 123033"/>
                <a:gd name="connsiteX2" fmla="*/ 189 w 216694"/>
                <a:gd name="connsiteY2" fmla="*/ 114467 h 123033"/>
                <a:gd name="connsiteX3" fmla="*/ 189 w 216694"/>
                <a:gd name="connsiteY3" fmla="*/ 123096 h 123033"/>
                <a:gd name="connsiteX4" fmla="*/ 31542 w 216694"/>
                <a:gd name="connsiteY4" fmla="*/ 122261 h 123033"/>
                <a:gd name="connsiteX5" fmla="*/ 62617 w 216694"/>
                <a:gd name="connsiteY5" fmla="*/ 123096 h 123033"/>
                <a:gd name="connsiteX6" fmla="*/ 62617 w 216694"/>
                <a:gd name="connsiteY6" fmla="*/ 114467 h 123033"/>
                <a:gd name="connsiteX7" fmla="*/ 40975 w 216694"/>
                <a:gd name="connsiteY7" fmla="*/ 101941 h 123033"/>
                <a:gd name="connsiteX8" fmla="*/ 40975 w 216694"/>
                <a:gd name="connsiteY8" fmla="*/ 50724 h 123033"/>
                <a:gd name="connsiteX9" fmla="*/ 78432 w 216694"/>
                <a:gd name="connsiteY9" fmla="*/ 6187 h 123033"/>
                <a:gd name="connsiteX10" fmla="*/ 98964 w 216694"/>
                <a:gd name="connsiteY10" fmla="*/ 37084 h 123033"/>
                <a:gd name="connsiteX11" fmla="*/ 98964 w 216694"/>
                <a:gd name="connsiteY11" fmla="*/ 101941 h 123033"/>
                <a:gd name="connsiteX12" fmla="*/ 77322 w 216694"/>
                <a:gd name="connsiteY12" fmla="*/ 114467 h 123033"/>
                <a:gd name="connsiteX13" fmla="*/ 77322 w 216694"/>
                <a:gd name="connsiteY13" fmla="*/ 123096 h 123033"/>
                <a:gd name="connsiteX14" fmla="*/ 108675 w 216694"/>
                <a:gd name="connsiteY14" fmla="*/ 122261 h 123033"/>
                <a:gd name="connsiteX15" fmla="*/ 139750 w 216694"/>
                <a:gd name="connsiteY15" fmla="*/ 123096 h 123033"/>
                <a:gd name="connsiteX16" fmla="*/ 139750 w 216694"/>
                <a:gd name="connsiteY16" fmla="*/ 114467 h 123033"/>
                <a:gd name="connsiteX17" fmla="*/ 118109 w 216694"/>
                <a:gd name="connsiteY17" fmla="*/ 101941 h 123033"/>
                <a:gd name="connsiteX18" fmla="*/ 118109 w 216694"/>
                <a:gd name="connsiteY18" fmla="*/ 50724 h 123033"/>
                <a:gd name="connsiteX19" fmla="*/ 155566 w 216694"/>
                <a:gd name="connsiteY19" fmla="*/ 6187 h 123033"/>
                <a:gd name="connsiteX20" fmla="*/ 176097 w 216694"/>
                <a:gd name="connsiteY20" fmla="*/ 37084 h 123033"/>
                <a:gd name="connsiteX21" fmla="*/ 176097 w 216694"/>
                <a:gd name="connsiteY21" fmla="*/ 101941 h 123033"/>
                <a:gd name="connsiteX22" fmla="*/ 154456 w 216694"/>
                <a:gd name="connsiteY22" fmla="*/ 114467 h 123033"/>
                <a:gd name="connsiteX23" fmla="*/ 154456 w 216694"/>
                <a:gd name="connsiteY23" fmla="*/ 123096 h 123033"/>
                <a:gd name="connsiteX24" fmla="*/ 185808 w 216694"/>
                <a:gd name="connsiteY24" fmla="*/ 122261 h 123033"/>
                <a:gd name="connsiteX25" fmla="*/ 216884 w 216694"/>
                <a:gd name="connsiteY25" fmla="*/ 123096 h 123033"/>
                <a:gd name="connsiteX26" fmla="*/ 216884 w 216694"/>
                <a:gd name="connsiteY26" fmla="*/ 114467 h 123033"/>
                <a:gd name="connsiteX27" fmla="*/ 195242 w 216694"/>
                <a:gd name="connsiteY27" fmla="*/ 106116 h 123033"/>
                <a:gd name="connsiteX28" fmla="*/ 195242 w 216694"/>
                <a:gd name="connsiteY28" fmla="*/ 52950 h 123033"/>
                <a:gd name="connsiteX29" fmla="*/ 186641 w 216694"/>
                <a:gd name="connsiteY29" fmla="*/ 10362 h 123033"/>
                <a:gd name="connsiteX30" fmla="*/ 157508 w 216694"/>
                <a:gd name="connsiteY30" fmla="*/ 63 h 123033"/>
                <a:gd name="connsiteX31" fmla="*/ 117276 w 216694"/>
                <a:gd name="connsiteY31" fmla="*/ 27342 h 123033"/>
                <a:gd name="connsiteX32" fmla="*/ 80374 w 216694"/>
                <a:gd name="connsiteY32" fmla="*/ 63 h 123033"/>
                <a:gd name="connsiteX33" fmla="*/ 39311 w 216694"/>
                <a:gd name="connsiteY33" fmla="*/ 29290 h 123033"/>
                <a:gd name="connsiteX34" fmla="*/ 39311 w 216694"/>
                <a:gd name="connsiteY34" fmla="*/ 63 h 123033"/>
                <a:gd name="connsiteX35" fmla="*/ 189 w 216694"/>
                <a:gd name="connsiteY35" fmla="*/ 3125 h 123033"/>
                <a:gd name="connsiteX36" fmla="*/ 189 w 216694"/>
                <a:gd name="connsiteY36" fmla="*/ 11754 h 123033"/>
                <a:gd name="connsiteX37" fmla="*/ 21831 w 216694"/>
                <a:gd name="connsiteY37" fmla="*/ 27342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694" h="123033">
                  <a:moveTo>
                    <a:pt x="21831" y="27342"/>
                  </a:moveTo>
                  <a:lnTo>
                    <a:pt x="21831" y="101941"/>
                  </a:lnTo>
                  <a:cubicBezTo>
                    <a:pt x="21831" y="114467"/>
                    <a:pt x="18779" y="114467"/>
                    <a:pt x="189" y="114467"/>
                  </a:cubicBezTo>
                  <a:lnTo>
                    <a:pt x="189" y="123096"/>
                  </a:lnTo>
                  <a:cubicBezTo>
                    <a:pt x="9900" y="122818"/>
                    <a:pt x="24050" y="122261"/>
                    <a:pt x="31542" y="122261"/>
                  </a:cubicBezTo>
                  <a:cubicBezTo>
                    <a:pt x="38756" y="122261"/>
                    <a:pt x="53183" y="122818"/>
                    <a:pt x="62617" y="123096"/>
                  </a:cubicBezTo>
                  <a:lnTo>
                    <a:pt x="62617" y="114467"/>
                  </a:lnTo>
                  <a:cubicBezTo>
                    <a:pt x="44027" y="114467"/>
                    <a:pt x="40975" y="114467"/>
                    <a:pt x="40975" y="101941"/>
                  </a:cubicBezTo>
                  <a:lnTo>
                    <a:pt x="40975" y="50724"/>
                  </a:lnTo>
                  <a:cubicBezTo>
                    <a:pt x="40975" y="21775"/>
                    <a:pt x="60675" y="6187"/>
                    <a:pt x="78432" y="6187"/>
                  </a:cubicBezTo>
                  <a:cubicBezTo>
                    <a:pt x="95912" y="6187"/>
                    <a:pt x="98964" y="21218"/>
                    <a:pt x="98964" y="37084"/>
                  </a:cubicBezTo>
                  <a:lnTo>
                    <a:pt x="98964" y="101941"/>
                  </a:lnTo>
                  <a:cubicBezTo>
                    <a:pt x="98964" y="114467"/>
                    <a:pt x="95912" y="114467"/>
                    <a:pt x="77322" y="114467"/>
                  </a:cubicBezTo>
                  <a:lnTo>
                    <a:pt x="77322" y="123096"/>
                  </a:lnTo>
                  <a:cubicBezTo>
                    <a:pt x="87033" y="122818"/>
                    <a:pt x="101184" y="122261"/>
                    <a:pt x="108675" y="122261"/>
                  </a:cubicBezTo>
                  <a:cubicBezTo>
                    <a:pt x="115889" y="122261"/>
                    <a:pt x="130317" y="122818"/>
                    <a:pt x="139750" y="123096"/>
                  </a:cubicBezTo>
                  <a:lnTo>
                    <a:pt x="139750" y="114467"/>
                  </a:lnTo>
                  <a:cubicBezTo>
                    <a:pt x="121161" y="114467"/>
                    <a:pt x="118109" y="114467"/>
                    <a:pt x="118109" y="101941"/>
                  </a:cubicBezTo>
                  <a:lnTo>
                    <a:pt x="118109" y="50724"/>
                  </a:lnTo>
                  <a:cubicBezTo>
                    <a:pt x="118109" y="21775"/>
                    <a:pt x="137808" y="6187"/>
                    <a:pt x="155566" y="6187"/>
                  </a:cubicBezTo>
                  <a:cubicBezTo>
                    <a:pt x="173045" y="6187"/>
                    <a:pt x="176097" y="21218"/>
                    <a:pt x="176097" y="37084"/>
                  </a:cubicBezTo>
                  <a:lnTo>
                    <a:pt x="176097" y="101941"/>
                  </a:lnTo>
                  <a:cubicBezTo>
                    <a:pt x="176097" y="114467"/>
                    <a:pt x="173045" y="114467"/>
                    <a:pt x="154456" y="114467"/>
                  </a:cubicBezTo>
                  <a:lnTo>
                    <a:pt x="154456" y="123096"/>
                  </a:lnTo>
                  <a:cubicBezTo>
                    <a:pt x="164167" y="122818"/>
                    <a:pt x="178317" y="122261"/>
                    <a:pt x="185808" y="122261"/>
                  </a:cubicBezTo>
                  <a:cubicBezTo>
                    <a:pt x="193022" y="122261"/>
                    <a:pt x="207450" y="122818"/>
                    <a:pt x="216884" y="123096"/>
                  </a:cubicBezTo>
                  <a:lnTo>
                    <a:pt x="216884" y="114467"/>
                  </a:lnTo>
                  <a:cubicBezTo>
                    <a:pt x="202456" y="114467"/>
                    <a:pt x="195519" y="114467"/>
                    <a:pt x="195242" y="106116"/>
                  </a:cubicBezTo>
                  <a:lnTo>
                    <a:pt x="195242" y="52950"/>
                  </a:lnTo>
                  <a:cubicBezTo>
                    <a:pt x="195242" y="29012"/>
                    <a:pt x="195242" y="20383"/>
                    <a:pt x="186641" y="10362"/>
                  </a:cubicBezTo>
                  <a:cubicBezTo>
                    <a:pt x="182756" y="5630"/>
                    <a:pt x="173600" y="63"/>
                    <a:pt x="157508" y="63"/>
                  </a:cubicBezTo>
                  <a:cubicBezTo>
                    <a:pt x="134201" y="63"/>
                    <a:pt x="121993" y="16764"/>
                    <a:pt x="117276" y="27342"/>
                  </a:cubicBezTo>
                  <a:cubicBezTo>
                    <a:pt x="113392" y="3125"/>
                    <a:pt x="92860" y="63"/>
                    <a:pt x="80374" y="63"/>
                  </a:cubicBezTo>
                  <a:cubicBezTo>
                    <a:pt x="60120" y="63"/>
                    <a:pt x="47079" y="12032"/>
                    <a:pt x="39311" y="29290"/>
                  </a:cubicBezTo>
                  <a:lnTo>
                    <a:pt x="39311" y="63"/>
                  </a:lnTo>
                  <a:lnTo>
                    <a:pt x="189" y="3125"/>
                  </a:lnTo>
                  <a:lnTo>
                    <a:pt x="189" y="11754"/>
                  </a:lnTo>
                  <a:cubicBezTo>
                    <a:pt x="19611" y="11754"/>
                    <a:pt x="21831" y="13702"/>
                    <a:pt x="21831" y="2734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7" name="Freeform 7356">
              <a:extLst>
                <a:ext uri="{FF2B5EF4-FFF2-40B4-BE49-F238E27FC236}">
                  <a16:creationId xmlns:a16="http://schemas.microsoft.com/office/drawing/2014/main" id="{662146A7-03DD-4D18-A7DF-FE74C91A3762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>
              <a:off x="6211108" y="7026440"/>
              <a:ext cx="107376" cy="127765"/>
            </a:xfrm>
            <a:custGeom>
              <a:avLst/>
              <a:gdLst>
                <a:gd name="connsiteX0" fmla="*/ 23504 w 107376"/>
                <a:gd name="connsiteY0" fmla="*/ 54621 h 127765"/>
                <a:gd name="connsiteX1" fmla="*/ 57909 w 107376"/>
                <a:gd name="connsiteY1" fmla="*/ 6187 h 127765"/>
                <a:gd name="connsiteX2" fmla="*/ 89261 w 107376"/>
                <a:gd name="connsiteY2" fmla="*/ 54621 h 127765"/>
                <a:gd name="connsiteX3" fmla="*/ 23504 w 107376"/>
                <a:gd name="connsiteY3" fmla="*/ 54621 h 127765"/>
                <a:gd name="connsiteX4" fmla="*/ 23226 w 107376"/>
                <a:gd name="connsiteY4" fmla="*/ 60466 h 127765"/>
                <a:gd name="connsiteX5" fmla="*/ 100637 w 107376"/>
                <a:gd name="connsiteY5" fmla="*/ 60466 h 127765"/>
                <a:gd name="connsiteX6" fmla="*/ 107574 w 107376"/>
                <a:gd name="connsiteY6" fmla="*/ 54621 h 127765"/>
                <a:gd name="connsiteX7" fmla="*/ 57909 w 107376"/>
                <a:gd name="connsiteY7" fmla="*/ 63 h 127765"/>
                <a:gd name="connsiteX8" fmla="*/ 197 w 107376"/>
                <a:gd name="connsiteY8" fmla="*/ 63528 h 127765"/>
                <a:gd name="connsiteX9" fmla="*/ 61238 w 107376"/>
                <a:gd name="connsiteY9" fmla="*/ 127828 h 127765"/>
                <a:gd name="connsiteX10" fmla="*/ 107574 w 107376"/>
                <a:gd name="connsiteY10" fmla="*/ 91642 h 127765"/>
                <a:gd name="connsiteX11" fmla="*/ 103967 w 107376"/>
                <a:gd name="connsiteY11" fmla="*/ 88302 h 127765"/>
                <a:gd name="connsiteX12" fmla="*/ 100360 w 107376"/>
                <a:gd name="connsiteY12" fmla="*/ 92199 h 127765"/>
                <a:gd name="connsiteX13" fmla="*/ 62903 w 107376"/>
                <a:gd name="connsiteY13" fmla="*/ 120869 h 127765"/>
                <a:gd name="connsiteX14" fmla="*/ 31550 w 107376"/>
                <a:gd name="connsiteY14" fmla="*/ 102219 h 127765"/>
                <a:gd name="connsiteX15" fmla="*/ 23226 w 107376"/>
                <a:gd name="connsiteY15" fmla="*/ 60466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376" h="127765">
                  <a:moveTo>
                    <a:pt x="23504" y="54621"/>
                  </a:moveTo>
                  <a:cubicBezTo>
                    <a:pt x="25168" y="13146"/>
                    <a:pt x="48475" y="6187"/>
                    <a:pt x="57909" y="6187"/>
                  </a:cubicBezTo>
                  <a:cubicBezTo>
                    <a:pt x="86487" y="6187"/>
                    <a:pt x="89261" y="43765"/>
                    <a:pt x="89261" y="54621"/>
                  </a:cubicBezTo>
                  <a:lnTo>
                    <a:pt x="23504" y="54621"/>
                  </a:lnTo>
                  <a:close/>
                  <a:moveTo>
                    <a:pt x="23226" y="60466"/>
                  </a:moveTo>
                  <a:lnTo>
                    <a:pt x="100637" y="60466"/>
                  </a:lnTo>
                  <a:cubicBezTo>
                    <a:pt x="106741" y="60466"/>
                    <a:pt x="107574" y="60466"/>
                    <a:pt x="107574" y="54621"/>
                  </a:cubicBezTo>
                  <a:cubicBezTo>
                    <a:pt x="107574" y="27063"/>
                    <a:pt x="92591" y="63"/>
                    <a:pt x="57909" y="63"/>
                  </a:cubicBezTo>
                  <a:cubicBezTo>
                    <a:pt x="25723" y="63"/>
                    <a:pt x="197" y="28733"/>
                    <a:pt x="197" y="63528"/>
                  </a:cubicBezTo>
                  <a:cubicBezTo>
                    <a:pt x="197" y="100828"/>
                    <a:pt x="29330" y="127828"/>
                    <a:pt x="61238" y="127828"/>
                  </a:cubicBezTo>
                  <a:cubicBezTo>
                    <a:pt x="95088" y="127828"/>
                    <a:pt x="107574" y="96931"/>
                    <a:pt x="107574" y="91642"/>
                  </a:cubicBezTo>
                  <a:cubicBezTo>
                    <a:pt x="107574" y="88858"/>
                    <a:pt x="105354" y="88302"/>
                    <a:pt x="103967" y="88302"/>
                  </a:cubicBezTo>
                  <a:cubicBezTo>
                    <a:pt x="101469" y="88302"/>
                    <a:pt x="100915" y="89972"/>
                    <a:pt x="100360" y="92199"/>
                  </a:cubicBezTo>
                  <a:cubicBezTo>
                    <a:pt x="90649" y="120869"/>
                    <a:pt x="65677" y="120869"/>
                    <a:pt x="62903" y="120869"/>
                  </a:cubicBezTo>
                  <a:cubicBezTo>
                    <a:pt x="49030" y="120869"/>
                    <a:pt x="37932" y="112519"/>
                    <a:pt x="31550" y="102219"/>
                  </a:cubicBezTo>
                  <a:cubicBezTo>
                    <a:pt x="23226" y="88858"/>
                    <a:pt x="23226" y="70487"/>
                    <a:pt x="23226" y="6046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8" name="Freeform 7357">
              <a:extLst>
                <a:ext uri="{FF2B5EF4-FFF2-40B4-BE49-F238E27FC236}">
                  <a16:creationId xmlns:a16="http://schemas.microsoft.com/office/drawing/2014/main" id="{0F804E69-EF95-DCAB-8FB6-51DACCA91D99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>
              <a:off x="6424412" y="6979954"/>
              <a:ext cx="86844" cy="174250"/>
            </a:xfrm>
            <a:custGeom>
              <a:avLst/>
              <a:gdLst>
                <a:gd name="connsiteX0" fmla="*/ 42934 w 86844"/>
                <a:gd name="connsiteY0" fmla="*/ 59909 h 174250"/>
                <a:gd name="connsiteX1" fmla="*/ 82610 w 86844"/>
                <a:gd name="connsiteY1" fmla="*/ 59909 h 174250"/>
                <a:gd name="connsiteX2" fmla="*/ 82610 w 86844"/>
                <a:gd name="connsiteY2" fmla="*/ 51280 h 174250"/>
                <a:gd name="connsiteX3" fmla="*/ 42934 w 86844"/>
                <a:gd name="connsiteY3" fmla="*/ 51280 h 174250"/>
                <a:gd name="connsiteX4" fmla="*/ 42934 w 86844"/>
                <a:gd name="connsiteY4" fmla="*/ 63 h 174250"/>
                <a:gd name="connsiteX5" fmla="*/ 35997 w 86844"/>
                <a:gd name="connsiteY5" fmla="*/ 63 h 174250"/>
                <a:gd name="connsiteX6" fmla="*/ 205 w 86844"/>
                <a:gd name="connsiteY6" fmla="*/ 53786 h 174250"/>
                <a:gd name="connsiteX7" fmla="*/ 205 w 86844"/>
                <a:gd name="connsiteY7" fmla="*/ 59909 h 174250"/>
                <a:gd name="connsiteX8" fmla="*/ 23789 w 86844"/>
                <a:gd name="connsiteY8" fmla="*/ 59909 h 174250"/>
                <a:gd name="connsiteX9" fmla="*/ 23789 w 86844"/>
                <a:gd name="connsiteY9" fmla="*/ 136736 h 174250"/>
                <a:gd name="connsiteX10" fmla="*/ 59581 w 86844"/>
                <a:gd name="connsiteY10" fmla="*/ 174314 h 174250"/>
                <a:gd name="connsiteX11" fmla="*/ 87049 w 86844"/>
                <a:gd name="connsiteY11" fmla="*/ 136736 h 174250"/>
                <a:gd name="connsiteX12" fmla="*/ 87049 w 86844"/>
                <a:gd name="connsiteY12" fmla="*/ 120869 h 174250"/>
                <a:gd name="connsiteX13" fmla="*/ 80113 w 86844"/>
                <a:gd name="connsiteY13" fmla="*/ 120869 h 174250"/>
                <a:gd name="connsiteX14" fmla="*/ 80113 w 86844"/>
                <a:gd name="connsiteY14" fmla="*/ 136179 h 174250"/>
                <a:gd name="connsiteX15" fmla="*/ 61523 w 86844"/>
                <a:gd name="connsiteY15" fmla="*/ 167355 h 174250"/>
                <a:gd name="connsiteX16" fmla="*/ 42934 w 86844"/>
                <a:gd name="connsiteY16" fmla="*/ 137292 h 174250"/>
                <a:gd name="connsiteX17" fmla="*/ 42934 w 86844"/>
                <a:gd name="connsiteY17" fmla="*/ 59909 h 1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44" h="174250">
                  <a:moveTo>
                    <a:pt x="42934" y="59909"/>
                  </a:moveTo>
                  <a:lnTo>
                    <a:pt x="82610" y="59909"/>
                  </a:lnTo>
                  <a:lnTo>
                    <a:pt x="82610" y="51280"/>
                  </a:lnTo>
                  <a:lnTo>
                    <a:pt x="42934" y="51280"/>
                  </a:lnTo>
                  <a:lnTo>
                    <a:pt x="42934" y="63"/>
                  </a:lnTo>
                  <a:lnTo>
                    <a:pt x="35997" y="63"/>
                  </a:lnTo>
                  <a:cubicBezTo>
                    <a:pt x="35720" y="22888"/>
                    <a:pt x="27396" y="52672"/>
                    <a:pt x="205" y="53786"/>
                  </a:cubicBezTo>
                  <a:lnTo>
                    <a:pt x="205" y="59909"/>
                  </a:lnTo>
                  <a:lnTo>
                    <a:pt x="23789" y="59909"/>
                  </a:lnTo>
                  <a:lnTo>
                    <a:pt x="23789" y="136736"/>
                  </a:lnTo>
                  <a:cubicBezTo>
                    <a:pt x="23789" y="170973"/>
                    <a:pt x="49593" y="174314"/>
                    <a:pt x="59581" y="174314"/>
                  </a:cubicBezTo>
                  <a:cubicBezTo>
                    <a:pt x="79281" y="174314"/>
                    <a:pt x="87049" y="154550"/>
                    <a:pt x="87049" y="136736"/>
                  </a:cubicBezTo>
                  <a:lnTo>
                    <a:pt x="87049" y="120869"/>
                  </a:lnTo>
                  <a:lnTo>
                    <a:pt x="80113" y="120869"/>
                  </a:lnTo>
                  <a:lnTo>
                    <a:pt x="80113" y="136179"/>
                  </a:lnTo>
                  <a:cubicBezTo>
                    <a:pt x="80113" y="156777"/>
                    <a:pt x="71789" y="167355"/>
                    <a:pt x="61523" y="167355"/>
                  </a:cubicBezTo>
                  <a:cubicBezTo>
                    <a:pt x="42934" y="167355"/>
                    <a:pt x="42934" y="142024"/>
                    <a:pt x="42934" y="137292"/>
                  </a:cubicBezTo>
                  <a:lnTo>
                    <a:pt x="42934" y="5990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59" name="Freeform 7358">
              <a:extLst>
                <a:ext uri="{FF2B5EF4-FFF2-40B4-BE49-F238E27FC236}">
                  <a16:creationId xmlns:a16="http://schemas.microsoft.com/office/drawing/2014/main" id="{B145B46F-7C6A-8F5C-0113-BBE19390B436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>
              <a:off x="6536197" y="6964923"/>
              <a:ext cx="59376" cy="186220"/>
            </a:xfrm>
            <a:custGeom>
              <a:avLst/>
              <a:gdLst>
                <a:gd name="connsiteX0" fmla="*/ 40163 w 59376"/>
                <a:gd name="connsiteY0" fmla="*/ 63250 h 186220"/>
                <a:gd name="connsiteX1" fmla="*/ 1319 w 59376"/>
                <a:gd name="connsiteY1" fmla="*/ 66312 h 186220"/>
                <a:gd name="connsiteX2" fmla="*/ 1319 w 59376"/>
                <a:gd name="connsiteY2" fmla="*/ 74941 h 186220"/>
                <a:gd name="connsiteX3" fmla="*/ 21851 w 59376"/>
                <a:gd name="connsiteY3" fmla="*/ 90250 h 186220"/>
                <a:gd name="connsiteX4" fmla="*/ 21851 w 59376"/>
                <a:gd name="connsiteY4" fmla="*/ 165128 h 186220"/>
                <a:gd name="connsiteX5" fmla="*/ 209 w 59376"/>
                <a:gd name="connsiteY5" fmla="*/ 177654 h 186220"/>
                <a:gd name="connsiteX6" fmla="*/ 209 w 59376"/>
                <a:gd name="connsiteY6" fmla="*/ 186283 h 186220"/>
                <a:gd name="connsiteX7" fmla="*/ 30729 w 59376"/>
                <a:gd name="connsiteY7" fmla="*/ 185448 h 186220"/>
                <a:gd name="connsiteX8" fmla="*/ 59585 w 59376"/>
                <a:gd name="connsiteY8" fmla="*/ 186283 h 186220"/>
                <a:gd name="connsiteX9" fmla="*/ 59585 w 59376"/>
                <a:gd name="connsiteY9" fmla="*/ 177654 h 186220"/>
                <a:gd name="connsiteX10" fmla="*/ 40163 w 59376"/>
                <a:gd name="connsiteY10" fmla="*/ 165406 h 186220"/>
                <a:gd name="connsiteX11" fmla="*/ 40163 w 59376"/>
                <a:gd name="connsiteY11" fmla="*/ 63250 h 186220"/>
                <a:gd name="connsiteX12" fmla="*/ 41273 w 59376"/>
                <a:gd name="connsiteY12" fmla="*/ 14816 h 186220"/>
                <a:gd name="connsiteX13" fmla="*/ 26567 w 59376"/>
                <a:gd name="connsiteY13" fmla="*/ 63 h 186220"/>
                <a:gd name="connsiteX14" fmla="*/ 11862 w 59376"/>
                <a:gd name="connsiteY14" fmla="*/ 14816 h 186220"/>
                <a:gd name="connsiteX15" fmla="*/ 26567 w 59376"/>
                <a:gd name="connsiteY15" fmla="*/ 29569 h 186220"/>
                <a:gd name="connsiteX16" fmla="*/ 41273 w 59376"/>
                <a:gd name="connsiteY16" fmla="*/ 14816 h 18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76" h="186220">
                  <a:moveTo>
                    <a:pt x="40163" y="63250"/>
                  </a:moveTo>
                  <a:lnTo>
                    <a:pt x="1319" y="66312"/>
                  </a:lnTo>
                  <a:lnTo>
                    <a:pt x="1319" y="74941"/>
                  </a:lnTo>
                  <a:cubicBezTo>
                    <a:pt x="19353" y="74941"/>
                    <a:pt x="21851" y="76611"/>
                    <a:pt x="21851" y="90250"/>
                  </a:cubicBezTo>
                  <a:lnTo>
                    <a:pt x="21851" y="165128"/>
                  </a:lnTo>
                  <a:cubicBezTo>
                    <a:pt x="21851" y="177654"/>
                    <a:pt x="18799" y="177654"/>
                    <a:pt x="209" y="177654"/>
                  </a:cubicBezTo>
                  <a:lnTo>
                    <a:pt x="209" y="186283"/>
                  </a:lnTo>
                  <a:cubicBezTo>
                    <a:pt x="9088" y="186005"/>
                    <a:pt x="24070" y="185448"/>
                    <a:pt x="30729" y="185448"/>
                  </a:cubicBezTo>
                  <a:cubicBezTo>
                    <a:pt x="40440" y="185448"/>
                    <a:pt x="50151" y="186005"/>
                    <a:pt x="59585" y="186283"/>
                  </a:cubicBezTo>
                  <a:lnTo>
                    <a:pt x="59585" y="177654"/>
                  </a:lnTo>
                  <a:cubicBezTo>
                    <a:pt x="41273" y="177654"/>
                    <a:pt x="40163" y="176262"/>
                    <a:pt x="40163" y="165406"/>
                  </a:cubicBezTo>
                  <a:lnTo>
                    <a:pt x="40163" y="63250"/>
                  </a:lnTo>
                  <a:close/>
                  <a:moveTo>
                    <a:pt x="41273" y="14816"/>
                  </a:moveTo>
                  <a:cubicBezTo>
                    <a:pt x="41273" y="5908"/>
                    <a:pt x="34336" y="63"/>
                    <a:pt x="26567" y="63"/>
                  </a:cubicBezTo>
                  <a:cubicBezTo>
                    <a:pt x="17966" y="63"/>
                    <a:pt x="11862" y="7578"/>
                    <a:pt x="11862" y="14816"/>
                  </a:cubicBezTo>
                  <a:cubicBezTo>
                    <a:pt x="11862" y="22331"/>
                    <a:pt x="17966" y="29569"/>
                    <a:pt x="26567" y="29569"/>
                  </a:cubicBezTo>
                  <a:cubicBezTo>
                    <a:pt x="34336" y="29569"/>
                    <a:pt x="41273" y="23723"/>
                    <a:pt x="41273" y="148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0" name="Freeform 7359">
              <a:extLst>
                <a:ext uri="{FF2B5EF4-FFF2-40B4-BE49-F238E27FC236}">
                  <a16:creationId xmlns:a16="http://schemas.microsoft.com/office/drawing/2014/main" id="{6F633558-BD2A-0275-D1AA-5FD8A54DFCBA}"/>
                </a:ext>
              </a:extLst>
            </p:cNvPr>
            <p:cNvSpPr/>
            <p:nvPr>
              <p:custDataLst>
                <p:tags r:id="rId182"/>
              </p:custDataLst>
            </p:nvPr>
          </p:nvSpPr>
          <p:spPr>
            <a:xfrm>
              <a:off x="6612992" y="7028110"/>
              <a:ext cx="216694" cy="123033"/>
            </a:xfrm>
            <a:custGeom>
              <a:avLst/>
              <a:gdLst>
                <a:gd name="connsiteX0" fmla="*/ 21853 w 216694"/>
                <a:gd name="connsiteY0" fmla="*/ 27342 h 123033"/>
                <a:gd name="connsiteX1" fmla="*/ 21853 w 216694"/>
                <a:gd name="connsiteY1" fmla="*/ 101941 h 123033"/>
                <a:gd name="connsiteX2" fmla="*/ 212 w 216694"/>
                <a:gd name="connsiteY2" fmla="*/ 114467 h 123033"/>
                <a:gd name="connsiteX3" fmla="*/ 212 w 216694"/>
                <a:gd name="connsiteY3" fmla="*/ 123096 h 123033"/>
                <a:gd name="connsiteX4" fmla="*/ 31564 w 216694"/>
                <a:gd name="connsiteY4" fmla="*/ 122261 h 123033"/>
                <a:gd name="connsiteX5" fmla="*/ 62640 w 216694"/>
                <a:gd name="connsiteY5" fmla="*/ 123096 h 123033"/>
                <a:gd name="connsiteX6" fmla="*/ 62640 w 216694"/>
                <a:gd name="connsiteY6" fmla="*/ 114467 h 123033"/>
                <a:gd name="connsiteX7" fmla="*/ 40998 w 216694"/>
                <a:gd name="connsiteY7" fmla="*/ 101941 h 123033"/>
                <a:gd name="connsiteX8" fmla="*/ 40998 w 216694"/>
                <a:gd name="connsiteY8" fmla="*/ 50724 h 123033"/>
                <a:gd name="connsiteX9" fmla="*/ 78455 w 216694"/>
                <a:gd name="connsiteY9" fmla="*/ 6187 h 123033"/>
                <a:gd name="connsiteX10" fmla="*/ 98987 w 216694"/>
                <a:gd name="connsiteY10" fmla="*/ 37084 h 123033"/>
                <a:gd name="connsiteX11" fmla="*/ 98987 w 216694"/>
                <a:gd name="connsiteY11" fmla="*/ 101941 h 123033"/>
                <a:gd name="connsiteX12" fmla="*/ 77345 w 216694"/>
                <a:gd name="connsiteY12" fmla="*/ 114467 h 123033"/>
                <a:gd name="connsiteX13" fmla="*/ 77345 w 216694"/>
                <a:gd name="connsiteY13" fmla="*/ 123096 h 123033"/>
                <a:gd name="connsiteX14" fmla="*/ 108698 w 216694"/>
                <a:gd name="connsiteY14" fmla="*/ 122261 h 123033"/>
                <a:gd name="connsiteX15" fmla="*/ 139773 w 216694"/>
                <a:gd name="connsiteY15" fmla="*/ 123096 h 123033"/>
                <a:gd name="connsiteX16" fmla="*/ 139773 w 216694"/>
                <a:gd name="connsiteY16" fmla="*/ 114467 h 123033"/>
                <a:gd name="connsiteX17" fmla="*/ 118131 w 216694"/>
                <a:gd name="connsiteY17" fmla="*/ 101941 h 123033"/>
                <a:gd name="connsiteX18" fmla="*/ 118131 w 216694"/>
                <a:gd name="connsiteY18" fmla="*/ 50724 h 123033"/>
                <a:gd name="connsiteX19" fmla="*/ 155588 w 216694"/>
                <a:gd name="connsiteY19" fmla="*/ 6187 h 123033"/>
                <a:gd name="connsiteX20" fmla="*/ 176120 w 216694"/>
                <a:gd name="connsiteY20" fmla="*/ 37084 h 123033"/>
                <a:gd name="connsiteX21" fmla="*/ 176120 w 216694"/>
                <a:gd name="connsiteY21" fmla="*/ 101941 h 123033"/>
                <a:gd name="connsiteX22" fmla="*/ 154478 w 216694"/>
                <a:gd name="connsiteY22" fmla="*/ 114467 h 123033"/>
                <a:gd name="connsiteX23" fmla="*/ 154478 w 216694"/>
                <a:gd name="connsiteY23" fmla="*/ 123096 h 123033"/>
                <a:gd name="connsiteX24" fmla="*/ 185831 w 216694"/>
                <a:gd name="connsiteY24" fmla="*/ 122261 h 123033"/>
                <a:gd name="connsiteX25" fmla="*/ 216906 w 216694"/>
                <a:gd name="connsiteY25" fmla="*/ 123096 h 123033"/>
                <a:gd name="connsiteX26" fmla="*/ 216906 w 216694"/>
                <a:gd name="connsiteY26" fmla="*/ 114467 h 123033"/>
                <a:gd name="connsiteX27" fmla="*/ 195265 w 216694"/>
                <a:gd name="connsiteY27" fmla="*/ 106116 h 123033"/>
                <a:gd name="connsiteX28" fmla="*/ 195265 w 216694"/>
                <a:gd name="connsiteY28" fmla="*/ 52950 h 123033"/>
                <a:gd name="connsiteX29" fmla="*/ 186664 w 216694"/>
                <a:gd name="connsiteY29" fmla="*/ 10362 h 123033"/>
                <a:gd name="connsiteX30" fmla="*/ 157530 w 216694"/>
                <a:gd name="connsiteY30" fmla="*/ 63 h 123033"/>
                <a:gd name="connsiteX31" fmla="*/ 117299 w 216694"/>
                <a:gd name="connsiteY31" fmla="*/ 27342 h 123033"/>
                <a:gd name="connsiteX32" fmla="*/ 80397 w 216694"/>
                <a:gd name="connsiteY32" fmla="*/ 63 h 123033"/>
                <a:gd name="connsiteX33" fmla="*/ 39333 w 216694"/>
                <a:gd name="connsiteY33" fmla="*/ 29290 h 123033"/>
                <a:gd name="connsiteX34" fmla="*/ 39333 w 216694"/>
                <a:gd name="connsiteY34" fmla="*/ 63 h 123033"/>
                <a:gd name="connsiteX35" fmla="*/ 212 w 216694"/>
                <a:gd name="connsiteY35" fmla="*/ 3125 h 123033"/>
                <a:gd name="connsiteX36" fmla="*/ 212 w 216694"/>
                <a:gd name="connsiteY36" fmla="*/ 11754 h 123033"/>
                <a:gd name="connsiteX37" fmla="*/ 21853 w 216694"/>
                <a:gd name="connsiteY37" fmla="*/ 27342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694" h="123033">
                  <a:moveTo>
                    <a:pt x="21853" y="27342"/>
                  </a:moveTo>
                  <a:lnTo>
                    <a:pt x="21853" y="101941"/>
                  </a:lnTo>
                  <a:cubicBezTo>
                    <a:pt x="21853" y="114467"/>
                    <a:pt x="18801" y="114467"/>
                    <a:pt x="212" y="114467"/>
                  </a:cubicBezTo>
                  <a:lnTo>
                    <a:pt x="212" y="123096"/>
                  </a:lnTo>
                  <a:cubicBezTo>
                    <a:pt x="9923" y="122818"/>
                    <a:pt x="24073" y="122261"/>
                    <a:pt x="31564" y="122261"/>
                  </a:cubicBezTo>
                  <a:cubicBezTo>
                    <a:pt x="38778" y="122261"/>
                    <a:pt x="53206" y="122818"/>
                    <a:pt x="62640" y="123096"/>
                  </a:cubicBezTo>
                  <a:lnTo>
                    <a:pt x="62640" y="114467"/>
                  </a:lnTo>
                  <a:cubicBezTo>
                    <a:pt x="44050" y="114467"/>
                    <a:pt x="40998" y="114467"/>
                    <a:pt x="40998" y="101941"/>
                  </a:cubicBezTo>
                  <a:lnTo>
                    <a:pt x="40998" y="50724"/>
                  </a:lnTo>
                  <a:cubicBezTo>
                    <a:pt x="40998" y="21775"/>
                    <a:pt x="60697" y="6187"/>
                    <a:pt x="78455" y="6187"/>
                  </a:cubicBezTo>
                  <a:cubicBezTo>
                    <a:pt x="95935" y="6187"/>
                    <a:pt x="98987" y="21218"/>
                    <a:pt x="98987" y="37084"/>
                  </a:cubicBezTo>
                  <a:lnTo>
                    <a:pt x="98987" y="101941"/>
                  </a:lnTo>
                  <a:cubicBezTo>
                    <a:pt x="98987" y="114467"/>
                    <a:pt x="95935" y="114467"/>
                    <a:pt x="77345" y="114467"/>
                  </a:cubicBezTo>
                  <a:lnTo>
                    <a:pt x="77345" y="123096"/>
                  </a:lnTo>
                  <a:cubicBezTo>
                    <a:pt x="87056" y="122818"/>
                    <a:pt x="101206" y="122261"/>
                    <a:pt x="108698" y="122261"/>
                  </a:cubicBezTo>
                  <a:cubicBezTo>
                    <a:pt x="115912" y="122261"/>
                    <a:pt x="130340" y="122818"/>
                    <a:pt x="139773" y="123096"/>
                  </a:cubicBezTo>
                  <a:lnTo>
                    <a:pt x="139773" y="114467"/>
                  </a:lnTo>
                  <a:cubicBezTo>
                    <a:pt x="121183" y="114467"/>
                    <a:pt x="118131" y="114467"/>
                    <a:pt x="118131" y="101941"/>
                  </a:cubicBezTo>
                  <a:lnTo>
                    <a:pt x="118131" y="50724"/>
                  </a:lnTo>
                  <a:cubicBezTo>
                    <a:pt x="118131" y="21775"/>
                    <a:pt x="137831" y="6187"/>
                    <a:pt x="155588" y="6187"/>
                  </a:cubicBezTo>
                  <a:cubicBezTo>
                    <a:pt x="173068" y="6187"/>
                    <a:pt x="176120" y="21218"/>
                    <a:pt x="176120" y="37084"/>
                  </a:cubicBezTo>
                  <a:lnTo>
                    <a:pt x="176120" y="101941"/>
                  </a:lnTo>
                  <a:cubicBezTo>
                    <a:pt x="176120" y="114467"/>
                    <a:pt x="173068" y="114467"/>
                    <a:pt x="154478" y="114467"/>
                  </a:cubicBezTo>
                  <a:lnTo>
                    <a:pt x="154478" y="123096"/>
                  </a:lnTo>
                  <a:cubicBezTo>
                    <a:pt x="164189" y="122818"/>
                    <a:pt x="178340" y="122261"/>
                    <a:pt x="185831" y="122261"/>
                  </a:cubicBezTo>
                  <a:cubicBezTo>
                    <a:pt x="193045" y="122261"/>
                    <a:pt x="207473" y="122818"/>
                    <a:pt x="216906" y="123096"/>
                  </a:cubicBezTo>
                  <a:lnTo>
                    <a:pt x="216906" y="114467"/>
                  </a:lnTo>
                  <a:cubicBezTo>
                    <a:pt x="202479" y="114467"/>
                    <a:pt x="195542" y="114467"/>
                    <a:pt x="195265" y="106116"/>
                  </a:cubicBezTo>
                  <a:lnTo>
                    <a:pt x="195265" y="52950"/>
                  </a:lnTo>
                  <a:cubicBezTo>
                    <a:pt x="195265" y="29012"/>
                    <a:pt x="195265" y="20383"/>
                    <a:pt x="186664" y="10362"/>
                  </a:cubicBezTo>
                  <a:cubicBezTo>
                    <a:pt x="182779" y="5630"/>
                    <a:pt x="173623" y="63"/>
                    <a:pt x="157530" y="63"/>
                  </a:cubicBezTo>
                  <a:cubicBezTo>
                    <a:pt x="134224" y="63"/>
                    <a:pt x="122016" y="16764"/>
                    <a:pt x="117299" y="27342"/>
                  </a:cubicBezTo>
                  <a:cubicBezTo>
                    <a:pt x="113415" y="3125"/>
                    <a:pt x="92883" y="63"/>
                    <a:pt x="80397" y="63"/>
                  </a:cubicBezTo>
                  <a:cubicBezTo>
                    <a:pt x="60143" y="63"/>
                    <a:pt x="47102" y="12032"/>
                    <a:pt x="39333" y="29290"/>
                  </a:cubicBezTo>
                  <a:lnTo>
                    <a:pt x="39333" y="63"/>
                  </a:lnTo>
                  <a:lnTo>
                    <a:pt x="212" y="3125"/>
                  </a:lnTo>
                  <a:lnTo>
                    <a:pt x="212" y="11754"/>
                  </a:lnTo>
                  <a:cubicBezTo>
                    <a:pt x="19634" y="11754"/>
                    <a:pt x="21853" y="13702"/>
                    <a:pt x="21853" y="2734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1" name="Freeform 7360">
              <a:extLst>
                <a:ext uri="{FF2B5EF4-FFF2-40B4-BE49-F238E27FC236}">
                  <a16:creationId xmlns:a16="http://schemas.microsoft.com/office/drawing/2014/main" id="{D3EB24A3-F76F-7E82-E0A6-607DC36079AA}"/>
                </a:ext>
              </a:extLst>
            </p:cNvPr>
            <p:cNvSpPr/>
            <p:nvPr>
              <p:custDataLst>
                <p:tags r:id="rId183"/>
              </p:custDataLst>
            </p:nvPr>
          </p:nvSpPr>
          <p:spPr>
            <a:xfrm>
              <a:off x="6843098" y="7026440"/>
              <a:ext cx="107376" cy="127765"/>
            </a:xfrm>
            <a:custGeom>
              <a:avLst/>
              <a:gdLst>
                <a:gd name="connsiteX0" fmla="*/ 23526 w 107376"/>
                <a:gd name="connsiteY0" fmla="*/ 54621 h 127765"/>
                <a:gd name="connsiteX1" fmla="*/ 57931 w 107376"/>
                <a:gd name="connsiteY1" fmla="*/ 6187 h 127765"/>
                <a:gd name="connsiteX2" fmla="*/ 89284 w 107376"/>
                <a:gd name="connsiteY2" fmla="*/ 54621 h 127765"/>
                <a:gd name="connsiteX3" fmla="*/ 23526 w 107376"/>
                <a:gd name="connsiteY3" fmla="*/ 54621 h 127765"/>
                <a:gd name="connsiteX4" fmla="*/ 23249 w 107376"/>
                <a:gd name="connsiteY4" fmla="*/ 60466 h 127765"/>
                <a:gd name="connsiteX5" fmla="*/ 100660 w 107376"/>
                <a:gd name="connsiteY5" fmla="*/ 60466 h 127765"/>
                <a:gd name="connsiteX6" fmla="*/ 107596 w 107376"/>
                <a:gd name="connsiteY6" fmla="*/ 54621 h 127765"/>
                <a:gd name="connsiteX7" fmla="*/ 57931 w 107376"/>
                <a:gd name="connsiteY7" fmla="*/ 63 h 127765"/>
                <a:gd name="connsiteX8" fmla="*/ 220 w 107376"/>
                <a:gd name="connsiteY8" fmla="*/ 63528 h 127765"/>
                <a:gd name="connsiteX9" fmla="*/ 61261 w 107376"/>
                <a:gd name="connsiteY9" fmla="*/ 127828 h 127765"/>
                <a:gd name="connsiteX10" fmla="*/ 107596 w 107376"/>
                <a:gd name="connsiteY10" fmla="*/ 91642 h 127765"/>
                <a:gd name="connsiteX11" fmla="*/ 103989 w 107376"/>
                <a:gd name="connsiteY11" fmla="*/ 88302 h 127765"/>
                <a:gd name="connsiteX12" fmla="*/ 100382 w 107376"/>
                <a:gd name="connsiteY12" fmla="*/ 92199 h 127765"/>
                <a:gd name="connsiteX13" fmla="*/ 62925 w 107376"/>
                <a:gd name="connsiteY13" fmla="*/ 120869 h 127765"/>
                <a:gd name="connsiteX14" fmla="*/ 31573 w 107376"/>
                <a:gd name="connsiteY14" fmla="*/ 102219 h 127765"/>
                <a:gd name="connsiteX15" fmla="*/ 23249 w 107376"/>
                <a:gd name="connsiteY15" fmla="*/ 60466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376" h="127765">
                  <a:moveTo>
                    <a:pt x="23526" y="54621"/>
                  </a:moveTo>
                  <a:cubicBezTo>
                    <a:pt x="25191" y="13146"/>
                    <a:pt x="48498" y="6187"/>
                    <a:pt x="57931" y="6187"/>
                  </a:cubicBezTo>
                  <a:cubicBezTo>
                    <a:pt x="86509" y="6187"/>
                    <a:pt x="89284" y="43765"/>
                    <a:pt x="89284" y="54621"/>
                  </a:cubicBezTo>
                  <a:lnTo>
                    <a:pt x="23526" y="54621"/>
                  </a:lnTo>
                  <a:close/>
                  <a:moveTo>
                    <a:pt x="23249" y="60466"/>
                  </a:moveTo>
                  <a:lnTo>
                    <a:pt x="100660" y="60466"/>
                  </a:lnTo>
                  <a:cubicBezTo>
                    <a:pt x="106764" y="60466"/>
                    <a:pt x="107596" y="60466"/>
                    <a:pt x="107596" y="54621"/>
                  </a:cubicBezTo>
                  <a:cubicBezTo>
                    <a:pt x="107596" y="27063"/>
                    <a:pt x="92613" y="63"/>
                    <a:pt x="57931" y="63"/>
                  </a:cubicBezTo>
                  <a:cubicBezTo>
                    <a:pt x="25746" y="63"/>
                    <a:pt x="220" y="28733"/>
                    <a:pt x="220" y="63528"/>
                  </a:cubicBezTo>
                  <a:cubicBezTo>
                    <a:pt x="220" y="100828"/>
                    <a:pt x="29353" y="127828"/>
                    <a:pt x="61261" y="127828"/>
                  </a:cubicBezTo>
                  <a:cubicBezTo>
                    <a:pt x="95111" y="127828"/>
                    <a:pt x="107596" y="96931"/>
                    <a:pt x="107596" y="91642"/>
                  </a:cubicBezTo>
                  <a:cubicBezTo>
                    <a:pt x="107596" y="88858"/>
                    <a:pt x="105377" y="88302"/>
                    <a:pt x="103989" y="88302"/>
                  </a:cubicBezTo>
                  <a:cubicBezTo>
                    <a:pt x="101492" y="88302"/>
                    <a:pt x="100937" y="89972"/>
                    <a:pt x="100382" y="92199"/>
                  </a:cubicBezTo>
                  <a:cubicBezTo>
                    <a:pt x="90671" y="120869"/>
                    <a:pt x="65700" y="120869"/>
                    <a:pt x="62925" y="120869"/>
                  </a:cubicBezTo>
                  <a:cubicBezTo>
                    <a:pt x="49053" y="120869"/>
                    <a:pt x="37954" y="112519"/>
                    <a:pt x="31573" y="102219"/>
                  </a:cubicBezTo>
                  <a:cubicBezTo>
                    <a:pt x="23249" y="88858"/>
                    <a:pt x="23249" y="70487"/>
                    <a:pt x="23249" y="6046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2" name="Freeform 7361">
              <a:extLst>
                <a:ext uri="{FF2B5EF4-FFF2-40B4-BE49-F238E27FC236}">
                  <a16:creationId xmlns:a16="http://schemas.microsoft.com/office/drawing/2014/main" id="{AD491A05-6B90-D14F-1475-567F8FFE2364}"/>
                </a:ext>
              </a:extLst>
            </p:cNvPr>
            <p:cNvSpPr/>
            <p:nvPr>
              <p:custDataLst>
                <p:tags r:id="rId184"/>
              </p:custDataLst>
            </p:nvPr>
          </p:nvSpPr>
          <p:spPr>
            <a:xfrm>
              <a:off x="6967800" y="7026440"/>
              <a:ext cx="90728" cy="127765"/>
            </a:xfrm>
            <a:custGeom>
              <a:avLst/>
              <a:gdLst>
                <a:gd name="connsiteX0" fmla="*/ 48780 w 90728"/>
                <a:gd name="connsiteY0" fmla="*/ 70765 h 127765"/>
                <a:gd name="connsiteX1" fmla="*/ 77635 w 90728"/>
                <a:gd name="connsiteY1" fmla="*/ 96374 h 127765"/>
                <a:gd name="connsiteX2" fmla="*/ 46282 w 90728"/>
                <a:gd name="connsiteY2" fmla="*/ 121704 h 127765"/>
                <a:gd name="connsiteX3" fmla="*/ 7716 w 90728"/>
                <a:gd name="connsiteY3" fmla="*/ 82178 h 127765"/>
                <a:gd name="connsiteX4" fmla="*/ 3831 w 90728"/>
                <a:gd name="connsiteY4" fmla="*/ 77446 h 127765"/>
                <a:gd name="connsiteX5" fmla="*/ 224 w 90728"/>
                <a:gd name="connsiteY5" fmla="*/ 84405 h 127765"/>
                <a:gd name="connsiteX6" fmla="*/ 224 w 90728"/>
                <a:gd name="connsiteY6" fmla="*/ 121148 h 127765"/>
                <a:gd name="connsiteX7" fmla="*/ 3276 w 90728"/>
                <a:gd name="connsiteY7" fmla="*/ 127828 h 127765"/>
                <a:gd name="connsiteX8" fmla="*/ 10213 w 90728"/>
                <a:gd name="connsiteY8" fmla="*/ 122261 h 127765"/>
                <a:gd name="connsiteX9" fmla="*/ 15762 w 90728"/>
                <a:gd name="connsiteY9" fmla="*/ 115859 h 127765"/>
                <a:gd name="connsiteX10" fmla="*/ 46282 w 90728"/>
                <a:gd name="connsiteY10" fmla="*/ 127828 h 127765"/>
                <a:gd name="connsiteX11" fmla="*/ 90953 w 90728"/>
                <a:gd name="connsiteY11" fmla="*/ 89137 h 127765"/>
                <a:gd name="connsiteX12" fmla="*/ 79300 w 90728"/>
                <a:gd name="connsiteY12" fmla="*/ 62693 h 127765"/>
                <a:gd name="connsiteX13" fmla="*/ 47670 w 90728"/>
                <a:gd name="connsiteY13" fmla="*/ 49332 h 127765"/>
                <a:gd name="connsiteX14" fmla="*/ 13542 w 90728"/>
                <a:gd name="connsiteY14" fmla="*/ 26507 h 127765"/>
                <a:gd name="connsiteX15" fmla="*/ 44618 w 90728"/>
                <a:gd name="connsiteY15" fmla="*/ 5352 h 127765"/>
                <a:gd name="connsiteX16" fmla="*/ 77080 w 90728"/>
                <a:gd name="connsiteY16" fmla="*/ 39033 h 127765"/>
                <a:gd name="connsiteX17" fmla="*/ 80410 w 90728"/>
                <a:gd name="connsiteY17" fmla="*/ 41538 h 127765"/>
                <a:gd name="connsiteX18" fmla="*/ 84017 w 90728"/>
                <a:gd name="connsiteY18" fmla="*/ 34857 h 127765"/>
                <a:gd name="connsiteX19" fmla="*/ 84017 w 90728"/>
                <a:gd name="connsiteY19" fmla="*/ 6743 h 127765"/>
                <a:gd name="connsiteX20" fmla="*/ 80965 w 90728"/>
                <a:gd name="connsiteY20" fmla="*/ 63 h 127765"/>
                <a:gd name="connsiteX21" fmla="*/ 75416 w 90728"/>
                <a:gd name="connsiteY21" fmla="*/ 3403 h 127765"/>
                <a:gd name="connsiteX22" fmla="*/ 70699 w 90728"/>
                <a:gd name="connsiteY22" fmla="*/ 7857 h 127765"/>
                <a:gd name="connsiteX23" fmla="*/ 44618 w 90728"/>
                <a:gd name="connsiteY23" fmla="*/ 63 h 127765"/>
                <a:gd name="connsiteX24" fmla="*/ 224 w 90728"/>
                <a:gd name="connsiteY24" fmla="*/ 34301 h 127765"/>
                <a:gd name="connsiteX25" fmla="*/ 12155 w 90728"/>
                <a:gd name="connsiteY25" fmla="*/ 57961 h 127765"/>
                <a:gd name="connsiteX26" fmla="*/ 48780 w 90728"/>
                <a:gd name="connsiteY26" fmla="*/ 70765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28" h="127765">
                  <a:moveTo>
                    <a:pt x="48780" y="70765"/>
                  </a:moveTo>
                  <a:cubicBezTo>
                    <a:pt x="54884" y="71879"/>
                    <a:pt x="77635" y="76332"/>
                    <a:pt x="77635" y="96374"/>
                  </a:cubicBezTo>
                  <a:cubicBezTo>
                    <a:pt x="77635" y="110570"/>
                    <a:pt x="67924" y="121704"/>
                    <a:pt x="46282" y="121704"/>
                  </a:cubicBezTo>
                  <a:cubicBezTo>
                    <a:pt x="22976" y="121704"/>
                    <a:pt x="12987" y="105838"/>
                    <a:pt x="7716" y="82178"/>
                  </a:cubicBezTo>
                  <a:cubicBezTo>
                    <a:pt x="6883" y="78559"/>
                    <a:pt x="6606" y="77446"/>
                    <a:pt x="3831" y="77446"/>
                  </a:cubicBezTo>
                  <a:cubicBezTo>
                    <a:pt x="224" y="77446"/>
                    <a:pt x="224" y="79394"/>
                    <a:pt x="224" y="84405"/>
                  </a:cubicBezTo>
                  <a:lnTo>
                    <a:pt x="224" y="121148"/>
                  </a:lnTo>
                  <a:cubicBezTo>
                    <a:pt x="224" y="125880"/>
                    <a:pt x="224" y="127828"/>
                    <a:pt x="3276" y="127828"/>
                  </a:cubicBezTo>
                  <a:cubicBezTo>
                    <a:pt x="4664" y="127828"/>
                    <a:pt x="4941" y="127550"/>
                    <a:pt x="10213" y="122261"/>
                  </a:cubicBezTo>
                  <a:cubicBezTo>
                    <a:pt x="10768" y="121704"/>
                    <a:pt x="10768" y="121148"/>
                    <a:pt x="15762" y="115859"/>
                  </a:cubicBezTo>
                  <a:cubicBezTo>
                    <a:pt x="27970" y="127550"/>
                    <a:pt x="40456" y="127828"/>
                    <a:pt x="46282" y="127828"/>
                  </a:cubicBezTo>
                  <a:cubicBezTo>
                    <a:pt x="78190" y="127828"/>
                    <a:pt x="90953" y="109178"/>
                    <a:pt x="90953" y="89137"/>
                  </a:cubicBezTo>
                  <a:cubicBezTo>
                    <a:pt x="90953" y="74384"/>
                    <a:pt x="82629" y="66033"/>
                    <a:pt x="79300" y="62693"/>
                  </a:cubicBezTo>
                  <a:cubicBezTo>
                    <a:pt x="70144" y="53786"/>
                    <a:pt x="59323" y="51559"/>
                    <a:pt x="47670" y="49332"/>
                  </a:cubicBezTo>
                  <a:cubicBezTo>
                    <a:pt x="32132" y="46270"/>
                    <a:pt x="13542" y="42651"/>
                    <a:pt x="13542" y="26507"/>
                  </a:cubicBezTo>
                  <a:cubicBezTo>
                    <a:pt x="13542" y="16764"/>
                    <a:pt x="20756" y="5352"/>
                    <a:pt x="44618" y="5352"/>
                  </a:cubicBezTo>
                  <a:cubicBezTo>
                    <a:pt x="75138" y="5352"/>
                    <a:pt x="76525" y="30404"/>
                    <a:pt x="77080" y="39033"/>
                  </a:cubicBezTo>
                  <a:cubicBezTo>
                    <a:pt x="77358" y="41538"/>
                    <a:pt x="79855" y="41538"/>
                    <a:pt x="80410" y="41538"/>
                  </a:cubicBezTo>
                  <a:cubicBezTo>
                    <a:pt x="84017" y="41538"/>
                    <a:pt x="84017" y="40146"/>
                    <a:pt x="84017" y="34857"/>
                  </a:cubicBezTo>
                  <a:lnTo>
                    <a:pt x="84017" y="6743"/>
                  </a:lnTo>
                  <a:cubicBezTo>
                    <a:pt x="84017" y="2011"/>
                    <a:pt x="84017" y="63"/>
                    <a:pt x="80965" y="63"/>
                  </a:cubicBezTo>
                  <a:cubicBezTo>
                    <a:pt x="79577" y="63"/>
                    <a:pt x="79022" y="63"/>
                    <a:pt x="75416" y="3403"/>
                  </a:cubicBezTo>
                  <a:cubicBezTo>
                    <a:pt x="74583" y="4516"/>
                    <a:pt x="71809" y="7022"/>
                    <a:pt x="70699" y="7857"/>
                  </a:cubicBezTo>
                  <a:cubicBezTo>
                    <a:pt x="60155" y="63"/>
                    <a:pt x="48780" y="63"/>
                    <a:pt x="44618" y="63"/>
                  </a:cubicBezTo>
                  <a:cubicBezTo>
                    <a:pt x="10768" y="63"/>
                    <a:pt x="224" y="18713"/>
                    <a:pt x="224" y="34301"/>
                  </a:cubicBezTo>
                  <a:cubicBezTo>
                    <a:pt x="224" y="44043"/>
                    <a:pt x="4664" y="51837"/>
                    <a:pt x="12155" y="57961"/>
                  </a:cubicBezTo>
                  <a:cubicBezTo>
                    <a:pt x="21034" y="65198"/>
                    <a:pt x="28803" y="66868"/>
                    <a:pt x="48780" y="7076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3" name="Freeform 7362">
              <a:extLst>
                <a:ext uri="{FF2B5EF4-FFF2-40B4-BE49-F238E27FC236}">
                  <a16:creationId xmlns:a16="http://schemas.microsoft.com/office/drawing/2014/main" id="{8BF8F3C0-6BE2-4F8D-2F64-BAAB760A3F9A}"/>
                </a:ext>
              </a:extLst>
            </p:cNvPr>
            <p:cNvSpPr/>
            <p:nvPr>
              <p:custDataLst>
                <p:tags r:id="rId185"/>
              </p:custDataLst>
            </p:nvPr>
          </p:nvSpPr>
          <p:spPr>
            <a:xfrm>
              <a:off x="7073358" y="6979954"/>
              <a:ext cx="86844" cy="174250"/>
            </a:xfrm>
            <a:custGeom>
              <a:avLst/>
              <a:gdLst>
                <a:gd name="connsiteX0" fmla="*/ 42957 w 86844"/>
                <a:gd name="connsiteY0" fmla="*/ 59909 h 174250"/>
                <a:gd name="connsiteX1" fmla="*/ 82633 w 86844"/>
                <a:gd name="connsiteY1" fmla="*/ 59909 h 174250"/>
                <a:gd name="connsiteX2" fmla="*/ 82633 w 86844"/>
                <a:gd name="connsiteY2" fmla="*/ 51280 h 174250"/>
                <a:gd name="connsiteX3" fmla="*/ 42957 w 86844"/>
                <a:gd name="connsiteY3" fmla="*/ 51280 h 174250"/>
                <a:gd name="connsiteX4" fmla="*/ 42957 w 86844"/>
                <a:gd name="connsiteY4" fmla="*/ 63 h 174250"/>
                <a:gd name="connsiteX5" fmla="*/ 36020 w 86844"/>
                <a:gd name="connsiteY5" fmla="*/ 63 h 174250"/>
                <a:gd name="connsiteX6" fmla="*/ 228 w 86844"/>
                <a:gd name="connsiteY6" fmla="*/ 53786 h 174250"/>
                <a:gd name="connsiteX7" fmla="*/ 228 w 86844"/>
                <a:gd name="connsiteY7" fmla="*/ 59909 h 174250"/>
                <a:gd name="connsiteX8" fmla="*/ 23812 w 86844"/>
                <a:gd name="connsiteY8" fmla="*/ 59909 h 174250"/>
                <a:gd name="connsiteX9" fmla="*/ 23812 w 86844"/>
                <a:gd name="connsiteY9" fmla="*/ 136736 h 174250"/>
                <a:gd name="connsiteX10" fmla="*/ 59604 w 86844"/>
                <a:gd name="connsiteY10" fmla="*/ 174314 h 174250"/>
                <a:gd name="connsiteX11" fmla="*/ 87073 w 86844"/>
                <a:gd name="connsiteY11" fmla="*/ 136736 h 174250"/>
                <a:gd name="connsiteX12" fmla="*/ 87073 w 86844"/>
                <a:gd name="connsiteY12" fmla="*/ 120869 h 174250"/>
                <a:gd name="connsiteX13" fmla="*/ 80136 w 86844"/>
                <a:gd name="connsiteY13" fmla="*/ 120869 h 174250"/>
                <a:gd name="connsiteX14" fmla="*/ 80136 w 86844"/>
                <a:gd name="connsiteY14" fmla="*/ 136179 h 174250"/>
                <a:gd name="connsiteX15" fmla="*/ 61547 w 86844"/>
                <a:gd name="connsiteY15" fmla="*/ 167355 h 174250"/>
                <a:gd name="connsiteX16" fmla="*/ 42957 w 86844"/>
                <a:gd name="connsiteY16" fmla="*/ 137292 h 174250"/>
                <a:gd name="connsiteX17" fmla="*/ 42957 w 86844"/>
                <a:gd name="connsiteY17" fmla="*/ 59909 h 1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44" h="174250">
                  <a:moveTo>
                    <a:pt x="42957" y="59909"/>
                  </a:moveTo>
                  <a:lnTo>
                    <a:pt x="82633" y="59909"/>
                  </a:lnTo>
                  <a:lnTo>
                    <a:pt x="82633" y="51280"/>
                  </a:lnTo>
                  <a:lnTo>
                    <a:pt x="42957" y="51280"/>
                  </a:lnTo>
                  <a:lnTo>
                    <a:pt x="42957" y="63"/>
                  </a:lnTo>
                  <a:lnTo>
                    <a:pt x="36020" y="63"/>
                  </a:lnTo>
                  <a:cubicBezTo>
                    <a:pt x="35743" y="22888"/>
                    <a:pt x="27419" y="52672"/>
                    <a:pt x="228" y="53786"/>
                  </a:cubicBezTo>
                  <a:lnTo>
                    <a:pt x="228" y="59909"/>
                  </a:lnTo>
                  <a:lnTo>
                    <a:pt x="23812" y="59909"/>
                  </a:lnTo>
                  <a:lnTo>
                    <a:pt x="23812" y="136736"/>
                  </a:lnTo>
                  <a:cubicBezTo>
                    <a:pt x="23812" y="170973"/>
                    <a:pt x="49616" y="174314"/>
                    <a:pt x="59604" y="174314"/>
                  </a:cubicBezTo>
                  <a:cubicBezTo>
                    <a:pt x="79304" y="174314"/>
                    <a:pt x="87073" y="154550"/>
                    <a:pt x="87073" y="136736"/>
                  </a:cubicBezTo>
                  <a:lnTo>
                    <a:pt x="87073" y="120869"/>
                  </a:lnTo>
                  <a:lnTo>
                    <a:pt x="80136" y="120869"/>
                  </a:lnTo>
                  <a:lnTo>
                    <a:pt x="80136" y="136179"/>
                  </a:lnTo>
                  <a:cubicBezTo>
                    <a:pt x="80136" y="156777"/>
                    <a:pt x="71812" y="167355"/>
                    <a:pt x="61547" y="167355"/>
                  </a:cubicBezTo>
                  <a:cubicBezTo>
                    <a:pt x="42957" y="167355"/>
                    <a:pt x="42957" y="142024"/>
                    <a:pt x="42957" y="137292"/>
                  </a:cubicBezTo>
                  <a:lnTo>
                    <a:pt x="42957" y="5990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4" name="Freeform 7363">
              <a:extLst>
                <a:ext uri="{FF2B5EF4-FFF2-40B4-BE49-F238E27FC236}">
                  <a16:creationId xmlns:a16="http://schemas.microsoft.com/office/drawing/2014/main" id="{E010F785-AC07-4131-1DDA-ACAB0611A6F0}"/>
                </a:ext>
              </a:extLst>
            </p:cNvPr>
            <p:cNvSpPr/>
            <p:nvPr>
              <p:custDataLst>
                <p:tags r:id="rId186"/>
              </p:custDataLst>
            </p:nvPr>
          </p:nvSpPr>
          <p:spPr>
            <a:xfrm>
              <a:off x="7183756" y="7026440"/>
              <a:ext cx="107376" cy="127765"/>
            </a:xfrm>
            <a:custGeom>
              <a:avLst/>
              <a:gdLst>
                <a:gd name="connsiteX0" fmla="*/ 23539 w 107376"/>
                <a:gd name="connsiteY0" fmla="*/ 54621 h 127765"/>
                <a:gd name="connsiteX1" fmla="*/ 57943 w 107376"/>
                <a:gd name="connsiteY1" fmla="*/ 6187 h 127765"/>
                <a:gd name="connsiteX2" fmla="*/ 89296 w 107376"/>
                <a:gd name="connsiteY2" fmla="*/ 54621 h 127765"/>
                <a:gd name="connsiteX3" fmla="*/ 23539 w 107376"/>
                <a:gd name="connsiteY3" fmla="*/ 54621 h 127765"/>
                <a:gd name="connsiteX4" fmla="*/ 23261 w 107376"/>
                <a:gd name="connsiteY4" fmla="*/ 60466 h 127765"/>
                <a:gd name="connsiteX5" fmla="*/ 100672 w 107376"/>
                <a:gd name="connsiteY5" fmla="*/ 60466 h 127765"/>
                <a:gd name="connsiteX6" fmla="*/ 107608 w 107376"/>
                <a:gd name="connsiteY6" fmla="*/ 54621 h 127765"/>
                <a:gd name="connsiteX7" fmla="*/ 57943 w 107376"/>
                <a:gd name="connsiteY7" fmla="*/ 63 h 127765"/>
                <a:gd name="connsiteX8" fmla="*/ 232 w 107376"/>
                <a:gd name="connsiteY8" fmla="*/ 63528 h 127765"/>
                <a:gd name="connsiteX9" fmla="*/ 61273 w 107376"/>
                <a:gd name="connsiteY9" fmla="*/ 127828 h 127765"/>
                <a:gd name="connsiteX10" fmla="*/ 107608 w 107376"/>
                <a:gd name="connsiteY10" fmla="*/ 91642 h 127765"/>
                <a:gd name="connsiteX11" fmla="*/ 104001 w 107376"/>
                <a:gd name="connsiteY11" fmla="*/ 88302 h 127765"/>
                <a:gd name="connsiteX12" fmla="*/ 100395 w 107376"/>
                <a:gd name="connsiteY12" fmla="*/ 92199 h 127765"/>
                <a:gd name="connsiteX13" fmla="*/ 62938 w 107376"/>
                <a:gd name="connsiteY13" fmla="*/ 120869 h 127765"/>
                <a:gd name="connsiteX14" fmla="*/ 31585 w 107376"/>
                <a:gd name="connsiteY14" fmla="*/ 102219 h 127765"/>
                <a:gd name="connsiteX15" fmla="*/ 23261 w 107376"/>
                <a:gd name="connsiteY15" fmla="*/ 60466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376" h="127765">
                  <a:moveTo>
                    <a:pt x="23539" y="54621"/>
                  </a:moveTo>
                  <a:cubicBezTo>
                    <a:pt x="25203" y="13146"/>
                    <a:pt x="48510" y="6187"/>
                    <a:pt x="57943" y="6187"/>
                  </a:cubicBezTo>
                  <a:cubicBezTo>
                    <a:pt x="86522" y="6187"/>
                    <a:pt x="89296" y="43765"/>
                    <a:pt x="89296" y="54621"/>
                  </a:cubicBezTo>
                  <a:lnTo>
                    <a:pt x="23539" y="54621"/>
                  </a:lnTo>
                  <a:close/>
                  <a:moveTo>
                    <a:pt x="23261" y="60466"/>
                  </a:moveTo>
                  <a:lnTo>
                    <a:pt x="100672" y="60466"/>
                  </a:lnTo>
                  <a:cubicBezTo>
                    <a:pt x="106776" y="60466"/>
                    <a:pt x="107608" y="60466"/>
                    <a:pt x="107608" y="54621"/>
                  </a:cubicBezTo>
                  <a:cubicBezTo>
                    <a:pt x="107608" y="27063"/>
                    <a:pt x="92626" y="63"/>
                    <a:pt x="57943" y="63"/>
                  </a:cubicBezTo>
                  <a:cubicBezTo>
                    <a:pt x="25758" y="63"/>
                    <a:pt x="232" y="28733"/>
                    <a:pt x="232" y="63528"/>
                  </a:cubicBezTo>
                  <a:cubicBezTo>
                    <a:pt x="232" y="100828"/>
                    <a:pt x="29365" y="127828"/>
                    <a:pt x="61273" y="127828"/>
                  </a:cubicBezTo>
                  <a:cubicBezTo>
                    <a:pt x="95123" y="127828"/>
                    <a:pt x="107608" y="96931"/>
                    <a:pt x="107608" y="91642"/>
                  </a:cubicBezTo>
                  <a:cubicBezTo>
                    <a:pt x="107608" y="88858"/>
                    <a:pt x="105389" y="88302"/>
                    <a:pt x="104001" y="88302"/>
                  </a:cubicBezTo>
                  <a:cubicBezTo>
                    <a:pt x="101504" y="88302"/>
                    <a:pt x="100949" y="89972"/>
                    <a:pt x="100395" y="92199"/>
                  </a:cubicBezTo>
                  <a:cubicBezTo>
                    <a:pt x="90684" y="120869"/>
                    <a:pt x="65712" y="120869"/>
                    <a:pt x="62938" y="120869"/>
                  </a:cubicBezTo>
                  <a:cubicBezTo>
                    <a:pt x="49065" y="120869"/>
                    <a:pt x="37966" y="112519"/>
                    <a:pt x="31585" y="102219"/>
                  </a:cubicBezTo>
                  <a:cubicBezTo>
                    <a:pt x="23261" y="88858"/>
                    <a:pt x="23261" y="70487"/>
                    <a:pt x="23261" y="6046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5" name="Freeform 7364">
              <a:extLst>
                <a:ext uri="{FF2B5EF4-FFF2-40B4-BE49-F238E27FC236}">
                  <a16:creationId xmlns:a16="http://schemas.microsoft.com/office/drawing/2014/main" id="{1A2572DE-F786-B6AA-C571-17A76301040D}"/>
                </a:ext>
              </a:extLst>
            </p:cNvPr>
            <p:cNvSpPr/>
            <p:nvPr>
              <p:custDataLst>
                <p:tags r:id="rId187"/>
              </p:custDataLst>
            </p:nvPr>
          </p:nvSpPr>
          <p:spPr>
            <a:xfrm>
              <a:off x="7307071" y="7028110"/>
              <a:ext cx="136786" cy="177034"/>
            </a:xfrm>
            <a:custGeom>
              <a:avLst/>
              <a:gdLst>
                <a:gd name="connsiteX0" fmla="*/ 40191 w 136786"/>
                <a:gd name="connsiteY0" fmla="*/ 18434 h 177034"/>
                <a:gd name="connsiteX1" fmla="*/ 40191 w 136786"/>
                <a:gd name="connsiteY1" fmla="*/ 63 h 177034"/>
                <a:gd name="connsiteX2" fmla="*/ 237 w 136786"/>
                <a:gd name="connsiteY2" fmla="*/ 3125 h 177034"/>
                <a:gd name="connsiteX3" fmla="*/ 237 w 136786"/>
                <a:gd name="connsiteY3" fmla="*/ 11754 h 177034"/>
                <a:gd name="connsiteX4" fmla="*/ 21878 w 136786"/>
                <a:gd name="connsiteY4" fmla="*/ 25672 h 177034"/>
                <a:gd name="connsiteX5" fmla="*/ 21878 w 136786"/>
                <a:gd name="connsiteY5" fmla="*/ 155942 h 177034"/>
                <a:gd name="connsiteX6" fmla="*/ 237 w 136786"/>
                <a:gd name="connsiteY6" fmla="*/ 168468 h 177034"/>
                <a:gd name="connsiteX7" fmla="*/ 237 w 136786"/>
                <a:gd name="connsiteY7" fmla="*/ 177097 h 177034"/>
                <a:gd name="connsiteX8" fmla="*/ 31312 w 136786"/>
                <a:gd name="connsiteY8" fmla="*/ 176262 h 177034"/>
                <a:gd name="connsiteX9" fmla="*/ 62665 w 136786"/>
                <a:gd name="connsiteY9" fmla="*/ 177097 h 177034"/>
                <a:gd name="connsiteX10" fmla="*/ 62665 w 136786"/>
                <a:gd name="connsiteY10" fmla="*/ 168468 h 177034"/>
                <a:gd name="connsiteX11" fmla="*/ 41023 w 136786"/>
                <a:gd name="connsiteY11" fmla="*/ 155942 h 177034"/>
                <a:gd name="connsiteX12" fmla="*/ 41023 w 136786"/>
                <a:gd name="connsiteY12" fmla="*/ 109178 h 177034"/>
                <a:gd name="connsiteX13" fmla="*/ 41023 w 136786"/>
                <a:gd name="connsiteY13" fmla="*/ 106673 h 177034"/>
                <a:gd name="connsiteX14" fmla="*/ 75150 w 136786"/>
                <a:gd name="connsiteY14" fmla="*/ 126158 h 177034"/>
                <a:gd name="connsiteX15" fmla="*/ 137023 w 136786"/>
                <a:gd name="connsiteY15" fmla="*/ 62971 h 177034"/>
                <a:gd name="connsiteX16" fmla="*/ 79035 w 136786"/>
                <a:gd name="connsiteY16" fmla="*/ 63 h 177034"/>
                <a:gd name="connsiteX17" fmla="*/ 40191 w 136786"/>
                <a:gd name="connsiteY17" fmla="*/ 18434 h 177034"/>
                <a:gd name="connsiteX18" fmla="*/ 41023 w 136786"/>
                <a:gd name="connsiteY18" fmla="*/ 91364 h 177034"/>
                <a:gd name="connsiteX19" fmla="*/ 41023 w 136786"/>
                <a:gd name="connsiteY19" fmla="*/ 29290 h 177034"/>
                <a:gd name="connsiteX20" fmla="*/ 76815 w 136786"/>
                <a:gd name="connsiteY20" fmla="*/ 7022 h 177034"/>
                <a:gd name="connsiteX21" fmla="*/ 113994 w 136786"/>
                <a:gd name="connsiteY21" fmla="*/ 62971 h 177034"/>
                <a:gd name="connsiteX22" fmla="*/ 74040 w 136786"/>
                <a:gd name="connsiteY22" fmla="*/ 120034 h 177034"/>
                <a:gd name="connsiteX23" fmla="*/ 44907 w 136786"/>
                <a:gd name="connsiteY23" fmla="*/ 103055 h 177034"/>
                <a:gd name="connsiteX24" fmla="*/ 41023 w 136786"/>
                <a:gd name="connsiteY24" fmla="*/ 91364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786" h="177034">
                  <a:moveTo>
                    <a:pt x="40191" y="18434"/>
                  </a:moveTo>
                  <a:lnTo>
                    <a:pt x="40191" y="63"/>
                  </a:lnTo>
                  <a:lnTo>
                    <a:pt x="237" y="3125"/>
                  </a:lnTo>
                  <a:lnTo>
                    <a:pt x="237" y="11754"/>
                  </a:lnTo>
                  <a:cubicBezTo>
                    <a:pt x="19936" y="11754"/>
                    <a:pt x="21878" y="13424"/>
                    <a:pt x="21878" y="25672"/>
                  </a:cubicBezTo>
                  <a:lnTo>
                    <a:pt x="21878" y="155942"/>
                  </a:lnTo>
                  <a:cubicBezTo>
                    <a:pt x="21878" y="168468"/>
                    <a:pt x="18826" y="168468"/>
                    <a:pt x="237" y="168468"/>
                  </a:cubicBezTo>
                  <a:lnTo>
                    <a:pt x="237" y="177097"/>
                  </a:lnTo>
                  <a:cubicBezTo>
                    <a:pt x="9670" y="176819"/>
                    <a:pt x="24098" y="176262"/>
                    <a:pt x="31312" y="176262"/>
                  </a:cubicBezTo>
                  <a:cubicBezTo>
                    <a:pt x="38803" y="176262"/>
                    <a:pt x="52954" y="176819"/>
                    <a:pt x="62665" y="177097"/>
                  </a:cubicBezTo>
                  <a:lnTo>
                    <a:pt x="62665" y="168468"/>
                  </a:lnTo>
                  <a:cubicBezTo>
                    <a:pt x="44075" y="168468"/>
                    <a:pt x="41023" y="168468"/>
                    <a:pt x="41023" y="155942"/>
                  </a:cubicBezTo>
                  <a:lnTo>
                    <a:pt x="41023" y="109178"/>
                  </a:lnTo>
                  <a:lnTo>
                    <a:pt x="41023" y="106673"/>
                  </a:lnTo>
                  <a:cubicBezTo>
                    <a:pt x="42410" y="111127"/>
                    <a:pt x="54063" y="126158"/>
                    <a:pt x="75150" y="126158"/>
                  </a:cubicBezTo>
                  <a:cubicBezTo>
                    <a:pt x="108168" y="126158"/>
                    <a:pt x="137023" y="98879"/>
                    <a:pt x="137023" y="62971"/>
                  </a:cubicBezTo>
                  <a:cubicBezTo>
                    <a:pt x="137023" y="27620"/>
                    <a:pt x="110110" y="63"/>
                    <a:pt x="79035" y="63"/>
                  </a:cubicBezTo>
                  <a:cubicBezTo>
                    <a:pt x="57393" y="63"/>
                    <a:pt x="45740" y="12310"/>
                    <a:pt x="40191" y="18434"/>
                  </a:cubicBezTo>
                  <a:close/>
                  <a:moveTo>
                    <a:pt x="41023" y="91364"/>
                  </a:moveTo>
                  <a:lnTo>
                    <a:pt x="41023" y="29290"/>
                  </a:lnTo>
                  <a:cubicBezTo>
                    <a:pt x="49069" y="15094"/>
                    <a:pt x="62665" y="7022"/>
                    <a:pt x="76815" y="7022"/>
                  </a:cubicBezTo>
                  <a:cubicBezTo>
                    <a:pt x="97069" y="7022"/>
                    <a:pt x="113994" y="31517"/>
                    <a:pt x="113994" y="62971"/>
                  </a:cubicBezTo>
                  <a:cubicBezTo>
                    <a:pt x="113994" y="96652"/>
                    <a:pt x="94572" y="120034"/>
                    <a:pt x="74040" y="120034"/>
                  </a:cubicBezTo>
                  <a:cubicBezTo>
                    <a:pt x="62942" y="120034"/>
                    <a:pt x="52399" y="114467"/>
                    <a:pt x="44907" y="103055"/>
                  </a:cubicBezTo>
                  <a:cubicBezTo>
                    <a:pt x="41023" y="97209"/>
                    <a:pt x="41023" y="96931"/>
                    <a:pt x="41023" y="9136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6" name="Freeform 7365">
              <a:extLst>
                <a:ext uri="{FF2B5EF4-FFF2-40B4-BE49-F238E27FC236}">
                  <a16:creationId xmlns:a16="http://schemas.microsoft.com/office/drawing/2014/main" id="{60C24BF6-22CF-CEE9-F42D-45EBA89A1D8F}"/>
                </a:ext>
              </a:extLst>
            </p:cNvPr>
            <p:cNvSpPr/>
            <p:nvPr>
              <p:custDataLst>
                <p:tags r:id="rId188"/>
              </p:custDataLst>
            </p:nvPr>
          </p:nvSpPr>
          <p:spPr>
            <a:xfrm>
              <a:off x="7552313" y="6976892"/>
              <a:ext cx="85179" cy="177312"/>
            </a:xfrm>
            <a:custGeom>
              <a:avLst/>
              <a:gdLst>
                <a:gd name="connsiteX0" fmla="*/ 51020 w 85179"/>
                <a:gd name="connsiteY0" fmla="*/ 62971 h 177312"/>
                <a:gd name="connsiteX1" fmla="*/ 77101 w 85179"/>
                <a:gd name="connsiteY1" fmla="*/ 62971 h 177312"/>
                <a:gd name="connsiteX2" fmla="*/ 85425 w 85179"/>
                <a:gd name="connsiteY2" fmla="*/ 57404 h 177312"/>
                <a:gd name="connsiteX3" fmla="*/ 77656 w 85179"/>
                <a:gd name="connsiteY3" fmla="*/ 54342 h 177312"/>
                <a:gd name="connsiteX4" fmla="*/ 53240 w 85179"/>
                <a:gd name="connsiteY4" fmla="*/ 54342 h 177312"/>
                <a:gd name="connsiteX5" fmla="*/ 64616 w 85179"/>
                <a:gd name="connsiteY5" fmla="*/ 7578 h 177312"/>
                <a:gd name="connsiteX6" fmla="*/ 56569 w 85179"/>
                <a:gd name="connsiteY6" fmla="*/ 63 h 177312"/>
                <a:gd name="connsiteX7" fmla="*/ 45471 w 85179"/>
                <a:gd name="connsiteY7" fmla="*/ 10084 h 177312"/>
                <a:gd name="connsiteX8" fmla="*/ 34650 w 85179"/>
                <a:gd name="connsiteY8" fmla="*/ 54342 h 177312"/>
                <a:gd name="connsiteX9" fmla="*/ 8569 w 85179"/>
                <a:gd name="connsiteY9" fmla="*/ 54342 h 177312"/>
                <a:gd name="connsiteX10" fmla="*/ 245 w 85179"/>
                <a:gd name="connsiteY10" fmla="*/ 59631 h 177312"/>
                <a:gd name="connsiteX11" fmla="*/ 8014 w 85179"/>
                <a:gd name="connsiteY11" fmla="*/ 62971 h 177312"/>
                <a:gd name="connsiteX12" fmla="*/ 32431 w 85179"/>
                <a:gd name="connsiteY12" fmla="*/ 62971 h 177312"/>
                <a:gd name="connsiteX13" fmla="*/ 11344 w 85179"/>
                <a:gd name="connsiteY13" fmla="*/ 151767 h 177312"/>
                <a:gd name="connsiteX14" fmla="*/ 36870 w 85179"/>
                <a:gd name="connsiteY14" fmla="*/ 177376 h 177312"/>
                <a:gd name="connsiteX15" fmla="*/ 80986 w 85179"/>
                <a:gd name="connsiteY15" fmla="*/ 134509 h 177312"/>
                <a:gd name="connsiteX16" fmla="*/ 77656 w 85179"/>
                <a:gd name="connsiteY16" fmla="*/ 131725 h 177312"/>
                <a:gd name="connsiteX17" fmla="*/ 73494 w 85179"/>
                <a:gd name="connsiteY17" fmla="*/ 135622 h 177312"/>
                <a:gd name="connsiteX18" fmla="*/ 37425 w 85179"/>
                <a:gd name="connsiteY18" fmla="*/ 171252 h 177312"/>
                <a:gd name="connsiteX19" fmla="*/ 28824 w 85179"/>
                <a:gd name="connsiteY19" fmla="*/ 158447 h 177312"/>
                <a:gd name="connsiteX20" fmla="*/ 30488 w 85179"/>
                <a:gd name="connsiteY20" fmla="*/ 145086 h 177312"/>
                <a:gd name="connsiteX21" fmla="*/ 51020 w 85179"/>
                <a:gd name="connsiteY21" fmla="*/ 62971 h 17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179" h="177312">
                  <a:moveTo>
                    <a:pt x="51020" y="62971"/>
                  </a:moveTo>
                  <a:lnTo>
                    <a:pt x="77101" y="62971"/>
                  </a:lnTo>
                  <a:cubicBezTo>
                    <a:pt x="82650" y="62971"/>
                    <a:pt x="85425" y="62971"/>
                    <a:pt x="85425" y="57404"/>
                  </a:cubicBezTo>
                  <a:cubicBezTo>
                    <a:pt x="85425" y="54342"/>
                    <a:pt x="82650" y="54342"/>
                    <a:pt x="77656" y="54342"/>
                  </a:cubicBezTo>
                  <a:lnTo>
                    <a:pt x="53240" y="54342"/>
                  </a:lnTo>
                  <a:cubicBezTo>
                    <a:pt x="63228" y="14816"/>
                    <a:pt x="64616" y="9249"/>
                    <a:pt x="64616" y="7578"/>
                  </a:cubicBezTo>
                  <a:cubicBezTo>
                    <a:pt x="64616" y="2846"/>
                    <a:pt x="61286" y="63"/>
                    <a:pt x="56569" y="63"/>
                  </a:cubicBezTo>
                  <a:cubicBezTo>
                    <a:pt x="55737" y="63"/>
                    <a:pt x="47968" y="341"/>
                    <a:pt x="45471" y="10084"/>
                  </a:cubicBezTo>
                  <a:lnTo>
                    <a:pt x="34650" y="54342"/>
                  </a:lnTo>
                  <a:lnTo>
                    <a:pt x="8569" y="54342"/>
                  </a:lnTo>
                  <a:cubicBezTo>
                    <a:pt x="3020" y="54342"/>
                    <a:pt x="245" y="54342"/>
                    <a:pt x="245" y="59631"/>
                  </a:cubicBezTo>
                  <a:cubicBezTo>
                    <a:pt x="245" y="62971"/>
                    <a:pt x="2465" y="62971"/>
                    <a:pt x="8014" y="62971"/>
                  </a:cubicBezTo>
                  <a:lnTo>
                    <a:pt x="32431" y="62971"/>
                  </a:lnTo>
                  <a:cubicBezTo>
                    <a:pt x="12454" y="142024"/>
                    <a:pt x="11344" y="146756"/>
                    <a:pt x="11344" y="151767"/>
                  </a:cubicBezTo>
                  <a:cubicBezTo>
                    <a:pt x="11344" y="166798"/>
                    <a:pt x="21887" y="177376"/>
                    <a:pt x="36870" y="177376"/>
                  </a:cubicBezTo>
                  <a:cubicBezTo>
                    <a:pt x="65171" y="177376"/>
                    <a:pt x="80986" y="136736"/>
                    <a:pt x="80986" y="134509"/>
                  </a:cubicBezTo>
                  <a:cubicBezTo>
                    <a:pt x="80986" y="131725"/>
                    <a:pt x="78766" y="131725"/>
                    <a:pt x="77656" y="131725"/>
                  </a:cubicBezTo>
                  <a:cubicBezTo>
                    <a:pt x="75159" y="131725"/>
                    <a:pt x="74882" y="132560"/>
                    <a:pt x="73494" y="135622"/>
                  </a:cubicBezTo>
                  <a:cubicBezTo>
                    <a:pt x="61564" y="164571"/>
                    <a:pt x="46858" y="171252"/>
                    <a:pt x="37425" y="171252"/>
                  </a:cubicBezTo>
                  <a:cubicBezTo>
                    <a:pt x="31598" y="171252"/>
                    <a:pt x="28824" y="167633"/>
                    <a:pt x="28824" y="158447"/>
                  </a:cubicBezTo>
                  <a:cubicBezTo>
                    <a:pt x="28824" y="151767"/>
                    <a:pt x="29379" y="149818"/>
                    <a:pt x="30488" y="145086"/>
                  </a:cubicBezTo>
                  <a:lnTo>
                    <a:pt x="51020" y="629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7" name="Freeform 7366">
              <a:extLst>
                <a:ext uri="{FF2B5EF4-FFF2-40B4-BE49-F238E27FC236}">
                  <a16:creationId xmlns:a16="http://schemas.microsoft.com/office/drawing/2014/main" id="{EE0C1048-97D6-623E-C71C-10C3F32B7F33}"/>
                </a:ext>
              </a:extLst>
            </p:cNvPr>
            <p:cNvSpPr/>
            <p:nvPr>
              <p:custDataLst>
                <p:tags r:id="rId189"/>
              </p:custDataLst>
            </p:nvPr>
          </p:nvSpPr>
          <p:spPr>
            <a:xfrm>
              <a:off x="7657973" y="7057671"/>
              <a:ext cx="99829" cy="137173"/>
            </a:xfrm>
            <a:custGeom>
              <a:avLst/>
              <a:gdLst>
                <a:gd name="connsiteX0" fmla="*/ 99302 w 99829"/>
                <a:gd name="connsiteY0" fmla="*/ 5910 h 137173"/>
                <a:gd name="connsiteX1" fmla="*/ 100078 w 99829"/>
                <a:gd name="connsiteY1" fmla="*/ 2792 h 137173"/>
                <a:gd name="connsiteX2" fmla="*/ 96971 w 99829"/>
                <a:gd name="connsiteY2" fmla="*/ 64 h 137173"/>
                <a:gd name="connsiteX3" fmla="*/ 72111 w 99829"/>
                <a:gd name="connsiteY3" fmla="*/ 2013 h 137173"/>
                <a:gd name="connsiteX4" fmla="*/ 67838 w 99829"/>
                <a:gd name="connsiteY4" fmla="*/ 6494 h 137173"/>
                <a:gd name="connsiteX5" fmla="*/ 72888 w 99829"/>
                <a:gd name="connsiteY5" fmla="*/ 9222 h 137173"/>
                <a:gd name="connsiteX6" fmla="*/ 82210 w 99829"/>
                <a:gd name="connsiteY6" fmla="*/ 12145 h 137173"/>
                <a:gd name="connsiteX7" fmla="*/ 81433 w 99829"/>
                <a:gd name="connsiteY7" fmla="*/ 16432 h 137173"/>
                <a:gd name="connsiteX8" fmla="*/ 70363 w 99829"/>
                <a:gd name="connsiteY8" fmla="*/ 60857 h 137173"/>
                <a:gd name="connsiteX9" fmla="*/ 50358 w 99829"/>
                <a:gd name="connsiteY9" fmla="*/ 49361 h 137173"/>
                <a:gd name="connsiteX10" fmla="*/ 249 w 99829"/>
                <a:gd name="connsiteY10" fmla="*/ 104893 h 137173"/>
                <a:gd name="connsiteX11" fmla="*/ 29576 w 99829"/>
                <a:gd name="connsiteY11" fmla="*/ 137238 h 137173"/>
                <a:gd name="connsiteX12" fmla="*/ 57156 w 99829"/>
                <a:gd name="connsiteY12" fmla="*/ 123599 h 137173"/>
                <a:gd name="connsiteX13" fmla="*/ 77160 w 99829"/>
                <a:gd name="connsiteY13" fmla="*/ 137238 h 137173"/>
                <a:gd name="connsiteX14" fmla="*/ 92504 w 99829"/>
                <a:gd name="connsiteY14" fmla="*/ 126911 h 137173"/>
                <a:gd name="connsiteX15" fmla="*/ 99302 w 99829"/>
                <a:gd name="connsiteY15" fmla="*/ 107426 h 137173"/>
                <a:gd name="connsiteX16" fmla="*/ 96194 w 99829"/>
                <a:gd name="connsiteY16" fmla="*/ 104893 h 137173"/>
                <a:gd name="connsiteX17" fmla="*/ 91921 w 99829"/>
                <a:gd name="connsiteY17" fmla="*/ 110934 h 137173"/>
                <a:gd name="connsiteX18" fmla="*/ 77743 w 99829"/>
                <a:gd name="connsiteY18" fmla="*/ 131782 h 137173"/>
                <a:gd name="connsiteX19" fmla="*/ 71334 w 99829"/>
                <a:gd name="connsiteY19" fmla="*/ 122235 h 137173"/>
                <a:gd name="connsiteX20" fmla="*/ 72305 w 99829"/>
                <a:gd name="connsiteY20" fmla="*/ 114246 h 137173"/>
                <a:gd name="connsiteX21" fmla="*/ 99302 w 99829"/>
                <a:gd name="connsiteY21" fmla="*/ 5910 h 137173"/>
                <a:gd name="connsiteX22" fmla="*/ 57933 w 99829"/>
                <a:gd name="connsiteY22" fmla="*/ 110934 h 137173"/>
                <a:gd name="connsiteX23" fmla="*/ 48027 w 99829"/>
                <a:gd name="connsiteY23" fmla="*/ 123988 h 137173"/>
                <a:gd name="connsiteX24" fmla="*/ 30159 w 99829"/>
                <a:gd name="connsiteY24" fmla="*/ 131782 h 137173"/>
                <a:gd name="connsiteX25" fmla="*/ 15981 w 99829"/>
                <a:gd name="connsiteY25" fmla="*/ 112882 h 137173"/>
                <a:gd name="connsiteX26" fmla="*/ 26080 w 99829"/>
                <a:gd name="connsiteY26" fmla="*/ 73328 h 137173"/>
                <a:gd name="connsiteX27" fmla="*/ 50358 w 99829"/>
                <a:gd name="connsiteY27" fmla="*/ 54817 h 137173"/>
                <a:gd name="connsiteX28" fmla="*/ 67644 w 99829"/>
                <a:gd name="connsiteY28" fmla="*/ 71769 h 137173"/>
                <a:gd name="connsiteX29" fmla="*/ 67061 w 99829"/>
                <a:gd name="connsiteY29" fmla="*/ 74497 h 137173"/>
                <a:gd name="connsiteX30" fmla="*/ 57933 w 99829"/>
                <a:gd name="connsiteY30" fmla="*/ 110934 h 13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9829" h="137173">
                  <a:moveTo>
                    <a:pt x="99302" y="5910"/>
                  </a:moveTo>
                  <a:cubicBezTo>
                    <a:pt x="99496" y="5520"/>
                    <a:pt x="100078" y="2987"/>
                    <a:pt x="100078" y="2792"/>
                  </a:cubicBezTo>
                  <a:cubicBezTo>
                    <a:pt x="100078" y="1818"/>
                    <a:pt x="99302" y="64"/>
                    <a:pt x="96971" y="64"/>
                  </a:cubicBezTo>
                  <a:cubicBezTo>
                    <a:pt x="93087" y="64"/>
                    <a:pt x="76966" y="1623"/>
                    <a:pt x="72111" y="2013"/>
                  </a:cubicBezTo>
                  <a:cubicBezTo>
                    <a:pt x="70557" y="2208"/>
                    <a:pt x="67838" y="2402"/>
                    <a:pt x="67838" y="6494"/>
                  </a:cubicBezTo>
                  <a:cubicBezTo>
                    <a:pt x="67838" y="9222"/>
                    <a:pt x="70557" y="9222"/>
                    <a:pt x="72888" y="9222"/>
                  </a:cubicBezTo>
                  <a:cubicBezTo>
                    <a:pt x="82210" y="9222"/>
                    <a:pt x="82210" y="10586"/>
                    <a:pt x="82210" y="12145"/>
                  </a:cubicBezTo>
                  <a:cubicBezTo>
                    <a:pt x="82210" y="13509"/>
                    <a:pt x="81822" y="14678"/>
                    <a:pt x="81433" y="16432"/>
                  </a:cubicBezTo>
                  <a:lnTo>
                    <a:pt x="70363" y="60857"/>
                  </a:lnTo>
                  <a:cubicBezTo>
                    <a:pt x="66284" y="54427"/>
                    <a:pt x="59681" y="49361"/>
                    <a:pt x="50358" y="49361"/>
                  </a:cubicBezTo>
                  <a:cubicBezTo>
                    <a:pt x="25498" y="49361"/>
                    <a:pt x="249" y="76835"/>
                    <a:pt x="249" y="104893"/>
                  </a:cubicBezTo>
                  <a:cubicBezTo>
                    <a:pt x="249" y="123794"/>
                    <a:pt x="12873" y="137238"/>
                    <a:pt x="29576" y="137238"/>
                  </a:cubicBezTo>
                  <a:cubicBezTo>
                    <a:pt x="40064" y="137238"/>
                    <a:pt x="49387" y="131198"/>
                    <a:pt x="57156" y="123599"/>
                  </a:cubicBezTo>
                  <a:cubicBezTo>
                    <a:pt x="60846" y="135290"/>
                    <a:pt x="72111" y="137238"/>
                    <a:pt x="77160" y="137238"/>
                  </a:cubicBezTo>
                  <a:cubicBezTo>
                    <a:pt x="84152" y="137238"/>
                    <a:pt x="89008" y="132952"/>
                    <a:pt x="92504" y="126911"/>
                  </a:cubicBezTo>
                  <a:cubicBezTo>
                    <a:pt x="96777" y="119312"/>
                    <a:pt x="99302" y="108206"/>
                    <a:pt x="99302" y="107426"/>
                  </a:cubicBezTo>
                  <a:cubicBezTo>
                    <a:pt x="99302" y="104893"/>
                    <a:pt x="96777" y="104893"/>
                    <a:pt x="96194" y="104893"/>
                  </a:cubicBezTo>
                  <a:cubicBezTo>
                    <a:pt x="93475" y="104893"/>
                    <a:pt x="93281" y="105673"/>
                    <a:pt x="91921" y="110934"/>
                  </a:cubicBezTo>
                  <a:cubicBezTo>
                    <a:pt x="89591" y="120286"/>
                    <a:pt x="85900" y="131782"/>
                    <a:pt x="77743" y="131782"/>
                  </a:cubicBezTo>
                  <a:cubicBezTo>
                    <a:pt x="72693" y="131782"/>
                    <a:pt x="71334" y="127496"/>
                    <a:pt x="71334" y="122235"/>
                  </a:cubicBezTo>
                  <a:cubicBezTo>
                    <a:pt x="71334" y="118533"/>
                    <a:pt x="71722" y="116779"/>
                    <a:pt x="72305" y="114246"/>
                  </a:cubicBezTo>
                  <a:lnTo>
                    <a:pt x="99302" y="5910"/>
                  </a:lnTo>
                  <a:close/>
                  <a:moveTo>
                    <a:pt x="57933" y="110934"/>
                  </a:moveTo>
                  <a:cubicBezTo>
                    <a:pt x="56573" y="116389"/>
                    <a:pt x="52300" y="120286"/>
                    <a:pt x="48027" y="123988"/>
                  </a:cubicBezTo>
                  <a:cubicBezTo>
                    <a:pt x="46279" y="125547"/>
                    <a:pt x="38510" y="131782"/>
                    <a:pt x="30159" y="131782"/>
                  </a:cubicBezTo>
                  <a:cubicBezTo>
                    <a:pt x="22973" y="131782"/>
                    <a:pt x="15981" y="126716"/>
                    <a:pt x="15981" y="112882"/>
                  </a:cubicBezTo>
                  <a:cubicBezTo>
                    <a:pt x="15981" y="102555"/>
                    <a:pt x="21613" y="81122"/>
                    <a:pt x="26080" y="73328"/>
                  </a:cubicBezTo>
                  <a:cubicBezTo>
                    <a:pt x="35015" y="57740"/>
                    <a:pt x="44920" y="54817"/>
                    <a:pt x="50358" y="54817"/>
                  </a:cubicBezTo>
                  <a:cubicBezTo>
                    <a:pt x="63953" y="54817"/>
                    <a:pt x="67644" y="69625"/>
                    <a:pt x="67644" y="71769"/>
                  </a:cubicBezTo>
                  <a:cubicBezTo>
                    <a:pt x="67644" y="72548"/>
                    <a:pt x="67255" y="73912"/>
                    <a:pt x="67061" y="74497"/>
                  </a:cubicBezTo>
                  <a:lnTo>
                    <a:pt x="57933" y="11093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8" name="Freeform 7367">
              <a:extLst>
                <a:ext uri="{FF2B5EF4-FFF2-40B4-BE49-F238E27FC236}">
                  <a16:creationId xmlns:a16="http://schemas.microsoft.com/office/drawing/2014/main" id="{AAAB6C7D-EFB7-8917-95CC-A1B19463D274}"/>
                </a:ext>
              </a:extLst>
            </p:cNvPr>
            <p:cNvSpPr/>
            <p:nvPr>
              <p:custDataLst>
                <p:tags r:id="rId190"/>
              </p:custDataLst>
            </p:nvPr>
          </p:nvSpPr>
          <p:spPr>
            <a:xfrm>
              <a:off x="7774640" y="7106968"/>
              <a:ext cx="83126" cy="87877"/>
            </a:xfrm>
            <a:custGeom>
              <a:avLst/>
              <a:gdLst>
                <a:gd name="connsiteX0" fmla="*/ 30746 w 83126"/>
                <a:gd name="connsiteY0" fmla="*/ 41567 h 87877"/>
                <a:gd name="connsiteX1" fmla="*/ 62015 w 83126"/>
                <a:gd name="connsiteY1" fmla="*/ 37475 h 87877"/>
                <a:gd name="connsiteX2" fmla="*/ 79107 w 83126"/>
                <a:gd name="connsiteY2" fmla="*/ 17211 h 87877"/>
                <a:gd name="connsiteX3" fmla="*/ 55023 w 83126"/>
                <a:gd name="connsiteY3" fmla="*/ 64 h 87877"/>
                <a:gd name="connsiteX4" fmla="*/ 253 w 83126"/>
                <a:gd name="connsiteY4" fmla="*/ 51310 h 87877"/>
                <a:gd name="connsiteX5" fmla="*/ 35213 w 83126"/>
                <a:gd name="connsiteY5" fmla="*/ 87941 h 87877"/>
                <a:gd name="connsiteX6" fmla="*/ 83380 w 83126"/>
                <a:gd name="connsiteY6" fmla="*/ 65923 h 87877"/>
                <a:gd name="connsiteX7" fmla="*/ 80078 w 83126"/>
                <a:gd name="connsiteY7" fmla="*/ 62611 h 87877"/>
                <a:gd name="connsiteX8" fmla="*/ 76970 w 83126"/>
                <a:gd name="connsiteY8" fmla="*/ 64559 h 87877"/>
                <a:gd name="connsiteX9" fmla="*/ 35601 w 83126"/>
                <a:gd name="connsiteY9" fmla="*/ 82486 h 87877"/>
                <a:gd name="connsiteX10" fmla="*/ 16179 w 83126"/>
                <a:gd name="connsiteY10" fmla="*/ 58909 h 87877"/>
                <a:gd name="connsiteX11" fmla="*/ 18510 w 83126"/>
                <a:gd name="connsiteY11" fmla="*/ 41567 h 87877"/>
                <a:gd name="connsiteX12" fmla="*/ 30746 w 83126"/>
                <a:gd name="connsiteY12" fmla="*/ 41567 h 87877"/>
                <a:gd name="connsiteX13" fmla="*/ 20064 w 83126"/>
                <a:gd name="connsiteY13" fmla="*/ 36111 h 87877"/>
                <a:gd name="connsiteX14" fmla="*/ 55023 w 83126"/>
                <a:gd name="connsiteY14" fmla="*/ 5520 h 87877"/>
                <a:gd name="connsiteX15" fmla="*/ 70755 w 83126"/>
                <a:gd name="connsiteY15" fmla="*/ 17211 h 87877"/>
                <a:gd name="connsiteX16" fmla="*/ 29580 w 83126"/>
                <a:gd name="connsiteY16" fmla="*/ 36111 h 87877"/>
                <a:gd name="connsiteX17" fmla="*/ 20064 w 83126"/>
                <a:gd name="connsiteY17" fmla="*/ 36111 h 8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26" h="87877">
                  <a:moveTo>
                    <a:pt x="30746" y="41567"/>
                  </a:moveTo>
                  <a:cubicBezTo>
                    <a:pt x="36184" y="41567"/>
                    <a:pt x="51527" y="41177"/>
                    <a:pt x="62015" y="37475"/>
                  </a:cubicBezTo>
                  <a:cubicBezTo>
                    <a:pt x="76388" y="32409"/>
                    <a:pt x="79107" y="23056"/>
                    <a:pt x="79107" y="17211"/>
                  </a:cubicBezTo>
                  <a:cubicBezTo>
                    <a:pt x="79107" y="6494"/>
                    <a:pt x="68425" y="64"/>
                    <a:pt x="55023" y="64"/>
                  </a:cubicBezTo>
                  <a:cubicBezTo>
                    <a:pt x="31717" y="64"/>
                    <a:pt x="253" y="17990"/>
                    <a:pt x="253" y="51310"/>
                  </a:cubicBezTo>
                  <a:cubicBezTo>
                    <a:pt x="253" y="70989"/>
                    <a:pt x="12489" y="87941"/>
                    <a:pt x="35213" y="87941"/>
                  </a:cubicBezTo>
                  <a:cubicBezTo>
                    <a:pt x="68036" y="87941"/>
                    <a:pt x="83380" y="68651"/>
                    <a:pt x="83380" y="65923"/>
                  </a:cubicBezTo>
                  <a:cubicBezTo>
                    <a:pt x="83380" y="64754"/>
                    <a:pt x="81632" y="62611"/>
                    <a:pt x="80078" y="62611"/>
                  </a:cubicBezTo>
                  <a:cubicBezTo>
                    <a:pt x="78913" y="62611"/>
                    <a:pt x="78524" y="63001"/>
                    <a:pt x="76970" y="64559"/>
                  </a:cubicBezTo>
                  <a:cubicBezTo>
                    <a:pt x="61821" y="82486"/>
                    <a:pt x="39097" y="82486"/>
                    <a:pt x="35601" y="82486"/>
                  </a:cubicBezTo>
                  <a:cubicBezTo>
                    <a:pt x="23948" y="82486"/>
                    <a:pt x="16179" y="74692"/>
                    <a:pt x="16179" y="58909"/>
                  </a:cubicBezTo>
                  <a:cubicBezTo>
                    <a:pt x="16179" y="56181"/>
                    <a:pt x="16179" y="52284"/>
                    <a:pt x="18510" y="41567"/>
                  </a:cubicBezTo>
                  <a:lnTo>
                    <a:pt x="30746" y="41567"/>
                  </a:lnTo>
                  <a:close/>
                  <a:moveTo>
                    <a:pt x="20064" y="36111"/>
                  </a:moveTo>
                  <a:cubicBezTo>
                    <a:pt x="28027" y="7858"/>
                    <a:pt x="49585" y="5520"/>
                    <a:pt x="55023" y="5520"/>
                  </a:cubicBezTo>
                  <a:cubicBezTo>
                    <a:pt x="63569" y="5520"/>
                    <a:pt x="70755" y="9807"/>
                    <a:pt x="70755" y="17211"/>
                  </a:cubicBezTo>
                  <a:cubicBezTo>
                    <a:pt x="70755" y="36111"/>
                    <a:pt x="37932" y="36111"/>
                    <a:pt x="29580" y="36111"/>
                  </a:cubicBezTo>
                  <a:lnTo>
                    <a:pt x="20064" y="3611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69" name="Freeform 7368">
              <a:extLst>
                <a:ext uri="{FF2B5EF4-FFF2-40B4-BE49-F238E27FC236}">
                  <a16:creationId xmlns:a16="http://schemas.microsoft.com/office/drawing/2014/main" id="{B2A30C59-C1F0-476F-894C-D46E585320A0}"/>
                </a:ext>
              </a:extLst>
            </p:cNvPr>
            <p:cNvSpPr/>
            <p:nvPr>
              <p:custDataLst>
                <p:tags r:id="rId191"/>
              </p:custDataLst>
            </p:nvPr>
          </p:nvSpPr>
          <p:spPr>
            <a:xfrm>
              <a:off x="7878746" y="7106968"/>
              <a:ext cx="99052" cy="87877"/>
            </a:xfrm>
            <a:custGeom>
              <a:avLst/>
              <a:gdLst>
                <a:gd name="connsiteX0" fmla="*/ 70371 w 99052"/>
                <a:gd name="connsiteY0" fmla="*/ 11560 h 87877"/>
                <a:gd name="connsiteX1" fmla="*/ 50366 w 99052"/>
                <a:gd name="connsiteY1" fmla="*/ 64 h 87877"/>
                <a:gd name="connsiteX2" fmla="*/ 257 w 99052"/>
                <a:gd name="connsiteY2" fmla="*/ 55596 h 87877"/>
                <a:gd name="connsiteX3" fmla="*/ 29584 w 99052"/>
                <a:gd name="connsiteY3" fmla="*/ 87941 h 87877"/>
                <a:gd name="connsiteX4" fmla="*/ 57164 w 99052"/>
                <a:gd name="connsiteY4" fmla="*/ 74302 h 87877"/>
                <a:gd name="connsiteX5" fmla="*/ 77168 w 99052"/>
                <a:gd name="connsiteY5" fmla="*/ 87941 h 87877"/>
                <a:gd name="connsiteX6" fmla="*/ 92512 w 99052"/>
                <a:gd name="connsiteY6" fmla="*/ 77614 h 87877"/>
                <a:gd name="connsiteX7" fmla="*/ 99310 w 99052"/>
                <a:gd name="connsiteY7" fmla="*/ 58129 h 87877"/>
                <a:gd name="connsiteX8" fmla="*/ 96202 w 99052"/>
                <a:gd name="connsiteY8" fmla="*/ 55596 h 87877"/>
                <a:gd name="connsiteX9" fmla="*/ 91929 w 99052"/>
                <a:gd name="connsiteY9" fmla="*/ 61637 h 87877"/>
                <a:gd name="connsiteX10" fmla="*/ 77751 w 99052"/>
                <a:gd name="connsiteY10" fmla="*/ 82486 h 87877"/>
                <a:gd name="connsiteX11" fmla="*/ 71342 w 99052"/>
                <a:gd name="connsiteY11" fmla="*/ 72938 h 87877"/>
                <a:gd name="connsiteX12" fmla="*/ 74255 w 99052"/>
                <a:gd name="connsiteY12" fmla="*/ 57545 h 87877"/>
                <a:gd name="connsiteX13" fmla="*/ 78528 w 99052"/>
                <a:gd name="connsiteY13" fmla="*/ 40008 h 87877"/>
                <a:gd name="connsiteX14" fmla="*/ 82412 w 99052"/>
                <a:gd name="connsiteY14" fmla="*/ 25200 h 87877"/>
                <a:gd name="connsiteX15" fmla="*/ 85908 w 99052"/>
                <a:gd name="connsiteY15" fmla="*/ 10002 h 87877"/>
                <a:gd name="connsiteX16" fmla="*/ 79305 w 99052"/>
                <a:gd name="connsiteY16" fmla="*/ 3766 h 87877"/>
                <a:gd name="connsiteX17" fmla="*/ 70371 w 99052"/>
                <a:gd name="connsiteY17" fmla="*/ 11560 h 87877"/>
                <a:gd name="connsiteX18" fmla="*/ 57941 w 99052"/>
                <a:gd name="connsiteY18" fmla="*/ 61637 h 87877"/>
                <a:gd name="connsiteX19" fmla="*/ 48035 w 99052"/>
                <a:gd name="connsiteY19" fmla="*/ 74692 h 87877"/>
                <a:gd name="connsiteX20" fmla="*/ 30167 w 99052"/>
                <a:gd name="connsiteY20" fmla="*/ 82486 h 87877"/>
                <a:gd name="connsiteX21" fmla="*/ 15989 w 99052"/>
                <a:gd name="connsiteY21" fmla="*/ 63585 h 87877"/>
                <a:gd name="connsiteX22" fmla="*/ 26088 w 99052"/>
                <a:gd name="connsiteY22" fmla="*/ 24031 h 87877"/>
                <a:gd name="connsiteX23" fmla="*/ 50366 w 99052"/>
                <a:gd name="connsiteY23" fmla="*/ 5520 h 87877"/>
                <a:gd name="connsiteX24" fmla="*/ 67652 w 99052"/>
                <a:gd name="connsiteY24" fmla="*/ 22472 h 87877"/>
                <a:gd name="connsiteX25" fmla="*/ 67069 w 99052"/>
                <a:gd name="connsiteY25" fmla="*/ 25200 h 87877"/>
                <a:gd name="connsiteX26" fmla="*/ 57941 w 99052"/>
                <a:gd name="connsiteY26" fmla="*/ 61637 h 8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052" h="87877">
                  <a:moveTo>
                    <a:pt x="70371" y="11560"/>
                  </a:moveTo>
                  <a:cubicBezTo>
                    <a:pt x="66292" y="5130"/>
                    <a:pt x="59688" y="64"/>
                    <a:pt x="50366" y="64"/>
                  </a:cubicBezTo>
                  <a:cubicBezTo>
                    <a:pt x="25506" y="64"/>
                    <a:pt x="257" y="27538"/>
                    <a:pt x="257" y="55596"/>
                  </a:cubicBezTo>
                  <a:cubicBezTo>
                    <a:pt x="257" y="74497"/>
                    <a:pt x="12881" y="87941"/>
                    <a:pt x="29584" y="87941"/>
                  </a:cubicBezTo>
                  <a:cubicBezTo>
                    <a:pt x="40072" y="87941"/>
                    <a:pt x="49395" y="81901"/>
                    <a:pt x="57164" y="74302"/>
                  </a:cubicBezTo>
                  <a:cubicBezTo>
                    <a:pt x="60854" y="85993"/>
                    <a:pt x="72119" y="87941"/>
                    <a:pt x="77168" y="87941"/>
                  </a:cubicBezTo>
                  <a:cubicBezTo>
                    <a:pt x="84160" y="87941"/>
                    <a:pt x="89016" y="83655"/>
                    <a:pt x="92512" y="77614"/>
                  </a:cubicBezTo>
                  <a:cubicBezTo>
                    <a:pt x="96785" y="70015"/>
                    <a:pt x="99310" y="58909"/>
                    <a:pt x="99310" y="58129"/>
                  </a:cubicBezTo>
                  <a:cubicBezTo>
                    <a:pt x="99310" y="55596"/>
                    <a:pt x="96785" y="55596"/>
                    <a:pt x="96202" y="55596"/>
                  </a:cubicBezTo>
                  <a:cubicBezTo>
                    <a:pt x="93483" y="55596"/>
                    <a:pt x="93289" y="56376"/>
                    <a:pt x="91929" y="61637"/>
                  </a:cubicBezTo>
                  <a:cubicBezTo>
                    <a:pt x="89598" y="70989"/>
                    <a:pt x="85908" y="82486"/>
                    <a:pt x="77751" y="82486"/>
                  </a:cubicBezTo>
                  <a:cubicBezTo>
                    <a:pt x="72701" y="82486"/>
                    <a:pt x="71342" y="78199"/>
                    <a:pt x="71342" y="72938"/>
                  </a:cubicBezTo>
                  <a:cubicBezTo>
                    <a:pt x="71342" y="69625"/>
                    <a:pt x="72895" y="62611"/>
                    <a:pt x="74255" y="57545"/>
                  </a:cubicBezTo>
                  <a:cubicBezTo>
                    <a:pt x="75615" y="52284"/>
                    <a:pt x="77557" y="44295"/>
                    <a:pt x="78528" y="40008"/>
                  </a:cubicBezTo>
                  <a:lnTo>
                    <a:pt x="82412" y="25200"/>
                  </a:lnTo>
                  <a:cubicBezTo>
                    <a:pt x="83578" y="20134"/>
                    <a:pt x="85908" y="10976"/>
                    <a:pt x="85908" y="10002"/>
                  </a:cubicBezTo>
                  <a:cubicBezTo>
                    <a:pt x="85908" y="5715"/>
                    <a:pt x="82412" y="3766"/>
                    <a:pt x="79305" y="3766"/>
                  </a:cubicBezTo>
                  <a:cubicBezTo>
                    <a:pt x="76003" y="3766"/>
                    <a:pt x="71536" y="6105"/>
                    <a:pt x="70371" y="11560"/>
                  </a:cubicBezTo>
                  <a:close/>
                  <a:moveTo>
                    <a:pt x="57941" y="61637"/>
                  </a:moveTo>
                  <a:cubicBezTo>
                    <a:pt x="56581" y="67092"/>
                    <a:pt x="52308" y="70989"/>
                    <a:pt x="48035" y="74692"/>
                  </a:cubicBezTo>
                  <a:cubicBezTo>
                    <a:pt x="46287" y="76250"/>
                    <a:pt x="38518" y="82486"/>
                    <a:pt x="30167" y="82486"/>
                  </a:cubicBezTo>
                  <a:cubicBezTo>
                    <a:pt x="22981" y="82486"/>
                    <a:pt x="15989" y="77419"/>
                    <a:pt x="15989" y="63585"/>
                  </a:cubicBezTo>
                  <a:cubicBezTo>
                    <a:pt x="15989" y="53258"/>
                    <a:pt x="21621" y="31825"/>
                    <a:pt x="26088" y="24031"/>
                  </a:cubicBezTo>
                  <a:cubicBezTo>
                    <a:pt x="35022" y="8443"/>
                    <a:pt x="44928" y="5520"/>
                    <a:pt x="50366" y="5520"/>
                  </a:cubicBezTo>
                  <a:cubicBezTo>
                    <a:pt x="63961" y="5520"/>
                    <a:pt x="67652" y="20329"/>
                    <a:pt x="67652" y="22472"/>
                  </a:cubicBezTo>
                  <a:cubicBezTo>
                    <a:pt x="67652" y="23251"/>
                    <a:pt x="67263" y="24615"/>
                    <a:pt x="67069" y="25200"/>
                  </a:cubicBezTo>
                  <a:lnTo>
                    <a:pt x="57941" y="6163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0" name="Freeform 7369">
              <a:extLst>
                <a:ext uri="{FF2B5EF4-FFF2-40B4-BE49-F238E27FC236}">
                  <a16:creationId xmlns:a16="http://schemas.microsoft.com/office/drawing/2014/main" id="{70F15980-316B-FF45-0157-E95821044000}"/>
                </a:ext>
              </a:extLst>
            </p:cNvPr>
            <p:cNvSpPr/>
            <p:nvPr>
              <p:custDataLst>
                <p:tags r:id="rId192"/>
              </p:custDataLst>
            </p:nvPr>
          </p:nvSpPr>
          <p:spPr>
            <a:xfrm>
              <a:off x="7999098" y="7057671"/>
              <a:ext cx="99829" cy="137173"/>
            </a:xfrm>
            <a:custGeom>
              <a:avLst/>
              <a:gdLst>
                <a:gd name="connsiteX0" fmla="*/ 99314 w 99829"/>
                <a:gd name="connsiteY0" fmla="*/ 5910 h 137173"/>
                <a:gd name="connsiteX1" fmla="*/ 100091 w 99829"/>
                <a:gd name="connsiteY1" fmla="*/ 2792 h 137173"/>
                <a:gd name="connsiteX2" fmla="*/ 96983 w 99829"/>
                <a:gd name="connsiteY2" fmla="*/ 64 h 137173"/>
                <a:gd name="connsiteX3" fmla="*/ 72123 w 99829"/>
                <a:gd name="connsiteY3" fmla="*/ 2013 h 137173"/>
                <a:gd name="connsiteX4" fmla="*/ 67850 w 99829"/>
                <a:gd name="connsiteY4" fmla="*/ 6494 h 137173"/>
                <a:gd name="connsiteX5" fmla="*/ 72900 w 99829"/>
                <a:gd name="connsiteY5" fmla="*/ 9222 h 137173"/>
                <a:gd name="connsiteX6" fmla="*/ 82222 w 99829"/>
                <a:gd name="connsiteY6" fmla="*/ 12145 h 137173"/>
                <a:gd name="connsiteX7" fmla="*/ 81446 w 99829"/>
                <a:gd name="connsiteY7" fmla="*/ 16432 h 137173"/>
                <a:gd name="connsiteX8" fmla="*/ 70375 w 99829"/>
                <a:gd name="connsiteY8" fmla="*/ 60857 h 137173"/>
                <a:gd name="connsiteX9" fmla="*/ 50370 w 99829"/>
                <a:gd name="connsiteY9" fmla="*/ 49361 h 137173"/>
                <a:gd name="connsiteX10" fmla="*/ 261 w 99829"/>
                <a:gd name="connsiteY10" fmla="*/ 104893 h 137173"/>
                <a:gd name="connsiteX11" fmla="*/ 29589 w 99829"/>
                <a:gd name="connsiteY11" fmla="*/ 137238 h 137173"/>
                <a:gd name="connsiteX12" fmla="*/ 57168 w 99829"/>
                <a:gd name="connsiteY12" fmla="*/ 123599 h 137173"/>
                <a:gd name="connsiteX13" fmla="*/ 77173 w 99829"/>
                <a:gd name="connsiteY13" fmla="*/ 137238 h 137173"/>
                <a:gd name="connsiteX14" fmla="*/ 92516 w 99829"/>
                <a:gd name="connsiteY14" fmla="*/ 126911 h 137173"/>
                <a:gd name="connsiteX15" fmla="*/ 99314 w 99829"/>
                <a:gd name="connsiteY15" fmla="*/ 107426 h 137173"/>
                <a:gd name="connsiteX16" fmla="*/ 96206 w 99829"/>
                <a:gd name="connsiteY16" fmla="*/ 104893 h 137173"/>
                <a:gd name="connsiteX17" fmla="*/ 91933 w 99829"/>
                <a:gd name="connsiteY17" fmla="*/ 110934 h 137173"/>
                <a:gd name="connsiteX18" fmla="*/ 77755 w 99829"/>
                <a:gd name="connsiteY18" fmla="*/ 131782 h 137173"/>
                <a:gd name="connsiteX19" fmla="*/ 71346 w 99829"/>
                <a:gd name="connsiteY19" fmla="*/ 122235 h 137173"/>
                <a:gd name="connsiteX20" fmla="*/ 72317 w 99829"/>
                <a:gd name="connsiteY20" fmla="*/ 114246 h 137173"/>
                <a:gd name="connsiteX21" fmla="*/ 99314 w 99829"/>
                <a:gd name="connsiteY21" fmla="*/ 5910 h 137173"/>
                <a:gd name="connsiteX22" fmla="*/ 57945 w 99829"/>
                <a:gd name="connsiteY22" fmla="*/ 110934 h 137173"/>
                <a:gd name="connsiteX23" fmla="*/ 48040 w 99829"/>
                <a:gd name="connsiteY23" fmla="*/ 123988 h 137173"/>
                <a:gd name="connsiteX24" fmla="*/ 30171 w 99829"/>
                <a:gd name="connsiteY24" fmla="*/ 131782 h 137173"/>
                <a:gd name="connsiteX25" fmla="*/ 15993 w 99829"/>
                <a:gd name="connsiteY25" fmla="*/ 112882 h 137173"/>
                <a:gd name="connsiteX26" fmla="*/ 26093 w 99829"/>
                <a:gd name="connsiteY26" fmla="*/ 73328 h 137173"/>
                <a:gd name="connsiteX27" fmla="*/ 50370 w 99829"/>
                <a:gd name="connsiteY27" fmla="*/ 54817 h 137173"/>
                <a:gd name="connsiteX28" fmla="*/ 67656 w 99829"/>
                <a:gd name="connsiteY28" fmla="*/ 71769 h 137173"/>
                <a:gd name="connsiteX29" fmla="*/ 67073 w 99829"/>
                <a:gd name="connsiteY29" fmla="*/ 74497 h 137173"/>
                <a:gd name="connsiteX30" fmla="*/ 57945 w 99829"/>
                <a:gd name="connsiteY30" fmla="*/ 110934 h 13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9829" h="137173">
                  <a:moveTo>
                    <a:pt x="99314" y="5910"/>
                  </a:moveTo>
                  <a:cubicBezTo>
                    <a:pt x="99508" y="5520"/>
                    <a:pt x="100091" y="2987"/>
                    <a:pt x="100091" y="2792"/>
                  </a:cubicBezTo>
                  <a:cubicBezTo>
                    <a:pt x="100091" y="1818"/>
                    <a:pt x="99314" y="64"/>
                    <a:pt x="96983" y="64"/>
                  </a:cubicBezTo>
                  <a:cubicBezTo>
                    <a:pt x="93099" y="64"/>
                    <a:pt x="76978" y="1623"/>
                    <a:pt x="72123" y="2013"/>
                  </a:cubicBezTo>
                  <a:cubicBezTo>
                    <a:pt x="70569" y="2208"/>
                    <a:pt x="67850" y="2402"/>
                    <a:pt x="67850" y="6494"/>
                  </a:cubicBezTo>
                  <a:cubicBezTo>
                    <a:pt x="67850" y="9222"/>
                    <a:pt x="70569" y="9222"/>
                    <a:pt x="72900" y="9222"/>
                  </a:cubicBezTo>
                  <a:cubicBezTo>
                    <a:pt x="82222" y="9222"/>
                    <a:pt x="82222" y="10586"/>
                    <a:pt x="82222" y="12145"/>
                  </a:cubicBezTo>
                  <a:cubicBezTo>
                    <a:pt x="82222" y="13509"/>
                    <a:pt x="81834" y="14678"/>
                    <a:pt x="81446" y="16432"/>
                  </a:cubicBezTo>
                  <a:lnTo>
                    <a:pt x="70375" y="60857"/>
                  </a:lnTo>
                  <a:cubicBezTo>
                    <a:pt x="66296" y="54427"/>
                    <a:pt x="59693" y="49361"/>
                    <a:pt x="50370" y="49361"/>
                  </a:cubicBezTo>
                  <a:cubicBezTo>
                    <a:pt x="25510" y="49361"/>
                    <a:pt x="261" y="76835"/>
                    <a:pt x="261" y="104893"/>
                  </a:cubicBezTo>
                  <a:cubicBezTo>
                    <a:pt x="261" y="123794"/>
                    <a:pt x="12886" y="137238"/>
                    <a:pt x="29589" y="137238"/>
                  </a:cubicBezTo>
                  <a:cubicBezTo>
                    <a:pt x="40077" y="137238"/>
                    <a:pt x="49399" y="131198"/>
                    <a:pt x="57168" y="123599"/>
                  </a:cubicBezTo>
                  <a:cubicBezTo>
                    <a:pt x="60858" y="135290"/>
                    <a:pt x="72123" y="137238"/>
                    <a:pt x="77173" y="137238"/>
                  </a:cubicBezTo>
                  <a:cubicBezTo>
                    <a:pt x="84165" y="137238"/>
                    <a:pt x="89020" y="132952"/>
                    <a:pt x="92516" y="126911"/>
                  </a:cubicBezTo>
                  <a:cubicBezTo>
                    <a:pt x="96789" y="119312"/>
                    <a:pt x="99314" y="108206"/>
                    <a:pt x="99314" y="107426"/>
                  </a:cubicBezTo>
                  <a:cubicBezTo>
                    <a:pt x="99314" y="104893"/>
                    <a:pt x="96789" y="104893"/>
                    <a:pt x="96206" y="104893"/>
                  </a:cubicBezTo>
                  <a:cubicBezTo>
                    <a:pt x="93487" y="104893"/>
                    <a:pt x="93293" y="105673"/>
                    <a:pt x="91933" y="110934"/>
                  </a:cubicBezTo>
                  <a:cubicBezTo>
                    <a:pt x="89603" y="120286"/>
                    <a:pt x="85913" y="131782"/>
                    <a:pt x="77755" y="131782"/>
                  </a:cubicBezTo>
                  <a:cubicBezTo>
                    <a:pt x="72706" y="131782"/>
                    <a:pt x="71346" y="127496"/>
                    <a:pt x="71346" y="122235"/>
                  </a:cubicBezTo>
                  <a:cubicBezTo>
                    <a:pt x="71346" y="118533"/>
                    <a:pt x="71734" y="116779"/>
                    <a:pt x="72317" y="114246"/>
                  </a:cubicBezTo>
                  <a:lnTo>
                    <a:pt x="99314" y="5910"/>
                  </a:lnTo>
                  <a:close/>
                  <a:moveTo>
                    <a:pt x="57945" y="110934"/>
                  </a:moveTo>
                  <a:cubicBezTo>
                    <a:pt x="56585" y="116389"/>
                    <a:pt x="52312" y="120286"/>
                    <a:pt x="48040" y="123988"/>
                  </a:cubicBezTo>
                  <a:cubicBezTo>
                    <a:pt x="46292" y="125547"/>
                    <a:pt x="38523" y="131782"/>
                    <a:pt x="30171" y="131782"/>
                  </a:cubicBezTo>
                  <a:cubicBezTo>
                    <a:pt x="22985" y="131782"/>
                    <a:pt x="15993" y="126716"/>
                    <a:pt x="15993" y="112882"/>
                  </a:cubicBezTo>
                  <a:cubicBezTo>
                    <a:pt x="15993" y="102555"/>
                    <a:pt x="21626" y="81122"/>
                    <a:pt x="26093" y="73328"/>
                  </a:cubicBezTo>
                  <a:cubicBezTo>
                    <a:pt x="35027" y="57740"/>
                    <a:pt x="44932" y="54817"/>
                    <a:pt x="50370" y="54817"/>
                  </a:cubicBezTo>
                  <a:cubicBezTo>
                    <a:pt x="63966" y="54817"/>
                    <a:pt x="67656" y="69625"/>
                    <a:pt x="67656" y="71769"/>
                  </a:cubicBezTo>
                  <a:cubicBezTo>
                    <a:pt x="67656" y="72548"/>
                    <a:pt x="67267" y="73912"/>
                    <a:pt x="67073" y="74497"/>
                  </a:cubicBezTo>
                  <a:lnTo>
                    <a:pt x="57945" y="11093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1" name="Freeform 7370">
              <a:extLst>
                <a:ext uri="{FF2B5EF4-FFF2-40B4-BE49-F238E27FC236}">
                  <a16:creationId xmlns:a16="http://schemas.microsoft.com/office/drawing/2014/main" id="{0AB6F5B9-43AC-C6EE-C27B-86FE6508606F}"/>
                </a:ext>
              </a:extLst>
            </p:cNvPr>
            <p:cNvSpPr/>
            <p:nvPr>
              <p:custDataLst>
                <p:tags r:id="rId193"/>
              </p:custDataLst>
            </p:nvPr>
          </p:nvSpPr>
          <p:spPr>
            <a:xfrm>
              <a:off x="8214105" y="7031172"/>
              <a:ext cx="190058" cy="123033"/>
            </a:xfrm>
            <a:custGeom>
              <a:avLst/>
              <a:gdLst>
                <a:gd name="connsiteX0" fmla="*/ 167022 w 190058"/>
                <a:gd name="connsiteY0" fmla="*/ 26507 h 123033"/>
                <a:gd name="connsiteX1" fmla="*/ 190328 w 190058"/>
                <a:gd name="connsiteY1" fmla="*/ 8692 h 123033"/>
                <a:gd name="connsiteX2" fmla="*/ 190328 w 190058"/>
                <a:gd name="connsiteY2" fmla="*/ 63 h 123033"/>
                <a:gd name="connsiteX3" fmla="*/ 170074 w 190058"/>
                <a:gd name="connsiteY3" fmla="*/ 898 h 123033"/>
                <a:gd name="connsiteX4" fmla="*/ 144270 w 190058"/>
                <a:gd name="connsiteY4" fmla="*/ 63 h 123033"/>
                <a:gd name="connsiteX5" fmla="*/ 144270 w 190058"/>
                <a:gd name="connsiteY5" fmla="*/ 8692 h 123033"/>
                <a:gd name="connsiteX6" fmla="*/ 160363 w 190058"/>
                <a:gd name="connsiteY6" fmla="*/ 22053 h 123033"/>
                <a:gd name="connsiteX7" fmla="*/ 158975 w 190058"/>
                <a:gd name="connsiteY7" fmla="*/ 27898 h 123033"/>
                <a:gd name="connsiteX8" fmla="*/ 133727 w 190058"/>
                <a:gd name="connsiteY8" fmla="*/ 99158 h 123033"/>
                <a:gd name="connsiteX9" fmla="*/ 106258 w 190058"/>
                <a:gd name="connsiteY9" fmla="*/ 21496 h 123033"/>
                <a:gd name="connsiteX10" fmla="*/ 104871 w 190058"/>
                <a:gd name="connsiteY10" fmla="*/ 16207 h 123033"/>
                <a:gd name="connsiteX11" fmla="*/ 121241 w 190058"/>
                <a:gd name="connsiteY11" fmla="*/ 8692 h 123033"/>
                <a:gd name="connsiteX12" fmla="*/ 121241 w 190058"/>
                <a:gd name="connsiteY12" fmla="*/ 63 h 123033"/>
                <a:gd name="connsiteX13" fmla="*/ 92385 w 190058"/>
                <a:gd name="connsiteY13" fmla="*/ 898 h 123033"/>
                <a:gd name="connsiteX14" fmla="*/ 67692 w 190058"/>
                <a:gd name="connsiteY14" fmla="*/ 63 h 123033"/>
                <a:gd name="connsiteX15" fmla="*/ 67692 w 190058"/>
                <a:gd name="connsiteY15" fmla="*/ 8692 h 123033"/>
                <a:gd name="connsiteX16" fmla="*/ 85171 w 190058"/>
                <a:gd name="connsiteY16" fmla="*/ 12867 h 123033"/>
                <a:gd name="connsiteX17" fmla="*/ 91553 w 190058"/>
                <a:gd name="connsiteY17" fmla="*/ 28177 h 123033"/>
                <a:gd name="connsiteX18" fmla="*/ 67692 w 190058"/>
                <a:gd name="connsiteY18" fmla="*/ 95539 h 123033"/>
                <a:gd name="connsiteX19" fmla="*/ 41333 w 190058"/>
                <a:gd name="connsiteY19" fmla="*/ 21218 h 123033"/>
                <a:gd name="connsiteX20" fmla="*/ 39946 w 190058"/>
                <a:gd name="connsiteY20" fmla="*/ 16207 h 123033"/>
                <a:gd name="connsiteX21" fmla="*/ 56316 w 190058"/>
                <a:gd name="connsiteY21" fmla="*/ 8692 h 123033"/>
                <a:gd name="connsiteX22" fmla="*/ 56316 w 190058"/>
                <a:gd name="connsiteY22" fmla="*/ 63 h 123033"/>
                <a:gd name="connsiteX23" fmla="*/ 26073 w 190058"/>
                <a:gd name="connsiteY23" fmla="*/ 898 h 123033"/>
                <a:gd name="connsiteX24" fmla="*/ 269 w 190058"/>
                <a:gd name="connsiteY24" fmla="*/ 63 h 123033"/>
                <a:gd name="connsiteX25" fmla="*/ 269 w 190058"/>
                <a:gd name="connsiteY25" fmla="*/ 8692 h 123033"/>
                <a:gd name="connsiteX26" fmla="*/ 20801 w 190058"/>
                <a:gd name="connsiteY26" fmla="*/ 18434 h 123033"/>
                <a:gd name="connsiteX27" fmla="*/ 55761 w 190058"/>
                <a:gd name="connsiteY27" fmla="*/ 116972 h 123033"/>
                <a:gd name="connsiteX28" fmla="*/ 61587 w 190058"/>
                <a:gd name="connsiteY28" fmla="*/ 123096 h 123033"/>
                <a:gd name="connsiteX29" fmla="*/ 67137 w 190058"/>
                <a:gd name="connsiteY29" fmla="*/ 117529 h 123033"/>
                <a:gd name="connsiteX30" fmla="*/ 95160 w 190058"/>
                <a:gd name="connsiteY30" fmla="*/ 38754 h 123033"/>
                <a:gd name="connsiteX31" fmla="*/ 123461 w 190058"/>
                <a:gd name="connsiteY31" fmla="*/ 117807 h 123033"/>
                <a:gd name="connsiteX32" fmla="*/ 129010 w 190058"/>
                <a:gd name="connsiteY32" fmla="*/ 123096 h 123033"/>
                <a:gd name="connsiteX33" fmla="*/ 134559 w 190058"/>
                <a:gd name="connsiteY33" fmla="*/ 117807 h 123033"/>
                <a:gd name="connsiteX34" fmla="*/ 167022 w 190058"/>
                <a:gd name="connsiteY34" fmla="*/ 26507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058" h="123033">
                  <a:moveTo>
                    <a:pt x="167022" y="26507"/>
                  </a:moveTo>
                  <a:cubicBezTo>
                    <a:pt x="172016" y="12589"/>
                    <a:pt x="180617" y="8970"/>
                    <a:pt x="190328" y="8692"/>
                  </a:cubicBezTo>
                  <a:lnTo>
                    <a:pt x="190328" y="63"/>
                  </a:lnTo>
                  <a:cubicBezTo>
                    <a:pt x="184224" y="619"/>
                    <a:pt x="176178" y="898"/>
                    <a:pt x="170074" y="898"/>
                  </a:cubicBezTo>
                  <a:cubicBezTo>
                    <a:pt x="162027" y="898"/>
                    <a:pt x="149542" y="341"/>
                    <a:pt x="144270" y="63"/>
                  </a:cubicBezTo>
                  <a:lnTo>
                    <a:pt x="144270" y="8692"/>
                  </a:lnTo>
                  <a:cubicBezTo>
                    <a:pt x="154259" y="8970"/>
                    <a:pt x="160363" y="13981"/>
                    <a:pt x="160363" y="22053"/>
                  </a:cubicBezTo>
                  <a:cubicBezTo>
                    <a:pt x="160363" y="23723"/>
                    <a:pt x="160363" y="24280"/>
                    <a:pt x="158975" y="27898"/>
                  </a:cubicBezTo>
                  <a:lnTo>
                    <a:pt x="133727" y="99158"/>
                  </a:lnTo>
                  <a:lnTo>
                    <a:pt x="106258" y="21496"/>
                  </a:lnTo>
                  <a:cubicBezTo>
                    <a:pt x="105148" y="18156"/>
                    <a:pt x="104871" y="17599"/>
                    <a:pt x="104871" y="16207"/>
                  </a:cubicBezTo>
                  <a:cubicBezTo>
                    <a:pt x="104871" y="8692"/>
                    <a:pt x="115692" y="8692"/>
                    <a:pt x="121241" y="8692"/>
                  </a:cubicBezTo>
                  <a:lnTo>
                    <a:pt x="121241" y="63"/>
                  </a:lnTo>
                  <a:cubicBezTo>
                    <a:pt x="113195" y="341"/>
                    <a:pt x="99044" y="898"/>
                    <a:pt x="92385" y="898"/>
                  </a:cubicBezTo>
                  <a:cubicBezTo>
                    <a:pt x="84062" y="898"/>
                    <a:pt x="76015" y="619"/>
                    <a:pt x="67692" y="63"/>
                  </a:cubicBezTo>
                  <a:lnTo>
                    <a:pt x="67692" y="8692"/>
                  </a:lnTo>
                  <a:cubicBezTo>
                    <a:pt x="77958" y="8692"/>
                    <a:pt x="82397" y="9249"/>
                    <a:pt x="85171" y="12867"/>
                  </a:cubicBezTo>
                  <a:cubicBezTo>
                    <a:pt x="86559" y="14537"/>
                    <a:pt x="89611" y="22888"/>
                    <a:pt x="91553" y="28177"/>
                  </a:cubicBezTo>
                  <a:lnTo>
                    <a:pt x="67692" y="95539"/>
                  </a:lnTo>
                  <a:lnTo>
                    <a:pt x="41333" y="21218"/>
                  </a:lnTo>
                  <a:cubicBezTo>
                    <a:pt x="39946" y="17878"/>
                    <a:pt x="39946" y="17321"/>
                    <a:pt x="39946" y="16207"/>
                  </a:cubicBezTo>
                  <a:cubicBezTo>
                    <a:pt x="39946" y="8692"/>
                    <a:pt x="50767" y="8692"/>
                    <a:pt x="56316" y="8692"/>
                  </a:cubicBezTo>
                  <a:lnTo>
                    <a:pt x="56316" y="63"/>
                  </a:lnTo>
                  <a:cubicBezTo>
                    <a:pt x="47992" y="341"/>
                    <a:pt x="32454" y="898"/>
                    <a:pt x="26073" y="898"/>
                  </a:cubicBezTo>
                  <a:cubicBezTo>
                    <a:pt x="24963" y="898"/>
                    <a:pt x="10258" y="619"/>
                    <a:pt x="269" y="63"/>
                  </a:cubicBezTo>
                  <a:lnTo>
                    <a:pt x="269" y="8692"/>
                  </a:lnTo>
                  <a:cubicBezTo>
                    <a:pt x="14142" y="8692"/>
                    <a:pt x="17472" y="9527"/>
                    <a:pt x="20801" y="18434"/>
                  </a:cubicBezTo>
                  <a:lnTo>
                    <a:pt x="55761" y="116972"/>
                  </a:lnTo>
                  <a:cubicBezTo>
                    <a:pt x="57148" y="120869"/>
                    <a:pt x="57981" y="123096"/>
                    <a:pt x="61587" y="123096"/>
                  </a:cubicBezTo>
                  <a:cubicBezTo>
                    <a:pt x="65194" y="123096"/>
                    <a:pt x="65749" y="121426"/>
                    <a:pt x="67137" y="117529"/>
                  </a:cubicBezTo>
                  <a:lnTo>
                    <a:pt x="95160" y="38754"/>
                  </a:lnTo>
                  <a:lnTo>
                    <a:pt x="123461" y="117807"/>
                  </a:lnTo>
                  <a:cubicBezTo>
                    <a:pt x="124570" y="120869"/>
                    <a:pt x="125403" y="123096"/>
                    <a:pt x="129010" y="123096"/>
                  </a:cubicBezTo>
                  <a:cubicBezTo>
                    <a:pt x="132617" y="123096"/>
                    <a:pt x="133449" y="120591"/>
                    <a:pt x="134559" y="117807"/>
                  </a:cubicBezTo>
                  <a:lnTo>
                    <a:pt x="167022" y="2650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2" name="Freeform 7371">
              <a:extLst>
                <a:ext uri="{FF2B5EF4-FFF2-40B4-BE49-F238E27FC236}">
                  <a16:creationId xmlns:a16="http://schemas.microsoft.com/office/drawing/2014/main" id="{44E98FE8-5DE9-32FE-7C82-84F87FFC612A}"/>
                </a:ext>
              </a:extLst>
            </p:cNvPr>
            <p:cNvSpPr/>
            <p:nvPr>
              <p:custDataLst>
                <p:tags r:id="rId194"/>
              </p:custDataLst>
            </p:nvPr>
          </p:nvSpPr>
          <p:spPr>
            <a:xfrm>
              <a:off x="8418377" y="6957964"/>
              <a:ext cx="139561" cy="193179"/>
            </a:xfrm>
            <a:custGeom>
              <a:avLst/>
              <a:gdLst>
                <a:gd name="connsiteX0" fmla="*/ 21918 w 139561"/>
                <a:gd name="connsiteY0" fmla="*/ 172087 h 193179"/>
                <a:gd name="connsiteX1" fmla="*/ 276 w 139561"/>
                <a:gd name="connsiteY1" fmla="*/ 184613 h 193179"/>
                <a:gd name="connsiteX2" fmla="*/ 276 w 139561"/>
                <a:gd name="connsiteY2" fmla="*/ 193242 h 193179"/>
                <a:gd name="connsiteX3" fmla="*/ 31629 w 139561"/>
                <a:gd name="connsiteY3" fmla="*/ 192407 h 193179"/>
                <a:gd name="connsiteX4" fmla="*/ 62705 w 139561"/>
                <a:gd name="connsiteY4" fmla="*/ 193242 h 193179"/>
                <a:gd name="connsiteX5" fmla="*/ 62705 w 139561"/>
                <a:gd name="connsiteY5" fmla="*/ 184613 h 193179"/>
                <a:gd name="connsiteX6" fmla="*/ 41063 w 139561"/>
                <a:gd name="connsiteY6" fmla="*/ 172087 h 193179"/>
                <a:gd name="connsiteX7" fmla="*/ 41063 w 139561"/>
                <a:gd name="connsiteY7" fmla="*/ 120869 h 193179"/>
                <a:gd name="connsiteX8" fmla="*/ 78520 w 139561"/>
                <a:gd name="connsiteY8" fmla="*/ 76332 h 193179"/>
                <a:gd name="connsiteX9" fmla="*/ 99052 w 139561"/>
                <a:gd name="connsiteY9" fmla="*/ 107230 h 193179"/>
                <a:gd name="connsiteX10" fmla="*/ 99052 w 139561"/>
                <a:gd name="connsiteY10" fmla="*/ 172087 h 193179"/>
                <a:gd name="connsiteX11" fmla="*/ 77410 w 139561"/>
                <a:gd name="connsiteY11" fmla="*/ 184613 h 193179"/>
                <a:gd name="connsiteX12" fmla="*/ 77410 w 139561"/>
                <a:gd name="connsiteY12" fmla="*/ 193242 h 193179"/>
                <a:gd name="connsiteX13" fmla="*/ 108763 w 139561"/>
                <a:gd name="connsiteY13" fmla="*/ 192407 h 193179"/>
                <a:gd name="connsiteX14" fmla="*/ 139838 w 139561"/>
                <a:gd name="connsiteY14" fmla="*/ 193242 h 193179"/>
                <a:gd name="connsiteX15" fmla="*/ 139838 w 139561"/>
                <a:gd name="connsiteY15" fmla="*/ 184613 h 193179"/>
                <a:gd name="connsiteX16" fmla="*/ 118196 w 139561"/>
                <a:gd name="connsiteY16" fmla="*/ 176262 h 193179"/>
                <a:gd name="connsiteX17" fmla="*/ 118196 w 139561"/>
                <a:gd name="connsiteY17" fmla="*/ 123096 h 193179"/>
                <a:gd name="connsiteX18" fmla="*/ 109595 w 139561"/>
                <a:gd name="connsiteY18" fmla="*/ 80508 h 193179"/>
                <a:gd name="connsiteX19" fmla="*/ 80462 w 139561"/>
                <a:gd name="connsiteY19" fmla="*/ 70209 h 193179"/>
                <a:gd name="connsiteX20" fmla="*/ 40230 w 139561"/>
                <a:gd name="connsiteY20" fmla="*/ 97487 h 193179"/>
                <a:gd name="connsiteX21" fmla="*/ 40230 w 139561"/>
                <a:gd name="connsiteY21" fmla="*/ 63 h 193179"/>
                <a:gd name="connsiteX22" fmla="*/ 276 w 139561"/>
                <a:gd name="connsiteY22" fmla="*/ 3125 h 193179"/>
                <a:gd name="connsiteX23" fmla="*/ 276 w 139561"/>
                <a:gd name="connsiteY23" fmla="*/ 11754 h 193179"/>
                <a:gd name="connsiteX24" fmla="*/ 21918 w 139561"/>
                <a:gd name="connsiteY24" fmla="*/ 27342 h 193179"/>
                <a:gd name="connsiteX25" fmla="*/ 21918 w 139561"/>
                <a:gd name="connsiteY25" fmla="*/ 172087 h 19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561" h="193179">
                  <a:moveTo>
                    <a:pt x="21918" y="172087"/>
                  </a:moveTo>
                  <a:cubicBezTo>
                    <a:pt x="21918" y="184613"/>
                    <a:pt x="18866" y="184613"/>
                    <a:pt x="276" y="184613"/>
                  </a:cubicBezTo>
                  <a:lnTo>
                    <a:pt x="276" y="193242"/>
                  </a:lnTo>
                  <a:cubicBezTo>
                    <a:pt x="9987" y="192964"/>
                    <a:pt x="24138" y="192407"/>
                    <a:pt x="31629" y="192407"/>
                  </a:cubicBezTo>
                  <a:cubicBezTo>
                    <a:pt x="38843" y="192407"/>
                    <a:pt x="53271" y="192964"/>
                    <a:pt x="62705" y="193242"/>
                  </a:cubicBezTo>
                  <a:lnTo>
                    <a:pt x="62705" y="184613"/>
                  </a:lnTo>
                  <a:cubicBezTo>
                    <a:pt x="44115" y="184613"/>
                    <a:pt x="41063" y="184613"/>
                    <a:pt x="41063" y="172087"/>
                  </a:cubicBezTo>
                  <a:lnTo>
                    <a:pt x="41063" y="120869"/>
                  </a:lnTo>
                  <a:cubicBezTo>
                    <a:pt x="41063" y="91920"/>
                    <a:pt x="60762" y="76332"/>
                    <a:pt x="78520" y="76332"/>
                  </a:cubicBezTo>
                  <a:cubicBezTo>
                    <a:pt x="95999" y="76332"/>
                    <a:pt x="99052" y="91364"/>
                    <a:pt x="99052" y="107230"/>
                  </a:cubicBezTo>
                  <a:lnTo>
                    <a:pt x="99052" y="172087"/>
                  </a:lnTo>
                  <a:cubicBezTo>
                    <a:pt x="99052" y="184613"/>
                    <a:pt x="95999" y="184613"/>
                    <a:pt x="77410" y="184613"/>
                  </a:cubicBezTo>
                  <a:lnTo>
                    <a:pt x="77410" y="193242"/>
                  </a:lnTo>
                  <a:cubicBezTo>
                    <a:pt x="87121" y="192964"/>
                    <a:pt x="101271" y="192407"/>
                    <a:pt x="108763" y="192407"/>
                  </a:cubicBezTo>
                  <a:cubicBezTo>
                    <a:pt x="115976" y="192407"/>
                    <a:pt x="130404" y="192964"/>
                    <a:pt x="139838" y="193242"/>
                  </a:cubicBezTo>
                  <a:lnTo>
                    <a:pt x="139838" y="184613"/>
                  </a:lnTo>
                  <a:cubicBezTo>
                    <a:pt x="125410" y="184613"/>
                    <a:pt x="118474" y="184613"/>
                    <a:pt x="118196" y="176262"/>
                  </a:cubicBezTo>
                  <a:lnTo>
                    <a:pt x="118196" y="123096"/>
                  </a:lnTo>
                  <a:cubicBezTo>
                    <a:pt x="118196" y="99158"/>
                    <a:pt x="118196" y="90529"/>
                    <a:pt x="109595" y="80508"/>
                  </a:cubicBezTo>
                  <a:cubicBezTo>
                    <a:pt x="105711" y="75776"/>
                    <a:pt x="96554" y="70209"/>
                    <a:pt x="80462" y="70209"/>
                  </a:cubicBezTo>
                  <a:cubicBezTo>
                    <a:pt x="57155" y="70209"/>
                    <a:pt x="44947" y="86910"/>
                    <a:pt x="40230" y="97487"/>
                  </a:cubicBezTo>
                  <a:lnTo>
                    <a:pt x="40230" y="63"/>
                  </a:lnTo>
                  <a:lnTo>
                    <a:pt x="276" y="3125"/>
                  </a:lnTo>
                  <a:lnTo>
                    <a:pt x="276" y="11754"/>
                  </a:lnTo>
                  <a:cubicBezTo>
                    <a:pt x="19698" y="11754"/>
                    <a:pt x="21918" y="13702"/>
                    <a:pt x="21918" y="27342"/>
                  </a:cubicBezTo>
                  <a:lnTo>
                    <a:pt x="21918" y="1720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3" name="Freeform 7372">
              <a:extLst>
                <a:ext uri="{FF2B5EF4-FFF2-40B4-BE49-F238E27FC236}">
                  <a16:creationId xmlns:a16="http://schemas.microsoft.com/office/drawing/2014/main" id="{27B4F552-8D46-4BC1-1A5A-942FB53B96B7}"/>
                </a:ext>
              </a:extLst>
            </p:cNvPr>
            <p:cNvSpPr/>
            <p:nvPr>
              <p:custDataLst>
                <p:tags r:id="rId195"/>
              </p:custDataLst>
            </p:nvPr>
          </p:nvSpPr>
          <p:spPr>
            <a:xfrm>
              <a:off x="8571411" y="7026440"/>
              <a:ext cx="107376" cy="127765"/>
            </a:xfrm>
            <a:custGeom>
              <a:avLst/>
              <a:gdLst>
                <a:gd name="connsiteX0" fmla="*/ 23588 w 107376"/>
                <a:gd name="connsiteY0" fmla="*/ 54621 h 127765"/>
                <a:gd name="connsiteX1" fmla="*/ 57993 w 107376"/>
                <a:gd name="connsiteY1" fmla="*/ 6187 h 127765"/>
                <a:gd name="connsiteX2" fmla="*/ 89346 w 107376"/>
                <a:gd name="connsiteY2" fmla="*/ 54621 h 127765"/>
                <a:gd name="connsiteX3" fmla="*/ 23588 w 107376"/>
                <a:gd name="connsiteY3" fmla="*/ 54621 h 127765"/>
                <a:gd name="connsiteX4" fmla="*/ 23311 w 107376"/>
                <a:gd name="connsiteY4" fmla="*/ 60466 h 127765"/>
                <a:gd name="connsiteX5" fmla="*/ 100722 w 107376"/>
                <a:gd name="connsiteY5" fmla="*/ 60466 h 127765"/>
                <a:gd name="connsiteX6" fmla="*/ 107658 w 107376"/>
                <a:gd name="connsiteY6" fmla="*/ 54621 h 127765"/>
                <a:gd name="connsiteX7" fmla="*/ 57993 w 107376"/>
                <a:gd name="connsiteY7" fmla="*/ 63 h 127765"/>
                <a:gd name="connsiteX8" fmla="*/ 282 w 107376"/>
                <a:gd name="connsiteY8" fmla="*/ 63528 h 127765"/>
                <a:gd name="connsiteX9" fmla="*/ 61323 w 107376"/>
                <a:gd name="connsiteY9" fmla="*/ 127828 h 127765"/>
                <a:gd name="connsiteX10" fmla="*/ 107658 w 107376"/>
                <a:gd name="connsiteY10" fmla="*/ 91642 h 127765"/>
                <a:gd name="connsiteX11" fmla="*/ 104051 w 107376"/>
                <a:gd name="connsiteY11" fmla="*/ 88302 h 127765"/>
                <a:gd name="connsiteX12" fmla="*/ 100444 w 107376"/>
                <a:gd name="connsiteY12" fmla="*/ 92199 h 127765"/>
                <a:gd name="connsiteX13" fmla="*/ 62988 w 107376"/>
                <a:gd name="connsiteY13" fmla="*/ 120869 h 127765"/>
                <a:gd name="connsiteX14" fmla="*/ 31635 w 107376"/>
                <a:gd name="connsiteY14" fmla="*/ 102219 h 127765"/>
                <a:gd name="connsiteX15" fmla="*/ 23311 w 107376"/>
                <a:gd name="connsiteY15" fmla="*/ 60466 h 1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376" h="127765">
                  <a:moveTo>
                    <a:pt x="23588" y="54621"/>
                  </a:moveTo>
                  <a:cubicBezTo>
                    <a:pt x="25253" y="13146"/>
                    <a:pt x="48560" y="6187"/>
                    <a:pt x="57993" y="6187"/>
                  </a:cubicBezTo>
                  <a:cubicBezTo>
                    <a:pt x="86571" y="6187"/>
                    <a:pt x="89346" y="43765"/>
                    <a:pt x="89346" y="54621"/>
                  </a:cubicBezTo>
                  <a:lnTo>
                    <a:pt x="23588" y="54621"/>
                  </a:lnTo>
                  <a:close/>
                  <a:moveTo>
                    <a:pt x="23311" y="60466"/>
                  </a:moveTo>
                  <a:lnTo>
                    <a:pt x="100722" y="60466"/>
                  </a:lnTo>
                  <a:cubicBezTo>
                    <a:pt x="106826" y="60466"/>
                    <a:pt x="107658" y="60466"/>
                    <a:pt x="107658" y="54621"/>
                  </a:cubicBezTo>
                  <a:cubicBezTo>
                    <a:pt x="107658" y="27063"/>
                    <a:pt x="92676" y="63"/>
                    <a:pt x="57993" y="63"/>
                  </a:cubicBezTo>
                  <a:cubicBezTo>
                    <a:pt x="25808" y="63"/>
                    <a:pt x="282" y="28733"/>
                    <a:pt x="282" y="63528"/>
                  </a:cubicBezTo>
                  <a:cubicBezTo>
                    <a:pt x="282" y="100828"/>
                    <a:pt x="29415" y="127828"/>
                    <a:pt x="61323" y="127828"/>
                  </a:cubicBezTo>
                  <a:cubicBezTo>
                    <a:pt x="95173" y="127828"/>
                    <a:pt x="107658" y="96931"/>
                    <a:pt x="107658" y="91642"/>
                  </a:cubicBezTo>
                  <a:cubicBezTo>
                    <a:pt x="107658" y="88858"/>
                    <a:pt x="105439" y="88302"/>
                    <a:pt x="104051" y="88302"/>
                  </a:cubicBezTo>
                  <a:cubicBezTo>
                    <a:pt x="101554" y="88302"/>
                    <a:pt x="100999" y="89972"/>
                    <a:pt x="100444" y="92199"/>
                  </a:cubicBezTo>
                  <a:cubicBezTo>
                    <a:pt x="90733" y="120869"/>
                    <a:pt x="65762" y="120869"/>
                    <a:pt x="62988" y="120869"/>
                  </a:cubicBezTo>
                  <a:cubicBezTo>
                    <a:pt x="49115" y="120869"/>
                    <a:pt x="38016" y="112519"/>
                    <a:pt x="31635" y="102219"/>
                  </a:cubicBezTo>
                  <a:cubicBezTo>
                    <a:pt x="23311" y="88858"/>
                    <a:pt x="23311" y="70487"/>
                    <a:pt x="23311" y="6046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4" name="Freeform 7373">
              <a:extLst>
                <a:ext uri="{FF2B5EF4-FFF2-40B4-BE49-F238E27FC236}">
                  <a16:creationId xmlns:a16="http://schemas.microsoft.com/office/drawing/2014/main" id="{6E7CF577-50E9-2FB8-35B1-C3379C47E64D}"/>
                </a:ext>
              </a:extLst>
            </p:cNvPr>
            <p:cNvSpPr/>
            <p:nvPr>
              <p:custDataLst>
                <p:tags r:id="rId196"/>
              </p:custDataLst>
            </p:nvPr>
          </p:nvSpPr>
          <p:spPr>
            <a:xfrm>
              <a:off x="8695836" y="7028110"/>
              <a:ext cx="139561" cy="123033"/>
            </a:xfrm>
            <a:custGeom>
              <a:avLst/>
              <a:gdLst>
                <a:gd name="connsiteX0" fmla="*/ 21928 w 139561"/>
                <a:gd name="connsiteY0" fmla="*/ 27342 h 123033"/>
                <a:gd name="connsiteX1" fmla="*/ 21928 w 139561"/>
                <a:gd name="connsiteY1" fmla="*/ 101941 h 123033"/>
                <a:gd name="connsiteX2" fmla="*/ 286 w 139561"/>
                <a:gd name="connsiteY2" fmla="*/ 114467 h 123033"/>
                <a:gd name="connsiteX3" fmla="*/ 286 w 139561"/>
                <a:gd name="connsiteY3" fmla="*/ 123096 h 123033"/>
                <a:gd name="connsiteX4" fmla="*/ 31639 w 139561"/>
                <a:gd name="connsiteY4" fmla="*/ 122261 h 123033"/>
                <a:gd name="connsiteX5" fmla="*/ 62715 w 139561"/>
                <a:gd name="connsiteY5" fmla="*/ 123096 h 123033"/>
                <a:gd name="connsiteX6" fmla="*/ 62715 w 139561"/>
                <a:gd name="connsiteY6" fmla="*/ 114467 h 123033"/>
                <a:gd name="connsiteX7" fmla="*/ 41073 w 139561"/>
                <a:gd name="connsiteY7" fmla="*/ 101941 h 123033"/>
                <a:gd name="connsiteX8" fmla="*/ 41073 w 139561"/>
                <a:gd name="connsiteY8" fmla="*/ 50724 h 123033"/>
                <a:gd name="connsiteX9" fmla="*/ 78530 w 139561"/>
                <a:gd name="connsiteY9" fmla="*/ 6187 h 123033"/>
                <a:gd name="connsiteX10" fmla="*/ 99062 w 139561"/>
                <a:gd name="connsiteY10" fmla="*/ 37084 h 123033"/>
                <a:gd name="connsiteX11" fmla="*/ 99062 w 139561"/>
                <a:gd name="connsiteY11" fmla="*/ 101941 h 123033"/>
                <a:gd name="connsiteX12" fmla="*/ 77420 w 139561"/>
                <a:gd name="connsiteY12" fmla="*/ 114467 h 123033"/>
                <a:gd name="connsiteX13" fmla="*/ 77420 w 139561"/>
                <a:gd name="connsiteY13" fmla="*/ 123096 h 123033"/>
                <a:gd name="connsiteX14" fmla="*/ 108773 w 139561"/>
                <a:gd name="connsiteY14" fmla="*/ 122261 h 123033"/>
                <a:gd name="connsiteX15" fmla="*/ 139848 w 139561"/>
                <a:gd name="connsiteY15" fmla="*/ 123096 h 123033"/>
                <a:gd name="connsiteX16" fmla="*/ 139848 w 139561"/>
                <a:gd name="connsiteY16" fmla="*/ 114467 h 123033"/>
                <a:gd name="connsiteX17" fmla="*/ 118206 w 139561"/>
                <a:gd name="connsiteY17" fmla="*/ 106116 h 123033"/>
                <a:gd name="connsiteX18" fmla="*/ 118206 w 139561"/>
                <a:gd name="connsiteY18" fmla="*/ 52950 h 123033"/>
                <a:gd name="connsiteX19" fmla="*/ 109605 w 139561"/>
                <a:gd name="connsiteY19" fmla="*/ 10362 h 123033"/>
                <a:gd name="connsiteX20" fmla="*/ 80472 w 139561"/>
                <a:gd name="connsiteY20" fmla="*/ 63 h 123033"/>
                <a:gd name="connsiteX21" fmla="*/ 39408 w 139561"/>
                <a:gd name="connsiteY21" fmla="*/ 29290 h 123033"/>
                <a:gd name="connsiteX22" fmla="*/ 39408 w 139561"/>
                <a:gd name="connsiteY22" fmla="*/ 63 h 123033"/>
                <a:gd name="connsiteX23" fmla="*/ 286 w 139561"/>
                <a:gd name="connsiteY23" fmla="*/ 3125 h 123033"/>
                <a:gd name="connsiteX24" fmla="*/ 286 w 139561"/>
                <a:gd name="connsiteY24" fmla="*/ 11754 h 123033"/>
                <a:gd name="connsiteX25" fmla="*/ 21928 w 139561"/>
                <a:gd name="connsiteY25" fmla="*/ 27342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561" h="123033">
                  <a:moveTo>
                    <a:pt x="21928" y="27342"/>
                  </a:moveTo>
                  <a:lnTo>
                    <a:pt x="21928" y="101941"/>
                  </a:lnTo>
                  <a:cubicBezTo>
                    <a:pt x="21928" y="114467"/>
                    <a:pt x="18876" y="114467"/>
                    <a:pt x="286" y="114467"/>
                  </a:cubicBezTo>
                  <a:lnTo>
                    <a:pt x="286" y="123096"/>
                  </a:lnTo>
                  <a:cubicBezTo>
                    <a:pt x="9997" y="122818"/>
                    <a:pt x="24148" y="122261"/>
                    <a:pt x="31639" y="122261"/>
                  </a:cubicBezTo>
                  <a:cubicBezTo>
                    <a:pt x="38853" y="122261"/>
                    <a:pt x="53281" y="122818"/>
                    <a:pt x="62715" y="123096"/>
                  </a:cubicBezTo>
                  <a:lnTo>
                    <a:pt x="62715" y="114467"/>
                  </a:lnTo>
                  <a:cubicBezTo>
                    <a:pt x="44125" y="114467"/>
                    <a:pt x="41073" y="114467"/>
                    <a:pt x="41073" y="101941"/>
                  </a:cubicBezTo>
                  <a:lnTo>
                    <a:pt x="41073" y="50724"/>
                  </a:lnTo>
                  <a:cubicBezTo>
                    <a:pt x="41073" y="21775"/>
                    <a:pt x="60772" y="6187"/>
                    <a:pt x="78530" y="6187"/>
                  </a:cubicBezTo>
                  <a:cubicBezTo>
                    <a:pt x="96009" y="6187"/>
                    <a:pt x="99062" y="21218"/>
                    <a:pt x="99062" y="37084"/>
                  </a:cubicBezTo>
                  <a:lnTo>
                    <a:pt x="99062" y="101941"/>
                  </a:lnTo>
                  <a:cubicBezTo>
                    <a:pt x="99062" y="114467"/>
                    <a:pt x="96009" y="114467"/>
                    <a:pt x="77420" y="114467"/>
                  </a:cubicBezTo>
                  <a:lnTo>
                    <a:pt x="77420" y="123096"/>
                  </a:lnTo>
                  <a:cubicBezTo>
                    <a:pt x="87131" y="122818"/>
                    <a:pt x="101281" y="122261"/>
                    <a:pt x="108773" y="122261"/>
                  </a:cubicBezTo>
                  <a:cubicBezTo>
                    <a:pt x="115986" y="122261"/>
                    <a:pt x="130414" y="122818"/>
                    <a:pt x="139848" y="123096"/>
                  </a:cubicBezTo>
                  <a:lnTo>
                    <a:pt x="139848" y="114467"/>
                  </a:lnTo>
                  <a:cubicBezTo>
                    <a:pt x="125420" y="114467"/>
                    <a:pt x="118484" y="114467"/>
                    <a:pt x="118206" y="106116"/>
                  </a:cubicBezTo>
                  <a:lnTo>
                    <a:pt x="118206" y="52950"/>
                  </a:lnTo>
                  <a:cubicBezTo>
                    <a:pt x="118206" y="29012"/>
                    <a:pt x="118206" y="20383"/>
                    <a:pt x="109605" y="10362"/>
                  </a:cubicBezTo>
                  <a:cubicBezTo>
                    <a:pt x="105721" y="5630"/>
                    <a:pt x="96564" y="63"/>
                    <a:pt x="80472" y="63"/>
                  </a:cubicBezTo>
                  <a:cubicBezTo>
                    <a:pt x="60217" y="63"/>
                    <a:pt x="47177" y="12032"/>
                    <a:pt x="39408" y="29290"/>
                  </a:cubicBezTo>
                  <a:lnTo>
                    <a:pt x="39408" y="63"/>
                  </a:lnTo>
                  <a:lnTo>
                    <a:pt x="286" y="3125"/>
                  </a:lnTo>
                  <a:lnTo>
                    <a:pt x="286" y="11754"/>
                  </a:lnTo>
                  <a:cubicBezTo>
                    <a:pt x="19708" y="11754"/>
                    <a:pt x="21928" y="13702"/>
                    <a:pt x="21928" y="2734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5" name="Freeform 7374">
              <a:extLst>
                <a:ext uri="{FF2B5EF4-FFF2-40B4-BE49-F238E27FC236}">
                  <a16:creationId xmlns:a16="http://schemas.microsoft.com/office/drawing/2014/main" id="{262DD747-AB82-3634-E149-12ACFC384D21}"/>
                </a:ext>
              </a:extLst>
            </p:cNvPr>
            <p:cNvSpPr/>
            <p:nvPr>
              <p:custDataLst>
                <p:tags r:id="rId197"/>
              </p:custDataLst>
            </p:nvPr>
          </p:nvSpPr>
          <p:spPr>
            <a:xfrm>
              <a:off x="2997286" y="7554760"/>
              <a:ext cx="11098" cy="278356"/>
            </a:xfrm>
            <a:custGeom>
              <a:avLst/>
              <a:gdLst>
                <a:gd name="connsiteX0" fmla="*/ 11179 w 11098"/>
                <a:gd name="connsiteY0" fmla="*/ 10106 h 278356"/>
                <a:gd name="connsiteX1" fmla="*/ 5630 w 11098"/>
                <a:gd name="connsiteY1" fmla="*/ 85 h 278356"/>
                <a:gd name="connsiteX2" fmla="*/ 81 w 11098"/>
                <a:gd name="connsiteY2" fmla="*/ 10106 h 278356"/>
                <a:gd name="connsiteX3" fmla="*/ 81 w 11098"/>
                <a:gd name="connsiteY3" fmla="*/ 268420 h 278356"/>
                <a:gd name="connsiteX4" fmla="*/ 5630 w 11098"/>
                <a:gd name="connsiteY4" fmla="*/ 278441 h 278356"/>
                <a:gd name="connsiteX5" fmla="*/ 11179 w 11098"/>
                <a:gd name="connsiteY5" fmla="*/ 268420 h 278356"/>
                <a:gd name="connsiteX6" fmla="*/ 11179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179" y="10106"/>
                  </a:moveTo>
                  <a:cubicBezTo>
                    <a:pt x="11179" y="5095"/>
                    <a:pt x="11179" y="85"/>
                    <a:pt x="5630" y="85"/>
                  </a:cubicBezTo>
                  <a:cubicBezTo>
                    <a:pt x="81" y="85"/>
                    <a:pt x="81" y="5095"/>
                    <a:pt x="81" y="10106"/>
                  </a:cubicBezTo>
                  <a:lnTo>
                    <a:pt x="81" y="268420"/>
                  </a:lnTo>
                  <a:cubicBezTo>
                    <a:pt x="81" y="273430"/>
                    <a:pt x="81" y="278441"/>
                    <a:pt x="5630" y="278441"/>
                  </a:cubicBezTo>
                  <a:cubicBezTo>
                    <a:pt x="11179" y="278441"/>
                    <a:pt x="11179" y="273430"/>
                    <a:pt x="11179" y="268420"/>
                  </a:cubicBezTo>
                  <a:lnTo>
                    <a:pt x="11179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6" name="Freeform 7375">
              <a:extLst>
                <a:ext uri="{FF2B5EF4-FFF2-40B4-BE49-F238E27FC236}">
                  <a16:creationId xmlns:a16="http://schemas.microsoft.com/office/drawing/2014/main" id="{8402D277-F5C9-13EB-4B84-18AB504132AC}"/>
                </a:ext>
              </a:extLst>
            </p:cNvPr>
            <p:cNvSpPr/>
            <p:nvPr>
              <p:custDataLst>
                <p:tags r:id="rId198"/>
              </p:custDataLst>
            </p:nvPr>
          </p:nvSpPr>
          <p:spPr>
            <a:xfrm>
              <a:off x="3074358" y="7554760"/>
              <a:ext cx="11098" cy="278356"/>
            </a:xfrm>
            <a:custGeom>
              <a:avLst/>
              <a:gdLst>
                <a:gd name="connsiteX0" fmla="*/ 11182 w 11098"/>
                <a:gd name="connsiteY0" fmla="*/ 10106 h 278356"/>
                <a:gd name="connsiteX1" fmla="*/ 5633 w 11098"/>
                <a:gd name="connsiteY1" fmla="*/ 85 h 278356"/>
                <a:gd name="connsiteX2" fmla="*/ 84 w 11098"/>
                <a:gd name="connsiteY2" fmla="*/ 10106 h 278356"/>
                <a:gd name="connsiteX3" fmla="*/ 84 w 11098"/>
                <a:gd name="connsiteY3" fmla="*/ 268420 h 278356"/>
                <a:gd name="connsiteX4" fmla="*/ 5633 w 11098"/>
                <a:gd name="connsiteY4" fmla="*/ 278441 h 278356"/>
                <a:gd name="connsiteX5" fmla="*/ 11182 w 11098"/>
                <a:gd name="connsiteY5" fmla="*/ 268420 h 278356"/>
                <a:gd name="connsiteX6" fmla="*/ 11182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182" y="10106"/>
                  </a:moveTo>
                  <a:cubicBezTo>
                    <a:pt x="11182" y="5095"/>
                    <a:pt x="11182" y="85"/>
                    <a:pt x="5633" y="85"/>
                  </a:cubicBezTo>
                  <a:cubicBezTo>
                    <a:pt x="84" y="85"/>
                    <a:pt x="84" y="5095"/>
                    <a:pt x="84" y="10106"/>
                  </a:cubicBezTo>
                  <a:lnTo>
                    <a:pt x="84" y="268420"/>
                  </a:lnTo>
                  <a:cubicBezTo>
                    <a:pt x="84" y="273430"/>
                    <a:pt x="84" y="278441"/>
                    <a:pt x="5633" y="278441"/>
                  </a:cubicBezTo>
                  <a:cubicBezTo>
                    <a:pt x="11182" y="278441"/>
                    <a:pt x="11182" y="273430"/>
                    <a:pt x="11182" y="268420"/>
                  </a:cubicBezTo>
                  <a:lnTo>
                    <a:pt x="11182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7" name="Freeform 7376">
              <a:extLst>
                <a:ext uri="{FF2B5EF4-FFF2-40B4-BE49-F238E27FC236}">
                  <a16:creationId xmlns:a16="http://schemas.microsoft.com/office/drawing/2014/main" id="{62100491-17C4-6EAD-A160-04B155048081}"/>
                </a:ext>
              </a:extLst>
            </p:cNvPr>
            <p:cNvSpPr/>
            <p:nvPr>
              <p:custDataLst>
                <p:tags r:id="rId199"/>
              </p:custDataLst>
            </p:nvPr>
          </p:nvSpPr>
          <p:spPr>
            <a:xfrm>
              <a:off x="3109533" y="7640493"/>
              <a:ext cx="144833" cy="177034"/>
            </a:xfrm>
            <a:custGeom>
              <a:avLst/>
              <a:gdLst>
                <a:gd name="connsiteX0" fmla="*/ 21451 w 144833"/>
                <a:gd name="connsiteY0" fmla="*/ 157078 h 177034"/>
                <a:gd name="connsiteX1" fmla="*/ 6468 w 144833"/>
                <a:gd name="connsiteY1" fmla="*/ 168490 h 177034"/>
                <a:gd name="connsiteX2" fmla="*/ 86 w 144833"/>
                <a:gd name="connsiteY2" fmla="*/ 173779 h 177034"/>
                <a:gd name="connsiteX3" fmla="*/ 3693 w 144833"/>
                <a:gd name="connsiteY3" fmla="*/ 177119 h 177034"/>
                <a:gd name="connsiteX4" fmla="*/ 27000 w 144833"/>
                <a:gd name="connsiteY4" fmla="*/ 176284 h 177034"/>
                <a:gd name="connsiteX5" fmla="*/ 54468 w 144833"/>
                <a:gd name="connsiteY5" fmla="*/ 177119 h 177034"/>
                <a:gd name="connsiteX6" fmla="*/ 59462 w 144833"/>
                <a:gd name="connsiteY6" fmla="*/ 171552 h 177034"/>
                <a:gd name="connsiteX7" fmla="*/ 52803 w 144833"/>
                <a:gd name="connsiteY7" fmla="*/ 168490 h 177034"/>
                <a:gd name="connsiteX8" fmla="*/ 38931 w 144833"/>
                <a:gd name="connsiteY8" fmla="*/ 164036 h 177034"/>
                <a:gd name="connsiteX9" fmla="*/ 52526 w 144833"/>
                <a:gd name="connsiteY9" fmla="*/ 108365 h 177034"/>
                <a:gd name="connsiteX10" fmla="*/ 78052 w 144833"/>
                <a:gd name="connsiteY10" fmla="*/ 126180 h 177034"/>
                <a:gd name="connsiteX11" fmla="*/ 144920 w 144833"/>
                <a:gd name="connsiteY11" fmla="*/ 44622 h 177034"/>
                <a:gd name="connsiteX12" fmla="*/ 108018 w 144833"/>
                <a:gd name="connsiteY12" fmla="*/ 85 h 177034"/>
                <a:gd name="connsiteX13" fmla="*/ 71671 w 144833"/>
                <a:gd name="connsiteY13" fmla="*/ 20961 h 177034"/>
                <a:gd name="connsiteX14" fmla="*/ 46699 w 144833"/>
                <a:gd name="connsiteY14" fmla="*/ 85 h 177034"/>
                <a:gd name="connsiteX15" fmla="*/ 26168 w 144833"/>
                <a:gd name="connsiteY15" fmla="*/ 15951 h 177034"/>
                <a:gd name="connsiteX16" fmla="*/ 17566 w 144833"/>
                <a:gd name="connsiteY16" fmla="*/ 42952 h 177034"/>
                <a:gd name="connsiteX17" fmla="*/ 20896 w 144833"/>
                <a:gd name="connsiteY17" fmla="*/ 45735 h 177034"/>
                <a:gd name="connsiteX18" fmla="*/ 25613 w 144833"/>
                <a:gd name="connsiteY18" fmla="*/ 39333 h 177034"/>
                <a:gd name="connsiteX19" fmla="*/ 45867 w 144833"/>
                <a:gd name="connsiteY19" fmla="*/ 6209 h 177034"/>
                <a:gd name="connsiteX20" fmla="*/ 54468 w 144833"/>
                <a:gd name="connsiteY20" fmla="*/ 19013 h 177034"/>
                <a:gd name="connsiteX21" fmla="*/ 52526 w 144833"/>
                <a:gd name="connsiteY21" fmla="*/ 33209 h 177034"/>
                <a:gd name="connsiteX22" fmla="*/ 21451 w 144833"/>
                <a:gd name="connsiteY22" fmla="*/ 157078 h 177034"/>
                <a:gd name="connsiteX23" fmla="*/ 70283 w 144833"/>
                <a:gd name="connsiteY23" fmla="*/ 36271 h 177034"/>
                <a:gd name="connsiteX24" fmla="*/ 84711 w 144833"/>
                <a:gd name="connsiteY24" fmla="*/ 16786 h 177034"/>
                <a:gd name="connsiteX25" fmla="*/ 107185 w 144833"/>
                <a:gd name="connsiteY25" fmla="*/ 6209 h 177034"/>
                <a:gd name="connsiteX26" fmla="*/ 124943 w 144833"/>
                <a:gd name="connsiteY26" fmla="*/ 32374 h 177034"/>
                <a:gd name="connsiteX27" fmla="*/ 110792 w 144833"/>
                <a:gd name="connsiteY27" fmla="*/ 91386 h 177034"/>
                <a:gd name="connsiteX28" fmla="*/ 77775 w 144833"/>
                <a:gd name="connsiteY28" fmla="*/ 120056 h 177034"/>
                <a:gd name="connsiteX29" fmla="*/ 55856 w 144833"/>
                <a:gd name="connsiteY29" fmla="*/ 95283 h 177034"/>
                <a:gd name="connsiteX30" fmla="*/ 56688 w 144833"/>
                <a:gd name="connsiteY30" fmla="*/ 90829 h 177034"/>
                <a:gd name="connsiteX31" fmla="*/ 70283 w 144833"/>
                <a:gd name="connsiteY31" fmla="*/ 36271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4833" h="177034">
                  <a:moveTo>
                    <a:pt x="21451" y="157078"/>
                  </a:moveTo>
                  <a:cubicBezTo>
                    <a:pt x="19231" y="166542"/>
                    <a:pt x="18676" y="168490"/>
                    <a:pt x="6468" y="168490"/>
                  </a:cubicBezTo>
                  <a:cubicBezTo>
                    <a:pt x="3138" y="168490"/>
                    <a:pt x="86" y="168490"/>
                    <a:pt x="86" y="173779"/>
                  </a:cubicBezTo>
                  <a:cubicBezTo>
                    <a:pt x="86" y="176006"/>
                    <a:pt x="1474" y="177119"/>
                    <a:pt x="3693" y="177119"/>
                  </a:cubicBezTo>
                  <a:cubicBezTo>
                    <a:pt x="11185" y="177119"/>
                    <a:pt x="19231" y="176284"/>
                    <a:pt x="27000" y="176284"/>
                  </a:cubicBezTo>
                  <a:cubicBezTo>
                    <a:pt x="36156" y="176284"/>
                    <a:pt x="45590" y="177119"/>
                    <a:pt x="54468" y="177119"/>
                  </a:cubicBezTo>
                  <a:cubicBezTo>
                    <a:pt x="55856" y="177119"/>
                    <a:pt x="59462" y="177119"/>
                    <a:pt x="59462" y="171552"/>
                  </a:cubicBezTo>
                  <a:cubicBezTo>
                    <a:pt x="59462" y="168490"/>
                    <a:pt x="56688" y="168490"/>
                    <a:pt x="52803" y="168490"/>
                  </a:cubicBezTo>
                  <a:cubicBezTo>
                    <a:pt x="38931" y="168490"/>
                    <a:pt x="38931" y="166542"/>
                    <a:pt x="38931" y="164036"/>
                  </a:cubicBezTo>
                  <a:cubicBezTo>
                    <a:pt x="38931" y="160696"/>
                    <a:pt x="50584" y="115324"/>
                    <a:pt x="52526" y="108365"/>
                  </a:cubicBezTo>
                  <a:cubicBezTo>
                    <a:pt x="56133" y="116438"/>
                    <a:pt x="63902" y="126180"/>
                    <a:pt x="78052" y="126180"/>
                  </a:cubicBezTo>
                  <a:cubicBezTo>
                    <a:pt x="110237" y="126180"/>
                    <a:pt x="144920" y="85540"/>
                    <a:pt x="144920" y="44622"/>
                  </a:cubicBezTo>
                  <a:cubicBezTo>
                    <a:pt x="144920" y="18456"/>
                    <a:pt x="129104" y="85"/>
                    <a:pt x="108018" y="85"/>
                  </a:cubicBezTo>
                  <a:cubicBezTo>
                    <a:pt x="94145" y="85"/>
                    <a:pt x="80827" y="10106"/>
                    <a:pt x="71671" y="20961"/>
                  </a:cubicBezTo>
                  <a:cubicBezTo>
                    <a:pt x="68896" y="5930"/>
                    <a:pt x="56965" y="85"/>
                    <a:pt x="46699" y="85"/>
                  </a:cubicBezTo>
                  <a:cubicBezTo>
                    <a:pt x="33936" y="85"/>
                    <a:pt x="28665" y="10941"/>
                    <a:pt x="26168" y="15951"/>
                  </a:cubicBezTo>
                  <a:cubicBezTo>
                    <a:pt x="21173" y="25415"/>
                    <a:pt x="17566" y="42116"/>
                    <a:pt x="17566" y="42952"/>
                  </a:cubicBezTo>
                  <a:cubicBezTo>
                    <a:pt x="17566" y="45735"/>
                    <a:pt x="20341" y="45735"/>
                    <a:pt x="20896" y="45735"/>
                  </a:cubicBezTo>
                  <a:cubicBezTo>
                    <a:pt x="23670" y="45735"/>
                    <a:pt x="23948" y="45457"/>
                    <a:pt x="25613" y="39333"/>
                  </a:cubicBezTo>
                  <a:cubicBezTo>
                    <a:pt x="30329" y="19570"/>
                    <a:pt x="35879" y="6209"/>
                    <a:pt x="45867" y="6209"/>
                  </a:cubicBezTo>
                  <a:cubicBezTo>
                    <a:pt x="50584" y="6209"/>
                    <a:pt x="54468" y="8435"/>
                    <a:pt x="54468" y="19013"/>
                  </a:cubicBezTo>
                  <a:cubicBezTo>
                    <a:pt x="54468" y="25415"/>
                    <a:pt x="53636" y="28477"/>
                    <a:pt x="52526" y="33209"/>
                  </a:cubicBezTo>
                  <a:lnTo>
                    <a:pt x="21451" y="157078"/>
                  </a:lnTo>
                  <a:close/>
                  <a:moveTo>
                    <a:pt x="70283" y="36271"/>
                  </a:moveTo>
                  <a:cubicBezTo>
                    <a:pt x="72226" y="28755"/>
                    <a:pt x="79717" y="20961"/>
                    <a:pt x="84711" y="16786"/>
                  </a:cubicBezTo>
                  <a:cubicBezTo>
                    <a:pt x="94422" y="8157"/>
                    <a:pt x="102468" y="6209"/>
                    <a:pt x="107185" y="6209"/>
                  </a:cubicBezTo>
                  <a:cubicBezTo>
                    <a:pt x="118284" y="6209"/>
                    <a:pt x="124943" y="15951"/>
                    <a:pt x="124943" y="32374"/>
                  </a:cubicBezTo>
                  <a:cubicBezTo>
                    <a:pt x="124943" y="48797"/>
                    <a:pt x="115786" y="80808"/>
                    <a:pt x="110792" y="91386"/>
                  </a:cubicBezTo>
                  <a:cubicBezTo>
                    <a:pt x="101359" y="110870"/>
                    <a:pt x="88041" y="120056"/>
                    <a:pt x="77775" y="120056"/>
                  </a:cubicBezTo>
                  <a:cubicBezTo>
                    <a:pt x="59462" y="120056"/>
                    <a:pt x="55856" y="96953"/>
                    <a:pt x="55856" y="95283"/>
                  </a:cubicBezTo>
                  <a:cubicBezTo>
                    <a:pt x="55856" y="94726"/>
                    <a:pt x="55856" y="94169"/>
                    <a:pt x="56688" y="90829"/>
                  </a:cubicBezTo>
                  <a:lnTo>
                    <a:pt x="70283" y="362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8" name="Freeform 7377">
              <a:extLst>
                <a:ext uri="{FF2B5EF4-FFF2-40B4-BE49-F238E27FC236}">
                  <a16:creationId xmlns:a16="http://schemas.microsoft.com/office/drawing/2014/main" id="{193D9A7D-1C93-A4E2-F4AA-C3CF0A9F24F9}"/>
                </a:ext>
              </a:extLst>
            </p:cNvPr>
            <p:cNvSpPr/>
            <p:nvPr>
              <p:custDataLst>
                <p:tags r:id="rId200"/>
              </p:custDataLst>
            </p:nvPr>
          </p:nvSpPr>
          <p:spPr>
            <a:xfrm>
              <a:off x="3267137" y="7519411"/>
              <a:ext cx="58848" cy="131133"/>
            </a:xfrm>
            <a:custGeom>
              <a:avLst/>
              <a:gdLst>
                <a:gd name="connsiteX0" fmla="*/ 53891 w 58848"/>
                <a:gd name="connsiteY0" fmla="*/ 7485 h 131133"/>
                <a:gd name="connsiteX1" fmla="*/ 46122 w 58848"/>
                <a:gd name="connsiteY1" fmla="*/ 81 h 131133"/>
                <a:gd name="connsiteX2" fmla="*/ 35245 w 58848"/>
                <a:gd name="connsiteY2" fmla="*/ 10797 h 131133"/>
                <a:gd name="connsiteX3" fmla="*/ 43014 w 58848"/>
                <a:gd name="connsiteY3" fmla="*/ 18202 h 131133"/>
                <a:gd name="connsiteX4" fmla="*/ 53891 w 58848"/>
                <a:gd name="connsiteY4" fmla="*/ 7485 h 131133"/>
                <a:gd name="connsiteX5" fmla="*/ 14270 w 58848"/>
                <a:gd name="connsiteY5" fmla="*/ 106468 h 131133"/>
                <a:gd name="connsiteX6" fmla="*/ 12522 w 58848"/>
                <a:gd name="connsiteY6" fmla="*/ 114652 h 131133"/>
                <a:gd name="connsiteX7" fmla="*/ 30973 w 58848"/>
                <a:gd name="connsiteY7" fmla="*/ 131214 h 131133"/>
                <a:gd name="connsiteX8" fmla="*/ 58940 w 58848"/>
                <a:gd name="connsiteY8" fmla="*/ 101402 h 131133"/>
                <a:gd name="connsiteX9" fmla="*/ 55833 w 58848"/>
                <a:gd name="connsiteY9" fmla="*/ 98869 h 131133"/>
                <a:gd name="connsiteX10" fmla="*/ 52143 w 58848"/>
                <a:gd name="connsiteY10" fmla="*/ 102182 h 131133"/>
                <a:gd name="connsiteX11" fmla="*/ 31555 w 58848"/>
                <a:gd name="connsiteY11" fmla="*/ 125758 h 131133"/>
                <a:gd name="connsiteX12" fmla="*/ 26700 w 58848"/>
                <a:gd name="connsiteY12" fmla="*/ 118939 h 131133"/>
                <a:gd name="connsiteX13" fmla="*/ 29807 w 58848"/>
                <a:gd name="connsiteY13" fmla="*/ 106468 h 131133"/>
                <a:gd name="connsiteX14" fmla="*/ 36022 w 58848"/>
                <a:gd name="connsiteY14" fmla="*/ 90880 h 131133"/>
                <a:gd name="connsiteX15" fmla="*/ 45539 w 58848"/>
                <a:gd name="connsiteY15" fmla="*/ 66134 h 131133"/>
                <a:gd name="connsiteX16" fmla="*/ 46704 w 58848"/>
                <a:gd name="connsiteY16" fmla="*/ 59899 h 131133"/>
                <a:gd name="connsiteX17" fmla="*/ 28253 w 58848"/>
                <a:gd name="connsiteY17" fmla="*/ 43337 h 131133"/>
                <a:gd name="connsiteX18" fmla="*/ 91 w 58848"/>
                <a:gd name="connsiteY18" fmla="*/ 73149 h 131133"/>
                <a:gd name="connsiteX19" fmla="*/ 3393 w 58848"/>
                <a:gd name="connsiteY19" fmla="*/ 75682 h 131133"/>
                <a:gd name="connsiteX20" fmla="*/ 6889 w 58848"/>
                <a:gd name="connsiteY20" fmla="*/ 72565 h 131133"/>
                <a:gd name="connsiteX21" fmla="*/ 27671 w 58848"/>
                <a:gd name="connsiteY21" fmla="*/ 48793 h 131133"/>
                <a:gd name="connsiteX22" fmla="*/ 32526 w 58848"/>
                <a:gd name="connsiteY22" fmla="*/ 55613 h 131133"/>
                <a:gd name="connsiteX23" fmla="*/ 26505 w 58848"/>
                <a:gd name="connsiteY23" fmla="*/ 75098 h 131133"/>
                <a:gd name="connsiteX24" fmla="*/ 14270 w 58848"/>
                <a:gd name="connsiteY24" fmla="*/ 106468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48" h="131133">
                  <a:moveTo>
                    <a:pt x="53891" y="7485"/>
                  </a:moveTo>
                  <a:cubicBezTo>
                    <a:pt x="53891" y="4367"/>
                    <a:pt x="51560" y="81"/>
                    <a:pt x="46122" y="81"/>
                  </a:cubicBezTo>
                  <a:cubicBezTo>
                    <a:pt x="40878" y="81"/>
                    <a:pt x="35245" y="5147"/>
                    <a:pt x="35245" y="10797"/>
                  </a:cubicBezTo>
                  <a:cubicBezTo>
                    <a:pt x="35245" y="14110"/>
                    <a:pt x="37770" y="18202"/>
                    <a:pt x="43014" y="18202"/>
                  </a:cubicBezTo>
                  <a:cubicBezTo>
                    <a:pt x="48647" y="18202"/>
                    <a:pt x="53891" y="12746"/>
                    <a:pt x="53891" y="7485"/>
                  </a:cubicBezTo>
                  <a:close/>
                  <a:moveTo>
                    <a:pt x="14270" y="106468"/>
                  </a:moveTo>
                  <a:cubicBezTo>
                    <a:pt x="13493" y="109001"/>
                    <a:pt x="12522" y="111340"/>
                    <a:pt x="12522" y="114652"/>
                  </a:cubicBezTo>
                  <a:cubicBezTo>
                    <a:pt x="12522" y="123810"/>
                    <a:pt x="20290" y="131214"/>
                    <a:pt x="30973" y="131214"/>
                  </a:cubicBezTo>
                  <a:cubicBezTo>
                    <a:pt x="50395" y="131214"/>
                    <a:pt x="58940" y="104325"/>
                    <a:pt x="58940" y="101402"/>
                  </a:cubicBezTo>
                  <a:cubicBezTo>
                    <a:pt x="58940" y="98869"/>
                    <a:pt x="56415" y="98869"/>
                    <a:pt x="55833" y="98869"/>
                  </a:cubicBezTo>
                  <a:cubicBezTo>
                    <a:pt x="53114" y="98869"/>
                    <a:pt x="52919" y="100038"/>
                    <a:pt x="52143" y="102182"/>
                  </a:cubicBezTo>
                  <a:cubicBezTo>
                    <a:pt x="47676" y="117770"/>
                    <a:pt x="39130" y="125758"/>
                    <a:pt x="31555" y="125758"/>
                  </a:cubicBezTo>
                  <a:cubicBezTo>
                    <a:pt x="27671" y="125758"/>
                    <a:pt x="26700" y="123225"/>
                    <a:pt x="26700" y="118939"/>
                  </a:cubicBezTo>
                  <a:cubicBezTo>
                    <a:pt x="26700" y="114457"/>
                    <a:pt x="28059" y="110755"/>
                    <a:pt x="29807" y="106468"/>
                  </a:cubicBezTo>
                  <a:cubicBezTo>
                    <a:pt x="31749" y="101207"/>
                    <a:pt x="33886" y="95946"/>
                    <a:pt x="36022" y="90880"/>
                  </a:cubicBezTo>
                  <a:cubicBezTo>
                    <a:pt x="37770" y="86204"/>
                    <a:pt x="44762" y="68473"/>
                    <a:pt x="45539" y="66134"/>
                  </a:cubicBezTo>
                  <a:cubicBezTo>
                    <a:pt x="46122" y="64186"/>
                    <a:pt x="46704" y="61848"/>
                    <a:pt x="46704" y="59899"/>
                  </a:cubicBezTo>
                  <a:cubicBezTo>
                    <a:pt x="46704" y="50741"/>
                    <a:pt x="38936" y="43337"/>
                    <a:pt x="28253" y="43337"/>
                  </a:cubicBezTo>
                  <a:cubicBezTo>
                    <a:pt x="9026" y="43337"/>
                    <a:pt x="91" y="69837"/>
                    <a:pt x="91" y="73149"/>
                  </a:cubicBezTo>
                  <a:cubicBezTo>
                    <a:pt x="91" y="75682"/>
                    <a:pt x="2811" y="75682"/>
                    <a:pt x="3393" y="75682"/>
                  </a:cubicBezTo>
                  <a:cubicBezTo>
                    <a:pt x="6112" y="75682"/>
                    <a:pt x="6307" y="74708"/>
                    <a:pt x="6889" y="72565"/>
                  </a:cubicBezTo>
                  <a:cubicBezTo>
                    <a:pt x="11939" y="55807"/>
                    <a:pt x="20485" y="48793"/>
                    <a:pt x="27671" y="48793"/>
                  </a:cubicBezTo>
                  <a:cubicBezTo>
                    <a:pt x="30778" y="48793"/>
                    <a:pt x="32526" y="50352"/>
                    <a:pt x="32526" y="55613"/>
                  </a:cubicBezTo>
                  <a:cubicBezTo>
                    <a:pt x="32526" y="60094"/>
                    <a:pt x="31361" y="63017"/>
                    <a:pt x="26505" y="75098"/>
                  </a:cubicBezTo>
                  <a:lnTo>
                    <a:pt x="14270" y="10646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9" name="Freeform 7378">
              <a:extLst>
                <a:ext uri="{FF2B5EF4-FFF2-40B4-BE49-F238E27FC236}">
                  <a16:creationId xmlns:a16="http://schemas.microsoft.com/office/drawing/2014/main" id="{261E4606-BC79-EEEB-3D49-8AABAEDE0013}"/>
                </a:ext>
              </a:extLst>
            </p:cNvPr>
            <p:cNvSpPr/>
            <p:nvPr>
              <p:custDataLst>
                <p:tags r:id="rId201"/>
              </p:custDataLst>
            </p:nvPr>
          </p:nvSpPr>
          <p:spPr>
            <a:xfrm>
              <a:off x="3266166" y="7710560"/>
              <a:ext cx="65646" cy="123729"/>
            </a:xfrm>
            <a:custGeom>
              <a:avLst/>
              <a:gdLst>
                <a:gd name="connsiteX0" fmla="*/ 39712 w 65646"/>
                <a:gd name="connsiteY0" fmla="*/ 44902 h 123729"/>
                <a:gd name="connsiteX1" fmla="*/ 59523 w 65646"/>
                <a:gd name="connsiteY1" fmla="*/ 44902 h 123729"/>
                <a:gd name="connsiteX2" fmla="*/ 65738 w 65646"/>
                <a:gd name="connsiteY2" fmla="*/ 40616 h 123729"/>
                <a:gd name="connsiteX3" fmla="*/ 59911 w 65646"/>
                <a:gd name="connsiteY3" fmla="*/ 37888 h 123729"/>
                <a:gd name="connsiteX4" fmla="*/ 41460 w 65646"/>
                <a:gd name="connsiteY4" fmla="*/ 37888 h 123729"/>
                <a:gd name="connsiteX5" fmla="*/ 48647 w 65646"/>
                <a:gd name="connsiteY5" fmla="*/ 9050 h 123729"/>
                <a:gd name="connsiteX6" fmla="*/ 49229 w 65646"/>
                <a:gd name="connsiteY6" fmla="*/ 6322 h 123729"/>
                <a:gd name="connsiteX7" fmla="*/ 42626 w 65646"/>
                <a:gd name="connsiteY7" fmla="*/ 87 h 123729"/>
                <a:gd name="connsiteX8" fmla="*/ 33497 w 65646"/>
                <a:gd name="connsiteY8" fmla="*/ 8466 h 123729"/>
                <a:gd name="connsiteX9" fmla="*/ 26117 w 65646"/>
                <a:gd name="connsiteY9" fmla="*/ 37888 h 123729"/>
                <a:gd name="connsiteX10" fmla="*/ 6307 w 65646"/>
                <a:gd name="connsiteY10" fmla="*/ 37888 h 123729"/>
                <a:gd name="connsiteX11" fmla="*/ 91 w 65646"/>
                <a:gd name="connsiteY11" fmla="*/ 42175 h 123729"/>
                <a:gd name="connsiteX12" fmla="*/ 5918 w 65646"/>
                <a:gd name="connsiteY12" fmla="*/ 44902 h 123729"/>
                <a:gd name="connsiteX13" fmla="*/ 24369 w 65646"/>
                <a:gd name="connsiteY13" fmla="*/ 44902 h 123729"/>
                <a:gd name="connsiteX14" fmla="*/ 12910 w 65646"/>
                <a:gd name="connsiteY14" fmla="*/ 90887 h 123729"/>
                <a:gd name="connsiteX15" fmla="*/ 9997 w 65646"/>
                <a:gd name="connsiteY15" fmla="*/ 105306 h 123729"/>
                <a:gd name="connsiteX16" fmla="*/ 30778 w 65646"/>
                <a:gd name="connsiteY16" fmla="*/ 123816 h 123729"/>
                <a:gd name="connsiteX17" fmla="*/ 64573 w 65646"/>
                <a:gd name="connsiteY17" fmla="*/ 94005 h 123729"/>
                <a:gd name="connsiteX18" fmla="*/ 61465 w 65646"/>
                <a:gd name="connsiteY18" fmla="*/ 91471 h 123729"/>
                <a:gd name="connsiteX19" fmla="*/ 57387 w 65646"/>
                <a:gd name="connsiteY19" fmla="*/ 95174 h 123729"/>
                <a:gd name="connsiteX20" fmla="*/ 31361 w 65646"/>
                <a:gd name="connsiteY20" fmla="*/ 118361 h 123729"/>
                <a:gd name="connsiteX21" fmla="*/ 24563 w 65646"/>
                <a:gd name="connsiteY21" fmla="*/ 108813 h 123729"/>
                <a:gd name="connsiteX22" fmla="*/ 25729 w 65646"/>
                <a:gd name="connsiteY22" fmla="*/ 100824 h 123729"/>
                <a:gd name="connsiteX23" fmla="*/ 39712 w 65646"/>
                <a:gd name="connsiteY23" fmla="*/ 44902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46" h="123729">
                  <a:moveTo>
                    <a:pt x="39712" y="44902"/>
                  </a:moveTo>
                  <a:lnTo>
                    <a:pt x="59523" y="44902"/>
                  </a:lnTo>
                  <a:cubicBezTo>
                    <a:pt x="63213" y="44902"/>
                    <a:pt x="65738" y="44902"/>
                    <a:pt x="65738" y="40616"/>
                  </a:cubicBezTo>
                  <a:cubicBezTo>
                    <a:pt x="65738" y="37888"/>
                    <a:pt x="63213" y="37888"/>
                    <a:pt x="59911" y="37888"/>
                  </a:cubicBezTo>
                  <a:lnTo>
                    <a:pt x="41460" y="37888"/>
                  </a:lnTo>
                  <a:lnTo>
                    <a:pt x="48647" y="9050"/>
                  </a:lnTo>
                  <a:cubicBezTo>
                    <a:pt x="48841" y="8076"/>
                    <a:pt x="49229" y="7102"/>
                    <a:pt x="49229" y="6322"/>
                  </a:cubicBezTo>
                  <a:cubicBezTo>
                    <a:pt x="49229" y="2815"/>
                    <a:pt x="46510" y="87"/>
                    <a:pt x="42626" y="87"/>
                  </a:cubicBezTo>
                  <a:cubicBezTo>
                    <a:pt x="37770" y="87"/>
                    <a:pt x="34857" y="3400"/>
                    <a:pt x="33497" y="8466"/>
                  </a:cubicBezTo>
                  <a:cubicBezTo>
                    <a:pt x="32138" y="13337"/>
                    <a:pt x="34663" y="3984"/>
                    <a:pt x="26117" y="37888"/>
                  </a:cubicBezTo>
                  <a:lnTo>
                    <a:pt x="6307" y="37888"/>
                  </a:lnTo>
                  <a:cubicBezTo>
                    <a:pt x="2616" y="37888"/>
                    <a:pt x="91" y="37888"/>
                    <a:pt x="91" y="42175"/>
                  </a:cubicBezTo>
                  <a:cubicBezTo>
                    <a:pt x="91" y="44902"/>
                    <a:pt x="2422" y="44902"/>
                    <a:pt x="5918" y="44902"/>
                  </a:cubicBezTo>
                  <a:lnTo>
                    <a:pt x="24369" y="44902"/>
                  </a:lnTo>
                  <a:lnTo>
                    <a:pt x="12910" y="90887"/>
                  </a:lnTo>
                  <a:cubicBezTo>
                    <a:pt x="11745" y="95758"/>
                    <a:pt x="9997" y="102773"/>
                    <a:pt x="9997" y="105306"/>
                  </a:cubicBezTo>
                  <a:cubicBezTo>
                    <a:pt x="9997" y="116802"/>
                    <a:pt x="19708" y="123816"/>
                    <a:pt x="30778" y="123816"/>
                  </a:cubicBezTo>
                  <a:cubicBezTo>
                    <a:pt x="52337" y="123816"/>
                    <a:pt x="64573" y="96538"/>
                    <a:pt x="64573" y="94005"/>
                  </a:cubicBezTo>
                  <a:cubicBezTo>
                    <a:pt x="64573" y="91471"/>
                    <a:pt x="62048" y="91471"/>
                    <a:pt x="61465" y="91471"/>
                  </a:cubicBezTo>
                  <a:cubicBezTo>
                    <a:pt x="59135" y="91471"/>
                    <a:pt x="58940" y="91861"/>
                    <a:pt x="57387" y="95174"/>
                  </a:cubicBezTo>
                  <a:cubicBezTo>
                    <a:pt x="51948" y="107449"/>
                    <a:pt x="42043" y="118361"/>
                    <a:pt x="31361" y="118361"/>
                  </a:cubicBezTo>
                  <a:cubicBezTo>
                    <a:pt x="27282" y="118361"/>
                    <a:pt x="24563" y="115828"/>
                    <a:pt x="24563" y="108813"/>
                  </a:cubicBezTo>
                  <a:cubicBezTo>
                    <a:pt x="24563" y="106865"/>
                    <a:pt x="25340" y="102773"/>
                    <a:pt x="25729" y="100824"/>
                  </a:cubicBezTo>
                  <a:lnTo>
                    <a:pt x="39712" y="4490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0" name="Freeform 7379">
              <a:extLst>
                <a:ext uri="{FF2B5EF4-FFF2-40B4-BE49-F238E27FC236}">
                  <a16:creationId xmlns:a16="http://schemas.microsoft.com/office/drawing/2014/main" id="{63C22B72-AAD1-51CF-6E49-C0B627034902}"/>
                </a:ext>
              </a:extLst>
            </p:cNvPr>
            <p:cNvSpPr/>
            <p:nvPr>
              <p:custDataLst>
                <p:tags r:id="rId202"/>
              </p:custDataLst>
            </p:nvPr>
          </p:nvSpPr>
          <p:spPr>
            <a:xfrm>
              <a:off x="3356391" y="7765378"/>
              <a:ext cx="80324" cy="98030"/>
            </a:xfrm>
            <a:custGeom>
              <a:avLst/>
              <a:gdLst>
                <a:gd name="connsiteX0" fmla="*/ 77367 w 80324"/>
                <a:gd name="connsiteY0" fmla="*/ 5287 h 98030"/>
                <a:gd name="connsiteX1" fmla="*/ 77921 w 80324"/>
                <a:gd name="connsiteY1" fmla="*/ 2364 h 98030"/>
                <a:gd name="connsiteX2" fmla="*/ 73621 w 80324"/>
                <a:gd name="connsiteY2" fmla="*/ 137 h 98030"/>
                <a:gd name="connsiteX3" fmla="*/ 56557 w 80324"/>
                <a:gd name="connsiteY3" fmla="*/ 1390 h 98030"/>
                <a:gd name="connsiteX4" fmla="*/ 53228 w 80324"/>
                <a:gd name="connsiteY4" fmla="*/ 2225 h 98030"/>
                <a:gd name="connsiteX5" fmla="*/ 52257 w 80324"/>
                <a:gd name="connsiteY5" fmla="*/ 5426 h 98030"/>
                <a:gd name="connsiteX6" fmla="*/ 56418 w 80324"/>
                <a:gd name="connsiteY6" fmla="*/ 7792 h 98030"/>
                <a:gd name="connsiteX7" fmla="*/ 61135 w 80324"/>
                <a:gd name="connsiteY7" fmla="*/ 8070 h 98030"/>
                <a:gd name="connsiteX8" fmla="*/ 63910 w 80324"/>
                <a:gd name="connsiteY8" fmla="*/ 9880 h 98030"/>
                <a:gd name="connsiteX9" fmla="*/ 62245 w 80324"/>
                <a:gd name="connsiteY9" fmla="*/ 17256 h 98030"/>
                <a:gd name="connsiteX10" fmla="*/ 55725 w 80324"/>
                <a:gd name="connsiteY10" fmla="*/ 43422 h 98030"/>
                <a:gd name="connsiteX11" fmla="*/ 39077 w 80324"/>
                <a:gd name="connsiteY11" fmla="*/ 35071 h 98030"/>
                <a:gd name="connsiteX12" fmla="*/ 94 w 80324"/>
                <a:gd name="connsiteY12" fmla="*/ 73902 h 98030"/>
                <a:gd name="connsiteX13" fmla="*/ 24372 w 80324"/>
                <a:gd name="connsiteY13" fmla="*/ 98119 h 98030"/>
                <a:gd name="connsiteX14" fmla="*/ 46291 w 80324"/>
                <a:gd name="connsiteY14" fmla="*/ 88376 h 98030"/>
                <a:gd name="connsiteX15" fmla="*/ 62661 w 80324"/>
                <a:gd name="connsiteY15" fmla="*/ 98119 h 98030"/>
                <a:gd name="connsiteX16" fmla="*/ 74869 w 80324"/>
                <a:gd name="connsiteY16" fmla="*/ 90325 h 98030"/>
                <a:gd name="connsiteX17" fmla="*/ 80419 w 80324"/>
                <a:gd name="connsiteY17" fmla="*/ 76546 h 98030"/>
                <a:gd name="connsiteX18" fmla="*/ 77505 w 80324"/>
                <a:gd name="connsiteY18" fmla="*/ 74598 h 98030"/>
                <a:gd name="connsiteX19" fmla="*/ 74176 w 80324"/>
                <a:gd name="connsiteY19" fmla="*/ 77659 h 98030"/>
                <a:gd name="connsiteX20" fmla="*/ 63216 w 80324"/>
                <a:gd name="connsiteY20" fmla="*/ 93387 h 98030"/>
                <a:gd name="connsiteX21" fmla="*/ 57667 w 80324"/>
                <a:gd name="connsiteY21" fmla="*/ 86010 h 98030"/>
                <a:gd name="connsiteX22" fmla="*/ 58222 w 80324"/>
                <a:gd name="connsiteY22" fmla="*/ 81556 h 98030"/>
                <a:gd name="connsiteX23" fmla="*/ 77367 w 80324"/>
                <a:gd name="connsiteY23" fmla="*/ 5287 h 98030"/>
                <a:gd name="connsiteX24" fmla="*/ 47124 w 80324"/>
                <a:gd name="connsiteY24" fmla="*/ 78077 h 98030"/>
                <a:gd name="connsiteX25" fmla="*/ 44072 w 80324"/>
                <a:gd name="connsiteY25" fmla="*/ 83227 h 98030"/>
                <a:gd name="connsiteX26" fmla="*/ 24788 w 80324"/>
                <a:gd name="connsiteY26" fmla="*/ 93387 h 98030"/>
                <a:gd name="connsiteX27" fmla="*/ 12580 w 80324"/>
                <a:gd name="connsiteY27" fmla="*/ 79190 h 98030"/>
                <a:gd name="connsiteX28" fmla="*/ 20765 w 80324"/>
                <a:gd name="connsiteY28" fmla="*/ 50937 h 98030"/>
                <a:gd name="connsiteX29" fmla="*/ 39077 w 80324"/>
                <a:gd name="connsiteY29" fmla="*/ 39803 h 98030"/>
                <a:gd name="connsiteX30" fmla="*/ 53505 w 80324"/>
                <a:gd name="connsiteY30" fmla="*/ 51911 h 98030"/>
                <a:gd name="connsiteX31" fmla="*/ 47124 w 80324"/>
                <a:gd name="connsiteY31" fmla="*/ 78077 h 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324" h="98030">
                  <a:moveTo>
                    <a:pt x="77367" y="5287"/>
                  </a:moveTo>
                  <a:cubicBezTo>
                    <a:pt x="77921" y="3338"/>
                    <a:pt x="77921" y="3060"/>
                    <a:pt x="77921" y="2364"/>
                  </a:cubicBezTo>
                  <a:cubicBezTo>
                    <a:pt x="77921" y="-2"/>
                    <a:pt x="75841" y="-2"/>
                    <a:pt x="73621" y="137"/>
                  </a:cubicBezTo>
                  <a:lnTo>
                    <a:pt x="56557" y="1390"/>
                  </a:lnTo>
                  <a:cubicBezTo>
                    <a:pt x="54199" y="1529"/>
                    <a:pt x="53921" y="1668"/>
                    <a:pt x="53228" y="2225"/>
                  </a:cubicBezTo>
                  <a:cubicBezTo>
                    <a:pt x="52673" y="2921"/>
                    <a:pt x="52257" y="4591"/>
                    <a:pt x="52257" y="5426"/>
                  </a:cubicBezTo>
                  <a:cubicBezTo>
                    <a:pt x="52257" y="7792"/>
                    <a:pt x="54476" y="7792"/>
                    <a:pt x="56418" y="7792"/>
                  </a:cubicBezTo>
                  <a:cubicBezTo>
                    <a:pt x="56557" y="7792"/>
                    <a:pt x="59054" y="7792"/>
                    <a:pt x="61135" y="8070"/>
                  </a:cubicBezTo>
                  <a:cubicBezTo>
                    <a:pt x="63771" y="8349"/>
                    <a:pt x="63910" y="8766"/>
                    <a:pt x="63910" y="9880"/>
                  </a:cubicBezTo>
                  <a:cubicBezTo>
                    <a:pt x="63910" y="10576"/>
                    <a:pt x="62800" y="14751"/>
                    <a:pt x="62245" y="17256"/>
                  </a:cubicBezTo>
                  <a:lnTo>
                    <a:pt x="55725" y="43422"/>
                  </a:lnTo>
                  <a:cubicBezTo>
                    <a:pt x="53089" y="39803"/>
                    <a:pt x="47817" y="35071"/>
                    <a:pt x="39077" y="35071"/>
                  </a:cubicBezTo>
                  <a:cubicBezTo>
                    <a:pt x="19517" y="35071"/>
                    <a:pt x="94" y="54138"/>
                    <a:pt x="94" y="73902"/>
                  </a:cubicBezTo>
                  <a:cubicBezTo>
                    <a:pt x="94" y="88098"/>
                    <a:pt x="10499" y="98119"/>
                    <a:pt x="24372" y="98119"/>
                  </a:cubicBezTo>
                  <a:cubicBezTo>
                    <a:pt x="35748" y="98119"/>
                    <a:pt x="44626" y="90046"/>
                    <a:pt x="46291" y="88376"/>
                  </a:cubicBezTo>
                  <a:cubicBezTo>
                    <a:pt x="48788" y="95196"/>
                    <a:pt x="56418" y="98119"/>
                    <a:pt x="62661" y="98119"/>
                  </a:cubicBezTo>
                  <a:cubicBezTo>
                    <a:pt x="68210" y="98119"/>
                    <a:pt x="71956" y="94918"/>
                    <a:pt x="74869" y="90325"/>
                  </a:cubicBezTo>
                  <a:cubicBezTo>
                    <a:pt x="78476" y="84897"/>
                    <a:pt x="80419" y="77520"/>
                    <a:pt x="80419" y="76546"/>
                  </a:cubicBezTo>
                  <a:cubicBezTo>
                    <a:pt x="80419" y="74598"/>
                    <a:pt x="78060" y="74598"/>
                    <a:pt x="77505" y="74598"/>
                  </a:cubicBezTo>
                  <a:cubicBezTo>
                    <a:pt x="75008" y="74598"/>
                    <a:pt x="74869" y="75433"/>
                    <a:pt x="74176" y="77659"/>
                  </a:cubicBezTo>
                  <a:cubicBezTo>
                    <a:pt x="71679" y="87959"/>
                    <a:pt x="68072" y="93387"/>
                    <a:pt x="63216" y="93387"/>
                  </a:cubicBezTo>
                  <a:cubicBezTo>
                    <a:pt x="59332" y="93387"/>
                    <a:pt x="57667" y="90325"/>
                    <a:pt x="57667" y="86010"/>
                  </a:cubicBezTo>
                  <a:cubicBezTo>
                    <a:pt x="57667" y="84479"/>
                    <a:pt x="57806" y="82948"/>
                    <a:pt x="58222" y="81556"/>
                  </a:cubicBezTo>
                  <a:lnTo>
                    <a:pt x="77367" y="5287"/>
                  </a:lnTo>
                  <a:close/>
                  <a:moveTo>
                    <a:pt x="47124" y="78077"/>
                  </a:moveTo>
                  <a:cubicBezTo>
                    <a:pt x="46569" y="80165"/>
                    <a:pt x="46569" y="80443"/>
                    <a:pt x="44072" y="83227"/>
                  </a:cubicBezTo>
                  <a:cubicBezTo>
                    <a:pt x="38939" y="89072"/>
                    <a:pt x="31725" y="93387"/>
                    <a:pt x="24788" y="93387"/>
                  </a:cubicBezTo>
                  <a:cubicBezTo>
                    <a:pt x="19933" y="93387"/>
                    <a:pt x="12580" y="90742"/>
                    <a:pt x="12580" y="79190"/>
                  </a:cubicBezTo>
                  <a:cubicBezTo>
                    <a:pt x="12580" y="72788"/>
                    <a:pt x="15910" y="58175"/>
                    <a:pt x="20765" y="50937"/>
                  </a:cubicBezTo>
                  <a:cubicBezTo>
                    <a:pt x="26176" y="43282"/>
                    <a:pt x="33251" y="39803"/>
                    <a:pt x="39077" y="39803"/>
                  </a:cubicBezTo>
                  <a:cubicBezTo>
                    <a:pt x="45320" y="39803"/>
                    <a:pt x="51285" y="43561"/>
                    <a:pt x="53505" y="51911"/>
                  </a:cubicBezTo>
                  <a:lnTo>
                    <a:pt x="47124" y="780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1" name="Freeform 7380">
              <a:extLst>
                <a:ext uri="{FF2B5EF4-FFF2-40B4-BE49-F238E27FC236}">
                  <a16:creationId xmlns:a16="http://schemas.microsoft.com/office/drawing/2014/main" id="{425F280F-196A-7657-EECE-28A5BC76A9A6}"/>
                </a:ext>
              </a:extLst>
            </p:cNvPr>
            <p:cNvSpPr/>
            <p:nvPr>
              <p:custDataLst>
                <p:tags r:id="rId203"/>
              </p:custDataLst>
            </p:nvPr>
          </p:nvSpPr>
          <p:spPr>
            <a:xfrm>
              <a:off x="3459981" y="7800361"/>
              <a:ext cx="67144" cy="63047"/>
            </a:xfrm>
            <a:custGeom>
              <a:avLst/>
              <a:gdLst>
                <a:gd name="connsiteX0" fmla="*/ 24098 w 67144"/>
                <a:gd name="connsiteY0" fmla="*/ 30290 h 63047"/>
                <a:gd name="connsiteX1" fmla="*/ 62942 w 67144"/>
                <a:gd name="connsiteY1" fmla="*/ 12614 h 63047"/>
                <a:gd name="connsiteX2" fmla="*/ 42965 w 67144"/>
                <a:gd name="connsiteY2" fmla="*/ 88 h 63047"/>
                <a:gd name="connsiteX3" fmla="*/ 98 w 67144"/>
                <a:gd name="connsiteY3" fmla="*/ 35857 h 63047"/>
                <a:gd name="connsiteX4" fmla="*/ 29370 w 67144"/>
                <a:gd name="connsiteY4" fmla="*/ 63136 h 63047"/>
                <a:gd name="connsiteX5" fmla="*/ 52399 w 67144"/>
                <a:gd name="connsiteY5" fmla="*/ 59517 h 63047"/>
                <a:gd name="connsiteX6" fmla="*/ 67243 w 67144"/>
                <a:gd name="connsiteY6" fmla="*/ 47965 h 63047"/>
                <a:gd name="connsiteX7" fmla="*/ 64191 w 67144"/>
                <a:gd name="connsiteY7" fmla="*/ 44764 h 63047"/>
                <a:gd name="connsiteX8" fmla="*/ 61139 w 67144"/>
                <a:gd name="connsiteY8" fmla="*/ 47130 h 63047"/>
                <a:gd name="connsiteX9" fmla="*/ 29509 w 67144"/>
                <a:gd name="connsiteY9" fmla="*/ 58404 h 63047"/>
                <a:gd name="connsiteX10" fmla="*/ 12722 w 67144"/>
                <a:gd name="connsiteY10" fmla="*/ 40867 h 63047"/>
                <a:gd name="connsiteX11" fmla="*/ 14110 w 67144"/>
                <a:gd name="connsiteY11" fmla="*/ 30290 h 63047"/>
                <a:gd name="connsiteX12" fmla="*/ 24098 w 67144"/>
                <a:gd name="connsiteY12" fmla="*/ 30290 h 63047"/>
                <a:gd name="connsiteX13" fmla="*/ 15358 w 67144"/>
                <a:gd name="connsiteY13" fmla="*/ 25558 h 63047"/>
                <a:gd name="connsiteX14" fmla="*/ 42827 w 67144"/>
                <a:gd name="connsiteY14" fmla="*/ 4820 h 63047"/>
                <a:gd name="connsiteX15" fmla="*/ 55867 w 67144"/>
                <a:gd name="connsiteY15" fmla="*/ 12753 h 63047"/>
                <a:gd name="connsiteX16" fmla="*/ 23405 w 67144"/>
                <a:gd name="connsiteY16" fmla="*/ 25558 h 63047"/>
                <a:gd name="connsiteX17" fmla="*/ 15358 w 67144"/>
                <a:gd name="connsiteY17" fmla="*/ 25558 h 6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44" h="63047">
                  <a:moveTo>
                    <a:pt x="24098" y="30290"/>
                  </a:moveTo>
                  <a:cubicBezTo>
                    <a:pt x="38110" y="30290"/>
                    <a:pt x="62942" y="28620"/>
                    <a:pt x="62942" y="12614"/>
                  </a:cubicBezTo>
                  <a:cubicBezTo>
                    <a:pt x="62942" y="5516"/>
                    <a:pt x="55729" y="88"/>
                    <a:pt x="42965" y="88"/>
                  </a:cubicBezTo>
                  <a:cubicBezTo>
                    <a:pt x="24098" y="88"/>
                    <a:pt x="98" y="12753"/>
                    <a:pt x="98" y="35857"/>
                  </a:cubicBezTo>
                  <a:cubicBezTo>
                    <a:pt x="98" y="48522"/>
                    <a:pt x="8283" y="63136"/>
                    <a:pt x="29370" y="63136"/>
                  </a:cubicBezTo>
                  <a:cubicBezTo>
                    <a:pt x="32006" y="63136"/>
                    <a:pt x="43104" y="63136"/>
                    <a:pt x="52399" y="59517"/>
                  </a:cubicBezTo>
                  <a:cubicBezTo>
                    <a:pt x="61694" y="55899"/>
                    <a:pt x="67243" y="49496"/>
                    <a:pt x="67243" y="47965"/>
                  </a:cubicBezTo>
                  <a:cubicBezTo>
                    <a:pt x="67243" y="46852"/>
                    <a:pt x="65440" y="44764"/>
                    <a:pt x="64191" y="44764"/>
                  </a:cubicBezTo>
                  <a:cubicBezTo>
                    <a:pt x="63497" y="44764"/>
                    <a:pt x="63359" y="44904"/>
                    <a:pt x="61139" y="47130"/>
                  </a:cubicBezTo>
                  <a:cubicBezTo>
                    <a:pt x="54341" y="54785"/>
                    <a:pt x="41994" y="58404"/>
                    <a:pt x="29509" y="58404"/>
                  </a:cubicBezTo>
                  <a:cubicBezTo>
                    <a:pt x="18133" y="58404"/>
                    <a:pt x="12722" y="51306"/>
                    <a:pt x="12722" y="40867"/>
                  </a:cubicBezTo>
                  <a:cubicBezTo>
                    <a:pt x="12722" y="39476"/>
                    <a:pt x="12722" y="35857"/>
                    <a:pt x="14110" y="30290"/>
                  </a:cubicBezTo>
                  <a:lnTo>
                    <a:pt x="24098" y="30290"/>
                  </a:lnTo>
                  <a:close/>
                  <a:moveTo>
                    <a:pt x="15358" y="25558"/>
                  </a:moveTo>
                  <a:cubicBezTo>
                    <a:pt x="21601" y="6212"/>
                    <a:pt x="38665" y="4820"/>
                    <a:pt x="42827" y="4820"/>
                  </a:cubicBezTo>
                  <a:cubicBezTo>
                    <a:pt x="49763" y="4820"/>
                    <a:pt x="55867" y="7604"/>
                    <a:pt x="55867" y="12753"/>
                  </a:cubicBezTo>
                  <a:cubicBezTo>
                    <a:pt x="55867" y="25558"/>
                    <a:pt x="29925" y="25558"/>
                    <a:pt x="23405" y="25558"/>
                  </a:cubicBezTo>
                  <a:lnTo>
                    <a:pt x="15358" y="255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2" name="Freeform 7381">
              <a:extLst>
                <a:ext uri="{FF2B5EF4-FFF2-40B4-BE49-F238E27FC236}">
                  <a16:creationId xmlns:a16="http://schemas.microsoft.com/office/drawing/2014/main" id="{8630FE5E-9455-DFD5-13EC-70DFD676E222}"/>
                </a:ext>
              </a:extLst>
            </p:cNvPr>
            <p:cNvSpPr/>
            <p:nvPr>
              <p:custDataLst>
                <p:tags r:id="rId204"/>
              </p:custDataLst>
            </p:nvPr>
          </p:nvSpPr>
          <p:spPr>
            <a:xfrm>
              <a:off x="3552932" y="7800361"/>
              <a:ext cx="80324" cy="63047"/>
            </a:xfrm>
            <a:custGeom>
              <a:avLst/>
              <a:gdLst>
                <a:gd name="connsiteX0" fmla="*/ 65720 w 80324"/>
                <a:gd name="connsiteY0" fmla="*/ 16511 h 63047"/>
                <a:gd name="connsiteX1" fmla="*/ 67801 w 80324"/>
                <a:gd name="connsiteY1" fmla="*/ 7743 h 63047"/>
                <a:gd name="connsiteX2" fmla="*/ 62668 w 80324"/>
                <a:gd name="connsiteY2" fmla="*/ 2872 h 63047"/>
                <a:gd name="connsiteX3" fmla="*/ 55732 w 80324"/>
                <a:gd name="connsiteY3" fmla="*/ 8439 h 63047"/>
                <a:gd name="connsiteX4" fmla="*/ 39084 w 80324"/>
                <a:gd name="connsiteY4" fmla="*/ 88 h 63047"/>
                <a:gd name="connsiteX5" fmla="*/ 102 w 80324"/>
                <a:gd name="connsiteY5" fmla="*/ 38919 h 63047"/>
                <a:gd name="connsiteX6" fmla="*/ 24379 w 80324"/>
                <a:gd name="connsiteY6" fmla="*/ 63136 h 63047"/>
                <a:gd name="connsiteX7" fmla="*/ 46298 w 80324"/>
                <a:gd name="connsiteY7" fmla="*/ 53393 h 63047"/>
                <a:gd name="connsiteX8" fmla="*/ 62668 w 80324"/>
                <a:gd name="connsiteY8" fmla="*/ 63136 h 63047"/>
                <a:gd name="connsiteX9" fmla="*/ 74876 w 80324"/>
                <a:gd name="connsiteY9" fmla="*/ 55342 h 63047"/>
                <a:gd name="connsiteX10" fmla="*/ 80426 w 80324"/>
                <a:gd name="connsiteY10" fmla="*/ 41563 h 63047"/>
                <a:gd name="connsiteX11" fmla="*/ 77512 w 80324"/>
                <a:gd name="connsiteY11" fmla="*/ 39615 h 63047"/>
                <a:gd name="connsiteX12" fmla="*/ 74183 w 80324"/>
                <a:gd name="connsiteY12" fmla="*/ 42677 h 63047"/>
                <a:gd name="connsiteX13" fmla="*/ 63223 w 80324"/>
                <a:gd name="connsiteY13" fmla="*/ 58404 h 63047"/>
                <a:gd name="connsiteX14" fmla="*/ 57674 w 80324"/>
                <a:gd name="connsiteY14" fmla="*/ 51027 h 63047"/>
                <a:gd name="connsiteX15" fmla="*/ 59894 w 80324"/>
                <a:gd name="connsiteY15" fmla="*/ 39893 h 63047"/>
                <a:gd name="connsiteX16" fmla="*/ 65720 w 80324"/>
                <a:gd name="connsiteY16" fmla="*/ 16511 h 63047"/>
                <a:gd name="connsiteX17" fmla="*/ 47131 w 80324"/>
                <a:gd name="connsiteY17" fmla="*/ 43094 h 63047"/>
                <a:gd name="connsiteX18" fmla="*/ 44079 w 80324"/>
                <a:gd name="connsiteY18" fmla="*/ 48244 h 63047"/>
                <a:gd name="connsiteX19" fmla="*/ 24795 w 80324"/>
                <a:gd name="connsiteY19" fmla="*/ 58404 h 63047"/>
                <a:gd name="connsiteX20" fmla="*/ 12587 w 80324"/>
                <a:gd name="connsiteY20" fmla="*/ 44208 h 63047"/>
                <a:gd name="connsiteX21" fmla="*/ 20772 w 80324"/>
                <a:gd name="connsiteY21" fmla="*/ 15954 h 63047"/>
                <a:gd name="connsiteX22" fmla="*/ 39084 w 80324"/>
                <a:gd name="connsiteY22" fmla="*/ 4820 h 63047"/>
                <a:gd name="connsiteX23" fmla="*/ 53512 w 80324"/>
                <a:gd name="connsiteY23" fmla="*/ 16929 h 63047"/>
                <a:gd name="connsiteX24" fmla="*/ 47131 w 80324"/>
                <a:gd name="connsiteY24" fmla="*/ 43094 h 6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324" h="63047">
                  <a:moveTo>
                    <a:pt x="65720" y="16511"/>
                  </a:moveTo>
                  <a:cubicBezTo>
                    <a:pt x="66414" y="13588"/>
                    <a:pt x="67801" y="8439"/>
                    <a:pt x="67801" y="7743"/>
                  </a:cubicBezTo>
                  <a:cubicBezTo>
                    <a:pt x="67801" y="5377"/>
                    <a:pt x="65998" y="2872"/>
                    <a:pt x="62668" y="2872"/>
                  </a:cubicBezTo>
                  <a:cubicBezTo>
                    <a:pt x="60171" y="2872"/>
                    <a:pt x="56842" y="4542"/>
                    <a:pt x="55732" y="8439"/>
                  </a:cubicBezTo>
                  <a:cubicBezTo>
                    <a:pt x="53096" y="4820"/>
                    <a:pt x="47824" y="88"/>
                    <a:pt x="39084" y="88"/>
                  </a:cubicBezTo>
                  <a:cubicBezTo>
                    <a:pt x="19524" y="88"/>
                    <a:pt x="102" y="19156"/>
                    <a:pt x="102" y="38919"/>
                  </a:cubicBezTo>
                  <a:cubicBezTo>
                    <a:pt x="102" y="53115"/>
                    <a:pt x="10506" y="63136"/>
                    <a:pt x="24379" y="63136"/>
                  </a:cubicBezTo>
                  <a:cubicBezTo>
                    <a:pt x="35755" y="63136"/>
                    <a:pt x="44634" y="55064"/>
                    <a:pt x="46298" y="53393"/>
                  </a:cubicBezTo>
                  <a:cubicBezTo>
                    <a:pt x="48795" y="60213"/>
                    <a:pt x="56426" y="63136"/>
                    <a:pt x="62668" y="63136"/>
                  </a:cubicBezTo>
                  <a:cubicBezTo>
                    <a:pt x="68217" y="63136"/>
                    <a:pt x="71963" y="59935"/>
                    <a:pt x="74876" y="55342"/>
                  </a:cubicBezTo>
                  <a:cubicBezTo>
                    <a:pt x="78483" y="49914"/>
                    <a:pt x="80426" y="42537"/>
                    <a:pt x="80426" y="41563"/>
                  </a:cubicBezTo>
                  <a:cubicBezTo>
                    <a:pt x="80426" y="39615"/>
                    <a:pt x="78067" y="39615"/>
                    <a:pt x="77512" y="39615"/>
                  </a:cubicBezTo>
                  <a:cubicBezTo>
                    <a:pt x="75015" y="39615"/>
                    <a:pt x="74876" y="40450"/>
                    <a:pt x="74183" y="42677"/>
                  </a:cubicBezTo>
                  <a:cubicBezTo>
                    <a:pt x="71686" y="52976"/>
                    <a:pt x="68079" y="58404"/>
                    <a:pt x="63223" y="58404"/>
                  </a:cubicBezTo>
                  <a:cubicBezTo>
                    <a:pt x="59339" y="58404"/>
                    <a:pt x="57674" y="55342"/>
                    <a:pt x="57674" y="51027"/>
                  </a:cubicBezTo>
                  <a:cubicBezTo>
                    <a:pt x="57674" y="48940"/>
                    <a:pt x="59061" y="43651"/>
                    <a:pt x="59894" y="39893"/>
                  </a:cubicBezTo>
                  <a:lnTo>
                    <a:pt x="65720" y="16511"/>
                  </a:lnTo>
                  <a:close/>
                  <a:moveTo>
                    <a:pt x="47131" y="43094"/>
                  </a:moveTo>
                  <a:cubicBezTo>
                    <a:pt x="46576" y="45182"/>
                    <a:pt x="46576" y="45460"/>
                    <a:pt x="44079" y="48244"/>
                  </a:cubicBezTo>
                  <a:cubicBezTo>
                    <a:pt x="38946" y="54089"/>
                    <a:pt x="31732" y="58404"/>
                    <a:pt x="24795" y="58404"/>
                  </a:cubicBezTo>
                  <a:cubicBezTo>
                    <a:pt x="19940" y="58404"/>
                    <a:pt x="12587" y="55759"/>
                    <a:pt x="12587" y="44208"/>
                  </a:cubicBezTo>
                  <a:cubicBezTo>
                    <a:pt x="12587" y="37805"/>
                    <a:pt x="15917" y="23192"/>
                    <a:pt x="20772" y="15954"/>
                  </a:cubicBezTo>
                  <a:cubicBezTo>
                    <a:pt x="26183" y="8300"/>
                    <a:pt x="33258" y="4820"/>
                    <a:pt x="39084" y="4820"/>
                  </a:cubicBezTo>
                  <a:cubicBezTo>
                    <a:pt x="45327" y="4820"/>
                    <a:pt x="51293" y="8578"/>
                    <a:pt x="53512" y="16929"/>
                  </a:cubicBezTo>
                  <a:lnTo>
                    <a:pt x="47131" y="4309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3" name="Freeform 7382">
              <a:extLst>
                <a:ext uri="{FF2B5EF4-FFF2-40B4-BE49-F238E27FC236}">
                  <a16:creationId xmlns:a16="http://schemas.microsoft.com/office/drawing/2014/main" id="{10FAB599-60DB-6422-D396-495A41D422BD}"/>
                </a:ext>
              </a:extLst>
            </p:cNvPr>
            <p:cNvSpPr/>
            <p:nvPr>
              <p:custDataLst>
                <p:tags r:id="rId205"/>
              </p:custDataLst>
            </p:nvPr>
          </p:nvSpPr>
          <p:spPr>
            <a:xfrm>
              <a:off x="3660368" y="7765378"/>
              <a:ext cx="80324" cy="98030"/>
            </a:xfrm>
            <a:custGeom>
              <a:avLst/>
              <a:gdLst>
                <a:gd name="connsiteX0" fmla="*/ 77377 w 80324"/>
                <a:gd name="connsiteY0" fmla="*/ 5287 h 98030"/>
                <a:gd name="connsiteX1" fmla="*/ 77932 w 80324"/>
                <a:gd name="connsiteY1" fmla="*/ 2364 h 98030"/>
                <a:gd name="connsiteX2" fmla="*/ 73632 w 80324"/>
                <a:gd name="connsiteY2" fmla="*/ 137 h 98030"/>
                <a:gd name="connsiteX3" fmla="*/ 56568 w 80324"/>
                <a:gd name="connsiteY3" fmla="*/ 1390 h 98030"/>
                <a:gd name="connsiteX4" fmla="*/ 53239 w 80324"/>
                <a:gd name="connsiteY4" fmla="*/ 2225 h 98030"/>
                <a:gd name="connsiteX5" fmla="*/ 52268 w 80324"/>
                <a:gd name="connsiteY5" fmla="*/ 5426 h 98030"/>
                <a:gd name="connsiteX6" fmla="*/ 56429 w 80324"/>
                <a:gd name="connsiteY6" fmla="*/ 7792 h 98030"/>
                <a:gd name="connsiteX7" fmla="*/ 61146 w 80324"/>
                <a:gd name="connsiteY7" fmla="*/ 8070 h 98030"/>
                <a:gd name="connsiteX8" fmla="*/ 63921 w 80324"/>
                <a:gd name="connsiteY8" fmla="*/ 9880 h 98030"/>
                <a:gd name="connsiteX9" fmla="*/ 62256 w 80324"/>
                <a:gd name="connsiteY9" fmla="*/ 17256 h 98030"/>
                <a:gd name="connsiteX10" fmla="*/ 55736 w 80324"/>
                <a:gd name="connsiteY10" fmla="*/ 43422 h 98030"/>
                <a:gd name="connsiteX11" fmla="*/ 39088 w 80324"/>
                <a:gd name="connsiteY11" fmla="*/ 35071 h 98030"/>
                <a:gd name="connsiteX12" fmla="*/ 105 w 80324"/>
                <a:gd name="connsiteY12" fmla="*/ 73902 h 98030"/>
                <a:gd name="connsiteX13" fmla="*/ 24383 w 80324"/>
                <a:gd name="connsiteY13" fmla="*/ 98119 h 98030"/>
                <a:gd name="connsiteX14" fmla="*/ 46302 w 80324"/>
                <a:gd name="connsiteY14" fmla="*/ 88376 h 98030"/>
                <a:gd name="connsiteX15" fmla="*/ 62672 w 80324"/>
                <a:gd name="connsiteY15" fmla="*/ 98119 h 98030"/>
                <a:gd name="connsiteX16" fmla="*/ 74880 w 80324"/>
                <a:gd name="connsiteY16" fmla="*/ 90325 h 98030"/>
                <a:gd name="connsiteX17" fmla="*/ 80430 w 80324"/>
                <a:gd name="connsiteY17" fmla="*/ 76546 h 98030"/>
                <a:gd name="connsiteX18" fmla="*/ 77516 w 80324"/>
                <a:gd name="connsiteY18" fmla="*/ 74598 h 98030"/>
                <a:gd name="connsiteX19" fmla="*/ 74187 w 80324"/>
                <a:gd name="connsiteY19" fmla="*/ 77659 h 98030"/>
                <a:gd name="connsiteX20" fmla="*/ 63227 w 80324"/>
                <a:gd name="connsiteY20" fmla="*/ 93387 h 98030"/>
                <a:gd name="connsiteX21" fmla="*/ 57678 w 80324"/>
                <a:gd name="connsiteY21" fmla="*/ 86010 h 98030"/>
                <a:gd name="connsiteX22" fmla="*/ 58233 w 80324"/>
                <a:gd name="connsiteY22" fmla="*/ 81556 h 98030"/>
                <a:gd name="connsiteX23" fmla="*/ 77377 w 80324"/>
                <a:gd name="connsiteY23" fmla="*/ 5287 h 98030"/>
                <a:gd name="connsiteX24" fmla="*/ 47135 w 80324"/>
                <a:gd name="connsiteY24" fmla="*/ 78077 h 98030"/>
                <a:gd name="connsiteX25" fmla="*/ 44082 w 80324"/>
                <a:gd name="connsiteY25" fmla="*/ 83227 h 98030"/>
                <a:gd name="connsiteX26" fmla="*/ 24799 w 80324"/>
                <a:gd name="connsiteY26" fmla="*/ 93387 h 98030"/>
                <a:gd name="connsiteX27" fmla="*/ 12591 w 80324"/>
                <a:gd name="connsiteY27" fmla="*/ 79190 h 98030"/>
                <a:gd name="connsiteX28" fmla="*/ 20776 w 80324"/>
                <a:gd name="connsiteY28" fmla="*/ 50937 h 98030"/>
                <a:gd name="connsiteX29" fmla="*/ 39088 w 80324"/>
                <a:gd name="connsiteY29" fmla="*/ 39803 h 98030"/>
                <a:gd name="connsiteX30" fmla="*/ 53516 w 80324"/>
                <a:gd name="connsiteY30" fmla="*/ 51911 h 98030"/>
                <a:gd name="connsiteX31" fmla="*/ 47135 w 80324"/>
                <a:gd name="connsiteY31" fmla="*/ 78077 h 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324" h="98030">
                  <a:moveTo>
                    <a:pt x="77377" y="5287"/>
                  </a:moveTo>
                  <a:cubicBezTo>
                    <a:pt x="77932" y="3338"/>
                    <a:pt x="77932" y="3060"/>
                    <a:pt x="77932" y="2364"/>
                  </a:cubicBezTo>
                  <a:cubicBezTo>
                    <a:pt x="77932" y="-2"/>
                    <a:pt x="75851" y="-2"/>
                    <a:pt x="73632" y="137"/>
                  </a:cubicBezTo>
                  <a:lnTo>
                    <a:pt x="56568" y="1390"/>
                  </a:lnTo>
                  <a:cubicBezTo>
                    <a:pt x="54210" y="1529"/>
                    <a:pt x="53932" y="1668"/>
                    <a:pt x="53239" y="2225"/>
                  </a:cubicBezTo>
                  <a:cubicBezTo>
                    <a:pt x="52684" y="2921"/>
                    <a:pt x="52268" y="4591"/>
                    <a:pt x="52268" y="5426"/>
                  </a:cubicBezTo>
                  <a:cubicBezTo>
                    <a:pt x="52268" y="7792"/>
                    <a:pt x="54487" y="7792"/>
                    <a:pt x="56429" y="7792"/>
                  </a:cubicBezTo>
                  <a:cubicBezTo>
                    <a:pt x="56568" y="7792"/>
                    <a:pt x="59065" y="7792"/>
                    <a:pt x="61146" y="8070"/>
                  </a:cubicBezTo>
                  <a:cubicBezTo>
                    <a:pt x="63782" y="8349"/>
                    <a:pt x="63921" y="8766"/>
                    <a:pt x="63921" y="9880"/>
                  </a:cubicBezTo>
                  <a:cubicBezTo>
                    <a:pt x="63921" y="10576"/>
                    <a:pt x="62811" y="14751"/>
                    <a:pt x="62256" y="17256"/>
                  </a:cubicBezTo>
                  <a:lnTo>
                    <a:pt x="55736" y="43422"/>
                  </a:lnTo>
                  <a:cubicBezTo>
                    <a:pt x="53100" y="39803"/>
                    <a:pt x="47828" y="35071"/>
                    <a:pt x="39088" y="35071"/>
                  </a:cubicBezTo>
                  <a:cubicBezTo>
                    <a:pt x="19527" y="35071"/>
                    <a:pt x="105" y="54138"/>
                    <a:pt x="105" y="73902"/>
                  </a:cubicBezTo>
                  <a:cubicBezTo>
                    <a:pt x="105" y="88098"/>
                    <a:pt x="10510" y="98119"/>
                    <a:pt x="24383" y="98119"/>
                  </a:cubicBezTo>
                  <a:cubicBezTo>
                    <a:pt x="35759" y="98119"/>
                    <a:pt x="44637" y="90046"/>
                    <a:pt x="46302" y="88376"/>
                  </a:cubicBezTo>
                  <a:cubicBezTo>
                    <a:pt x="48799" y="95196"/>
                    <a:pt x="56429" y="98119"/>
                    <a:pt x="62672" y="98119"/>
                  </a:cubicBezTo>
                  <a:cubicBezTo>
                    <a:pt x="68221" y="98119"/>
                    <a:pt x="71967" y="94918"/>
                    <a:pt x="74880" y="90325"/>
                  </a:cubicBezTo>
                  <a:cubicBezTo>
                    <a:pt x="78487" y="84897"/>
                    <a:pt x="80430" y="77520"/>
                    <a:pt x="80430" y="76546"/>
                  </a:cubicBezTo>
                  <a:cubicBezTo>
                    <a:pt x="80430" y="74598"/>
                    <a:pt x="78071" y="74598"/>
                    <a:pt x="77516" y="74598"/>
                  </a:cubicBezTo>
                  <a:cubicBezTo>
                    <a:pt x="75019" y="74598"/>
                    <a:pt x="74880" y="75433"/>
                    <a:pt x="74187" y="77659"/>
                  </a:cubicBezTo>
                  <a:cubicBezTo>
                    <a:pt x="71690" y="87959"/>
                    <a:pt x="68083" y="93387"/>
                    <a:pt x="63227" y="93387"/>
                  </a:cubicBezTo>
                  <a:cubicBezTo>
                    <a:pt x="59343" y="93387"/>
                    <a:pt x="57678" y="90325"/>
                    <a:pt x="57678" y="86010"/>
                  </a:cubicBezTo>
                  <a:cubicBezTo>
                    <a:pt x="57678" y="84479"/>
                    <a:pt x="57817" y="82948"/>
                    <a:pt x="58233" y="81556"/>
                  </a:cubicBezTo>
                  <a:lnTo>
                    <a:pt x="77377" y="5287"/>
                  </a:lnTo>
                  <a:close/>
                  <a:moveTo>
                    <a:pt x="47135" y="78077"/>
                  </a:moveTo>
                  <a:cubicBezTo>
                    <a:pt x="46580" y="80165"/>
                    <a:pt x="46580" y="80443"/>
                    <a:pt x="44082" y="83227"/>
                  </a:cubicBezTo>
                  <a:cubicBezTo>
                    <a:pt x="38950" y="89072"/>
                    <a:pt x="31736" y="93387"/>
                    <a:pt x="24799" y="93387"/>
                  </a:cubicBezTo>
                  <a:cubicBezTo>
                    <a:pt x="19944" y="93387"/>
                    <a:pt x="12591" y="90742"/>
                    <a:pt x="12591" y="79190"/>
                  </a:cubicBezTo>
                  <a:cubicBezTo>
                    <a:pt x="12591" y="72788"/>
                    <a:pt x="15920" y="58175"/>
                    <a:pt x="20776" y="50937"/>
                  </a:cubicBezTo>
                  <a:cubicBezTo>
                    <a:pt x="26186" y="43282"/>
                    <a:pt x="33262" y="39803"/>
                    <a:pt x="39088" y="39803"/>
                  </a:cubicBezTo>
                  <a:cubicBezTo>
                    <a:pt x="45331" y="39803"/>
                    <a:pt x="51296" y="43561"/>
                    <a:pt x="53516" y="51911"/>
                  </a:cubicBezTo>
                  <a:lnTo>
                    <a:pt x="47135" y="780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4" name="Freeform 7383">
              <a:extLst>
                <a:ext uri="{FF2B5EF4-FFF2-40B4-BE49-F238E27FC236}">
                  <a16:creationId xmlns:a16="http://schemas.microsoft.com/office/drawing/2014/main" id="{016E06C4-BE13-D675-2C13-C0822188253E}"/>
                </a:ext>
              </a:extLst>
            </p:cNvPr>
            <p:cNvSpPr/>
            <p:nvPr>
              <p:custDataLst>
                <p:tags r:id="rId206"/>
              </p:custDataLst>
            </p:nvPr>
          </p:nvSpPr>
          <p:spPr>
            <a:xfrm>
              <a:off x="3775888" y="7711729"/>
              <a:ext cx="142946" cy="143603"/>
            </a:xfrm>
            <a:custGeom>
              <a:avLst/>
              <a:gdLst>
                <a:gd name="connsiteX0" fmla="*/ 76438 w 142946"/>
                <a:gd name="connsiteY0" fmla="*/ 76663 h 143603"/>
                <a:gd name="connsiteX1" fmla="*/ 135870 w 142946"/>
                <a:gd name="connsiteY1" fmla="*/ 76663 h 143603"/>
                <a:gd name="connsiteX2" fmla="*/ 143056 w 142946"/>
                <a:gd name="connsiteY2" fmla="*/ 71987 h 143603"/>
                <a:gd name="connsiteX3" fmla="*/ 135870 w 142946"/>
                <a:gd name="connsiteY3" fmla="*/ 67115 h 143603"/>
                <a:gd name="connsiteX4" fmla="*/ 76438 w 142946"/>
                <a:gd name="connsiteY4" fmla="*/ 67115 h 143603"/>
                <a:gd name="connsiteX5" fmla="*/ 76438 w 142946"/>
                <a:gd name="connsiteY5" fmla="*/ 7297 h 143603"/>
                <a:gd name="connsiteX6" fmla="*/ 71777 w 142946"/>
                <a:gd name="connsiteY6" fmla="*/ 87 h 143603"/>
                <a:gd name="connsiteX7" fmla="*/ 66921 w 142946"/>
                <a:gd name="connsiteY7" fmla="*/ 7297 h 143603"/>
                <a:gd name="connsiteX8" fmla="*/ 66921 w 142946"/>
                <a:gd name="connsiteY8" fmla="*/ 67115 h 143603"/>
                <a:gd name="connsiteX9" fmla="*/ 7296 w 142946"/>
                <a:gd name="connsiteY9" fmla="*/ 67115 h 143603"/>
                <a:gd name="connsiteX10" fmla="*/ 110 w 142946"/>
                <a:gd name="connsiteY10" fmla="*/ 71792 h 143603"/>
                <a:gd name="connsiteX11" fmla="*/ 7296 w 142946"/>
                <a:gd name="connsiteY11" fmla="*/ 76663 h 143603"/>
                <a:gd name="connsiteX12" fmla="*/ 66921 w 142946"/>
                <a:gd name="connsiteY12" fmla="*/ 76663 h 143603"/>
                <a:gd name="connsiteX13" fmla="*/ 66921 w 142946"/>
                <a:gd name="connsiteY13" fmla="*/ 136482 h 143603"/>
                <a:gd name="connsiteX14" fmla="*/ 71583 w 142946"/>
                <a:gd name="connsiteY14" fmla="*/ 143691 h 143603"/>
                <a:gd name="connsiteX15" fmla="*/ 76438 w 142946"/>
                <a:gd name="connsiteY15" fmla="*/ 136482 h 143603"/>
                <a:gd name="connsiteX16" fmla="*/ 76438 w 142946"/>
                <a:gd name="connsiteY16" fmla="*/ 76663 h 14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46" h="143603">
                  <a:moveTo>
                    <a:pt x="76438" y="76663"/>
                  </a:moveTo>
                  <a:lnTo>
                    <a:pt x="135870" y="76663"/>
                  </a:lnTo>
                  <a:cubicBezTo>
                    <a:pt x="138395" y="76663"/>
                    <a:pt x="143056" y="76663"/>
                    <a:pt x="143056" y="71987"/>
                  </a:cubicBezTo>
                  <a:cubicBezTo>
                    <a:pt x="143056" y="67115"/>
                    <a:pt x="138589" y="67115"/>
                    <a:pt x="135870" y="67115"/>
                  </a:cubicBezTo>
                  <a:lnTo>
                    <a:pt x="76438" y="67115"/>
                  </a:lnTo>
                  <a:lnTo>
                    <a:pt x="76438" y="7297"/>
                  </a:lnTo>
                  <a:cubicBezTo>
                    <a:pt x="76438" y="4764"/>
                    <a:pt x="76438" y="87"/>
                    <a:pt x="71777" y="87"/>
                  </a:cubicBezTo>
                  <a:cubicBezTo>
                    <a:pt x="66921" y="87"/>
                    <a:pt x="66921" y="4569"/>
                    <a:pt x="66921" y="7297"/>
                  </a:cubicBezTo>
                  <a:lnTo>
                    <a:pt x="66921" y="67115"/>
                  </a:lnTo>
                  <a:lnTo>
                    <a:pt x="7296" y="67115"/>
                  </a:lnTo>
                  <a:cubicBezTo>
                    <a:pt x="4771" y="67115"/>
                    <a:pt x="110" y="67115"/>
                    <a:pt x="110" y="71792"/>
                  </a:cubicBezTo>
                  <a:cubicBezTo>
                    <a:pt x="110" y="76663"/>
                    <a:pt x="4577" y="76663"/>
                    <a:pt x="7296" y="76663"/>
                  </a:cubicBezTo>
                  <a:lnTo>
                    <a:pt x="66921" y="76663"/>
                  </a:lnTo>
                  <a:lnTo>
                    <a:pt x="66921" y="136482"/>
                  </a:lnTo>
                  <a:cubicBezTo>
                    <a:pt x="66921" y="139015"/>
                    <a:pt x="66921" y="143691"/>
                    <a:pt x="71583" y="143691"/>
                  </a:cubicBezTo>
                  <a:cubicBezTo>
                    <a:pt x="76438" y="143691"/>
                    <a:pt x="76438" y="139210"/>
                    <a:pt x="76438" y="136482"/>
                  </a:cubicBezTo>
                  <a:lnTo>
                    <a:pt x="76438" y="766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5" name="Freeform 7384">
              <a:extLst>
                <a:ext uri="{FF2B5EF4-FFF2-40B4-BE49-F238E27FC236}">
                  <a16:creationId xmlns:a16="http://schemas.microsoft.com/office/drawing/2014/main" id="{126EC0B7-2129-6E9A-1618-9BBB666E243B}"/>
                </a:ext>
              </a:extLst>
            </p:cNvPr>
            <p:cNvSpPr/>
            <p:nvPr>
              <p:custDataLst>
                <p:tags r:id="rId207"/>
              </p:custDataLst>
            </p:nvPr>
          </p:nvSpPr>
          <p:spPr>
            <a:xfrm>
              <a:off x="3953792" y="7702961"/>
              <a:ext cx="70696" cy="129379"/>
            </a:xfrm>
            <a:custGeom>
              <a:avLst/>
              <a:gdLst>
                <a:gd name="connsiteX0" fmla="*/ 44010 w 70696"/>
                <a:gd name="connsiteY0" fmla="*/ 5543 h 129379"/>
                <a:gd name="connsiteX1" fmla="*/ 38183 w 70696"/>
                <a:gd name="connsiteY1" fmla="*/ 87 h 129379"/>
                <a:gd name="connsiteX2" fmla="*/ 116 w 70696"/>
                <a:gd name="connsiteY2" fmla="*/ 12557 h 129379"/>
                <a:gd name="connsiteX3" fmla="*/ 116 w 70696"/>
                <a:gd name="connsiteY3" fmla="*/ 19572 h 129379"/>
                <a:gd name="connsiteX4" fmla="*/ 28278 w 70696"/>
                <a:gd name="connsiteY4" fmla="*/ 14116 h 129379"/>
                <a:gd name="connsiteX5" fmla="*/ 28278 w 70696"/>
                <a:gd name="connsiteY5" fmla="*/ 113489 h 129379"/>
                <a:gd name="connsiteX6" fmla="*/ 8856 w 70696"/>
                <a:gd name="connsiteY6" fmla="*/ 122452 h 129379"/>
                <a:gd name="connsiteX7" fmla="*/ 1475 w 70696"/>
                <a:gd name="connsiteY7" fmla="*/ 122452 h 129379"/>
                <a:gd name="connsiteX8" fmla="*/ 1475 w 70696"/>
                <a:gd name="connsiteY8" fmla="*/ 129467 h 129379"/>
                <a:gd name="connsiteX9" fmla="*/ 36047 w 70696"/>
                <a:gd name="connsiteY9" fmla="*/ 128688 h 129379"/>
                <a:gd name="connsiteX10" fmla="*/ 70812 w 70696"/>
                <a:gd name="connsiteY10" fmla="*/ 129467 h 129379"/>
                <a:gd name="connsiteX11" fmla="*/ 70812 w 70696"/>
                <a:gd name="connsiteY11" fmla="*/ 122452 h 129379"/>
                <a:gd name="connsiteX12" fmla="*/ 63432 w 70696"/>
                <a:gd name="connsiteY12" fmla="*/ 122452 h 129379"/>
                <a:gd name="connsiteX13" fmla="*/ 44010 w 70696"/>
                <a:gd name="connsiteY13" fmla="*/ 113489 h 129379"/>
                <a:gd name="connsiteX14" fmla="*/ 44010 w 70696"/>
                <a:gd name="connsiteY14" fmla="*/ 5543 h 12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96" h="129379">
                  <a:moveTo>
                    <a:pt x="44010" y="5543"/>
                  </a:moveTo>
                  <a:cubicBezTo>
                    <a:pt x="44010" y="282"/>
                    <a:pt x="43621" y="87"/>
                    <a:pt x="38183" y="87"/>
                  </a:cubicBezTo>
                  <a:cubicBezTo>
                    <a:pt x="25753" y="12363"/>
                    <a:pt x="8079" y="12557"/>
                    <a:pt x="116" y="12557"/>
                  </a:cubicBezTo>
                  <a:lnTo>
                    <a:pt x="116" y="19572"/>
                  </a:lnTo>
                  <a:cubicBezTo>
                    <a:pt x="4777" y="19572"/>
                    <a:pt x="17596" y="19572"/>
                    <a:pt x="28278" y="14116"/>
                  </a:cubicBezTo>
                  <a:lnTo>
                    <a:pt x="28278" y="113489"/>
                  </a:lnTo>
                  <a:cubicBezTo>
                    <a:pt x="28278" y="119919"/>
                    <a:pt x="28278" y="122452"/>
                    <a:pt x="8856" y="122452"/>
                  </a:cubicBezTo>
                  <a:lnTo>
                    <a:pt x="1475" y="122452"/>
                  </a:lnTo>
                  <a:lnTo>
                    <a:pt x="1475" y="129467"/>
                  </a:lnTo>
                  <a:cubicBezTo>
                    <a:pt x="4971" y="129272"/>
                    <a:pt x="28860" y="128688"/>
                    <a:pt x="36047" y="128688"/>
                  </a:cubicBezTo>
                  <a:cubicBezTo>
                    <a:pt x="42067" y="128688"/>
                    <a:pt x="66539" y="129272"/>
                    <a:pt x="70812" y="129467"/>
                  </a:cubicBezTo>
                  <a:lnTo>
                    <a:pt x="70812" y="122452"/>
                  </a:lnTo>
                  <a:lnTo>
                    <a:pt x="63432" y="122452"/>
                  </a:lnTo>
                  <a:cubicBezTo>
                    <a:pt x="44010" y="122452"/>
                    <a:pt x="44010" y="119919"/>
                    <a:pt x="44010" y="113489"/>
                  </a:cubicBezTo>
                  <a:lnTo>
                    <a:pt x="44010" y="554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6" name="Freeform 7385">
              <a:extLst>
                <a:ext uri="{FF2B5EF4-FFF2-40B4-BE49-F238E27FC236}">
                  <a16:creationId xmlns:a16="http://schemas.microsoft.com/office/drawing/2014/main" id="{AC92D4BC-858A-38FB-F812-6022411F9964}"/>
                </a:ext>
              </a:extLst>
            </p:cNvPr>
            <p:cNvSpPr/>
            <p:nvPr>
              <p:custDataLst>
                <p:tags r:id="rId208"/>
              </p:custDataLst>
            </p:nvPr>
          </p:nvSpPr>
          <p:spPr>
            <a:xfrm>
              <a:off x="4188019" y="7688371"/>
              <a:ext cx="169526" cy="11134"/>
            </a:xfrm>
            <a:custGeom>
              <a:avLst/>
              <a:gdLst>
                <a:gd name="connsiteX0" fmla="*/ 159940 w 169526"/>
                <a:gd name="connsiteY0" fmla="*/ 11219 h 11134"/>
                <a:gd name="connsiteX1" fmla="*/ 169651 w 169526"/>
                <a:gd name="connsiteY1" fmla="*/ 5652 h 11134"/>
                <a:gd name="connsiteX2" fmla="*/ 159940 w 169526"/>
                <a:gd name="connsiteY2" fmla="*/ 85 h 11134"/>
                <a:gd name="connsiteX3" fmla="*/ 9835 w 169526"/>
                <a:gd name="connsiteY3" fmla="*/ 85 h 11134"/>
                <a:gd name="connsiteX4" fmla="*/ 124 w 169526"/>
                <a:gd name="connsiteY4" fmla="*/ 5652 h 11134"/>
                <a:gd name="connsiteX5" fmla="*/ 9835 w 169526"/>
                <a:gd name="connsiteY5" fmla="*/ 11219 h 11134"/>
                <a:gd name="connsiteX6" fmla="*/ 159940 w 169526"/>
                <a:gd name="connsiteY6" fmla="*/ 11219 h 1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26" h="11134">
                  <a:moveTo>
                    <a:pt x="159940" y="11219"/>
                  </a:moveTo>
                  <a:cubicBezTo>
                    <a:pt x="164657" y="11219"/>
                    <a:pt x="169651" y="11219"/>
                    <a:pt x="169651" y="5652"/>
                  </a:cubicBezTo>
                  <a:cubicBezTo>
                    <a:pt x="169651" y="85"/>
                    <a:pt x="164657" y="85"/>
                    <a:pt x="159940" y="85"/>
                  </a:cubicBezTo>
                  <a:lnTo>
                    <a:pt x="9835" y="85"/>
                  </a:lnTo>
                  <a:cubicBezTo>
                    <a:pt x="5118" y="85"/>
                    <a:pt x="124" y="85"/>
                    <a:pt x="124" y="5652"/>
                  </a:cubicBezTo>
                  <a:cubicBezTo>
                    <a:pt x="124" y="11219"/>
                    <a:pt x="5118" y="11219"/>
                    <a:pt x="9835" y="11219"/>
                  </a:cubicBezTo>
                  <a:lnTo>
                    <a:pt x="159940" y="1121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7" name="Freeform 7386">
              <a:extLst>
                <a:ext uri="{FF2B5EF4-FFF2-40B4-BE49-F238E27FC236}">
                  <a16:creationId xmlns:a16="http://schemas.microsoft.com/office/drawing/2014/main" id="{B548C7B0-06BE-932A-5264-B503CEC65C66}"/>
                </a:ext>
              </a:extLst>
            </p:cNvPr>
            <p:cNvSpPr/>
            <p:nvPr>
              <p:custDataLst>
                <p:tags r:id="rId209"/>
              </p:custDataLst>
            </p:nvPr>
          </p:nvSpPr>
          <p:spPr>
            <a:xfrm>
              <a:off x="4479811" y="7640493"/>
              <a:ext cx="144833" cy="177034"/>
            </a:xfrm>
            <a:custGeom>
              <a:avLst/>
              <a:gdLst>
                <a:gd name="connsiteX0" fmla="*/ 21500 w 144833"/>
                <a:gd name="connsiteY0" fmla="*/ 157078 h 177034"/>
                <a:gd name="connsiteX1" fmla="*/ 6517 w 144833"/>
                <a:gd name="connsiteY1" fmla="*/ 168490 h 177034"/>
                <a:gd name="connsiteX2" fmla="*/ 136 w 144833"/>
                <a:gd name="connsiteY2" fmla="*/ 173779 h 177034"/>
                <a:gd name="connsiteX3" fmla="*/ 3743 w 144833"/>
                <a:gd name="connsiteY3" fmla="*/ 177119 h 177034"/>
                <a:gd name="connsiteX4" fmla="*/ 27049 w 144833"/>
                <a:gd name="connsiteY4" fmla="*/ 176284 h 177034"/>
                <a:gd name="connsiteX5" fmla="*/ 54517 w 144833"/>
                <a:gd name="connsiteY5" fmla="*/ 177119 h 177034"/>
                <a:gd name="connsiteX6" fmla="*/ 59512 w 144833"/>
                <a:gd name="connsiteY6" fmla="*/ 171552 h 177034"/>
                <a:gd name="connsiteX7" fmla="*/ 52853 w 144833"/>
                <a:gd name="connsiteY7" fmla="*/ 168490 h 177034"/>
                <a:gd name="connsiteX8" fmla="*/ 38980 w 144833"/>
                <a:gd name="connsiteY8" fmla="*/ 164036 h 177034"/>
                <a:gd name="connsiteX9" fmla="*/ 52575 w 144833"/>
                <a:gd name="connsiteY9" fmla="*/ 108365 h 177034"/>
                <a:gd name="connsiteX10" fmla="*/ 78101 w 144833"/>
                <a:gd name="connsiteY10" fmla="*/ 126180 h 177034"/>
                <a:gd name="connsiteX11" fmla="*/ 144969 w 144833"/>
                <a:gd name="connsiteY11" fmla="*/ 44622 h 177034"/>
                <a:gd name="connsiteX12" fmla="*/ 108067 w 144833"/>
                <a:gd name="connsiteY12" fmla="*/ 85 h 177034"/>
                <a:gd name="connsiteX13" fmla="*/ 71720 w 144833"/>
                <a:gd name="connsiteY13" fmla="*/ 20961 h 177034"/>
                <a:gd name="connsiteX14" fmla="*/ 46749 w 144833"/>
                <a:gd name="connsiteY14" fmla="*/ 85 h 177034"/>
                <a:gd name="connsiteX15" fmla="*/ 26217 w 144833"/>
                <a:gd name="connsiteY15" fmla="*/ 15951 h 177034"/>
                <a:gd name="connsiteX16" fmla="*/ 17615 w 144833"/>
                <a:gd name="connsiteY16" fmla="*/ 42952 h 177034"/>
                <a:gd name="connsiteX17" fmla="*/ 20945 w 144833"/>
                <a:gd name="connsiteY17" fmla="*/ 45735 h 177034"/>
                <a:gd name="connsiteX18" fmla="*/ 25662 w 144833"/>
                <a:gd name="connsiteY18" fmla="*/ 39333 h 177034"/>
                <a:gd name="connsiteX19" fmla="*/ 45916 w 144833"/>
                <a:gd name="connsiteY19" fmla="*/ 6209 h 177034"/>
                <a:gd name="connsiteX20" fmla="*/ 54517 w 144833"/>
                <a:gd name="connsiteY20" fmla="*/ 19013 h 177034"/>
                <a:gd name="connsiteX21" fmla="*/ 52575 w 144833"/>
                <a:gd name="connsiteY21" fmla="*/ 33209 h 177034"/>
                <a:gd name="connsiteX22" fmla="*/ 21500 w 144833"/>
                <a:gd name="connsiteY22" fmla="*/ 157078 h 177034"/>
                <a:gd name="connsiteX23" fmla="*/ 70333 w 144833"/>
                <a:gd name="connsiteY23" fmla="*/ 36271 h 177034"/>
                <a:gd name="connsiteX24" fmla="*/ 84760 w 144833"/>
                <a:gd name="connsiteY24" fmla="*/ 16786 h 177034"/>
                <a:gd name="connsiteX25" fmla="*/ 107234 w 144833"/>
                <a:gd name="connsiteY25" fmla="*/ 6209 h 177034"/>
                <a:gd name="connsiteX26" fmla="*/ 124992 w 144833"/>
                <a:gd name="connsiteY26" fmla="*/ 32374 h 177034"/>
                <a:gd name="connsiteX27" fmla="*/ 110841 w 144833"/>
                <a:gd name="connsiteY27" fmla="*/ 91386 h 177034"/>
                <a:gd name="connsiteX28" fmla="*/ 77824 w 144833"/>
                <a:gd name="connsiteY28" fmla="*/ 120056 h 177034"/>
                <a:gd name="connsiteX29" fmla="*/ 55905 w 144833"/>
                <a:gd name="connsiteY29" fmla="*/ 95283 h 177034"/>
                <a:gd name="connsiteX30" fmla="*/ 56737 w 144833"/>
                <a:gd name="connsiteY30" fmla="*/ 90829 h 177034"/>
                <a:gd name="connsiteX31" fmla="*/ 70333 w 144833"/>
                <a:gd name="connsiteY31" fmla="*/ 36271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4833" h="177034">
                  <a:moveTo>
                    <a:pt x="21500" y="157078"/>
                  </a:moveTo>
                  <a:cubicBezTo>
                    <a:pt x="19280" y="166542"/>
                    <a:pt x="18725" y="168490"/>
                    <a:pt x="6517" y="168490"/>
                  </a:cubicBezTo>
                  <a:cubicBezTo>
                    <a:pt x="3188" y="168490"/>
                    <a:pt x="136" y="168490"/>
                    <a:pt x="136" y="173779"/>
                  </a:cubicBezTo>
                  <a:cubicBezTo>
                    <a:pt x="136" y="176006"/>
                    <a:pt x="1523" y="177119"/>
                    <a:pt x="3743" y="177119"/>
                  </a:cubicBezTo>
                  <a:cubicBezTo>
                    <a:pt x="11234" y="177119"/>
                    <a:pt x="19280" y="176284"/>
                    <a:pt x="27049" y="176284"/>
                  </a:cubicBezTo>
                  <a:cubicBezTo>
                    <a:pt x="36205" y="176284"/>
                    <a:pt x="45639" y="177119"/>
                    <a:pt x="54517" y="177119"/>
                  </a:cubicBezTo>
                  <a:cubicBezTo>
                    <a:pt x="55905" y="177119"/>
                    <a:pt x="59512" y="177119"/>
                    <a:pt x="59512" y="171552"/>
                  </a:cubicBezTo>
                  <a:cubicBezTo>
                    <a:pt x="59512" y="168490"/>
                    <a:pt x="56737" y="168490"/>
                    <a:pt x="52853" y="168490"/>
                  </a:cubicBezTo>
                  <a:cubicBezTo>
                    <a:pt x="38980" y="168490"/>
                    <a:pt x="38980" y="166542"/>
                    <a:pt x="38980" y="164036"/>
                  </a:cubicBezTo>
                  <a:cubicBezTo>
                    <a:pt x="38980" y="160696"/>
                    <a:pt x="50633" y="115324"/>
                    <a:pt x="52575" y="108365"/>
                  </a:cubicBezTo>
                  <a:cubicBezTo>
                    <a:pt x="56182" y="116438"/>
                    <a:pt x="63951" y="126180"/>
                    <a:pt x="78101" y="126180"/>
                  </a:cubicBezTo>
                  <a:cubicBezTo>
                    <a:pt x="110287" y="126180"/>
                    <a:pt x="144969" y="85540"/>
                    <a:pt x="144969" y="44622"/>
                  </a:cubicBezTo>
                  <a:cubicBezTo>
                    <a:pt x="144969" y="18456"/>
                    <a:pt x="129154" y="85"/>
                    <a:pt x="108067" y="85"/>
                  </a:cubicBezTo>
                  <a:cubicBezTo>
                    <a:pt x="94194" y="85"/>
                    <a:pt x="80876" y="10106"/>
                    <a:pt x="71720" y="20961"/>
                  </a:cubicBezTo>
                  <a:cubicBezTo>
                    <a:pt x="68945" y="5930"/>
                    <a:pt x="57015" y="85"/>
                    <a:pt x="46749" y="85"/>
                  </a:cubicBezTo>
                  <a:cubicBezTo>
                    <a:pt x="33986" y="85"/>
                    <a:pt x="28714" y="10941"/>
                    <a:pt x="26217" y="15951"/>
                  </a:cubicBezTo>
                  <a:cubicBezTo>
                    <a:pt x="21222" y="25415"/>
                    <a:pt x="17615" y="42116"/>
                    <a:pt x="17615" y="42952"/>
                  </a:cubicBezTo>
                  <a:cubicBezTo>
                    <a:pt x="17615" y="45735"/>
                    <a:pt x="20390" y="45735"/>
                    <a:pt x="20945" y="45735"/>
                  </a:cubicBezTo>
                  <a:cubicBezTo>
                    <a:pt x="23720" y="45735"/>
                    <a:pt x="23997" y="45457"/>
                    <a:pt x="25662" y="39333"/>
                  </a:cubicBezTo>
                  <a:cubicBezTo>
                    <a:pt x="30379" y="19570"/>
                    <a:pt x="35928" y="6209"/>
                    <a:pt x="45916" y="6209"/>
                  </a:cubicBezTo>
                  <a:cubicBezTo>
                    <a:pt x="50633" y="6209"/>
                    <a:pt x="54517" y="8435"/>
                    <a:pt x="54517" y="19013"/>
                  </a:cubicBezTo>
                  <a:cubicBezTo>
                    <a:pt x="54517" y="25415"/>
                    <a:pt x="53685" y="28477"/>
                    <a:pt x="52575" y="33209"/>
                  </a:cubicBezTo>
                  <a:lnTo>
                    <a:pt x="21500" y="157078"/>
                  </a:lnTo>
                  <a:close/>
                  <a:moveTo>
                    <a:pt x="70333" y="36271"/>
                  </a:moveTo>
                  <a:cubicBezTo>
                    <a:pt x="72275" y="28755"/>
                    <a:pt x="79766" y="20961"/>
                    <a:pt x="84760" y="16786"/>
                  </a:cubicBezTo>
                  <a:cubicBezTo>
                    <a:pt x="94471" y="8157"/>
                    <a:pt x="102518" y="6209"/>
                    <a:pt x="107234" y="6209"/>
                  </a:cubicBezTo>
                  <a:cubicBezTo>
                    <a:pt x="118333" y="6209"/>
                    <a:pt x="124992" y="15951"/>
                    <a:pt x="124992" y="32374"/>
                  </a:cubicBezTo>
                  <a:cubicBezTo>
                    <a:pt x="124992" y="48797"/>
                    <a:pt x="115836" y="80808"/>
                    <a:pt x="110841" y="91386"/>
                  </a:cubicBezTo>
                  <a:cubicBezTo>
                    <a:pt x="101408" y="110870"/>
                    <a:pt x="88090" y="120056"/>
                    <a:pt x="77824" y="120056"/>
                  </a:cubicBezTo>
                  <a:cubicBezTo>
                    <a:pt x="59512" y="120056"/>
                    <a:pt x="55905" y="96953"/>
                    <a:pt x="55905" y="95283"/>
                  </a:cubicBezTo>
                  <a:cubicBezTo>
                    <a:pt x="55905" y="94726"/>
                    <a:pt x="55905" y="94169"/>
                    <a:pt x="56737" y="90829"/>
                  </a:cubicBezTo>
                  <a:lnTo>
                    <a:pt x="70333" y="362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8" name="Freeform 7387">
              <a:extLst>
                <a:ext uri="{FF2B5EF4-FFF2-40B4-BE49-F238E27FC236}">
                  <a16:creationId xmlns:a16="http://schemas.microsoft.com/office/drawing/2014/main" id="{A0883465-9685-1A08-4986-946CA8A22D94}"/>
                </a:ext>
              </a:extLst>
            </p:cNvPr>
            <p:cNvSpPr/>
            <p:nvPr>
              <p:custDataLst>
                <p:tags r:id="rId210"/>
              </p:custDataLst>
            </p:nvPr>
          </p:nvSpPr>
          <p:spPr>
            <a:xfrm>
              <a:off x="4637414" y="7519411"/>
              <a:ext cx="58848" cy="131133"/>
            </a:xfrm>
            <a:custGeom>
              <a:avLst/>
              <a:gdLst>
                <a:gd name="connsiteX0" fmla="*/ 53940 w 58848"/>
                <a:gd name="connsiteY0" fmla="*/ 7485 h 131133"/>
                <a:gd name="connsiteX1" fmla="*/ 46171 w 58848"/>
                <a:gd name="connsiteY1" fmla="*/ 81 h 131133"/>
                <a:gd name="connsiteX2" fmla="*/ 35295 w 58848"/>
                <a:gd name="connsiteY2" fmla="*/ 10797 h 131133"/>
                <a:gd name="connsiteX3" fmla="*/ 43063 w 58848"/>
                <a:gd name="connsiteY3" fmla="*/ 18202 h 131133"/>
                <a:gd name="connsiteX4" fmla="*/ 53940 w 58848"/>
                <a:gd name="connsiteY4" fmla="*/ 7485 h 131133"/>
                <a:gd name="connsiteX5" fmla="*/ 14319 w 58848"/>
                <a:gd name="connsiteY5" fmla="*/ 106468 h 131133"/>
                <a:gd name="connsiteX6" fmla="*/ 12571 w 58848"/>
                <a:gd name="connsiteY6" fmla="*/ 114652 h 131133"/>
                <a:gd name="connsiteX7" fmla="*/ 31022 w 58848"/>
                <a:gd name="connsiteY7" fmla="*/ 131214 h 131133"/>
                <a:gd name="connsiteX8" fmla="*/ 58990 w 58848"/>
                <a:gd name="connsiteY8" fmla="*/ 101402 h 131133"/>
                <a:gd name="connsiteX9" fmla="*/ 55882 w 58848"/>
                <a:gd name="connsiteY9" fmla="*/ 98869 h 131133"/>
                <a:gd name="connsiteX10" fmla="*/ 52192 w 58848"/>
                <a:gd name="connsiteY10" fmla="*/ 102182 h 131133"/>
                <a:gd name="connsiteX11" fmla="*/ 31604 w 58848"/>
                <a:gd name="connsiteY11" fmla="*/ 125758 h 131133"/>
                <a:gd name="connsiteX12" fmla="*/ 26749 w 58848"/>
                <a:gd name="connsiteY12" fmla="*/ 118939 h 131133"/>
                <a:gd name="connsiteX13" fmla="*/ 29856 w 58848"/>
                <a:gd name="connsiteY13" fmla="*/ 106468 h 131133"/>
                <a:gd name="connsiteX14" fmla="*/ 36071 w 58848"/>
                <a:gd name="connsiteY14" fmla="*/ 90880 h 131133"/>
                <a:gd name="connsiteX15" fmla="*/ 45588 w 58848"/>
                <a:gd name="connsiteY15" fmla="*/ 66134 h 131133"/>
                <a:gd name="connsiteX16" fmla="*/ 46754 w 58848"/>
                <a:gd name="connsiteY16" fmla="*/ 59899 h 131133"/>
                <a:gd name="connsiteX17" fmla="*/ 28303 w 58848"/>
                <a:gd name="connsiteY17" fmla="*/ 43337 h 131133"/>
                <a:gd name="connsiteX18" fmla="*/ 141 w 58848"/>
                <a:gd name="connsiteY18" fmla="*/ 73149 h 131133"/>
                <a:gd name="connsiteX19" fmla="*/ 3442 w 58848"/>
                <a:gd name="connsiteY19" fmla="*/ 75682 h 131133"/>
                <a:gd name="connsiteX20" fmla="*/ 6938 w 58848"/>
                <a:gd name="connsiteY20" fmla="*/ 72565 h 131133"/>
                <a:gd name="connsiteX21" fmla="*/ 27720 w 58848"/>
                <a:gd name="connsiteY21" fmla="*/ 48793 h 131133"/>
                <a:gd name="connsiteX22" fmla="*/ 32575 w 58848"/>
                <a:gd name="connsiteY22" fmla="*/ 55613 h 131133"/>
                <a:gd name="connsiteX23" fmla="*/ 26555 w 58848"/>
                <a:gd name="connsiteY23" fmla="*/ 75098 h 131133"/>
                <a:gd name="connsiteX24" fmla="*/ 14319 w 58848"/>
                <a:gd name="connsiteY24" fmla="*/ 106468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48" h="131133">
                  <a:moveTo>
                    <a:pt x="53940" y="7485"/>
                  </a:moveTo>
                  <a:cubicBezTo>
                    <a:pt x="53940" y="4367"/>
                    <a:pt x="51609" y="81"/>
                    <a:pt x="46171" y="81"/>
                  </a:cubicBezTo>
                  <a:cubicBezTo>
                    <a:pt x="40927" y="81"/>
                    <a:pt x="35295" y="5147"/>
                    <a:pt x="35295" y="10797"/>
                  </a:cubicBezTo>
                  <a:cubicBezTo>
                    <a:pt x="35295" y="14110"/>
                    <a:pt x="37819" y="18202"/>
                    <a:pt x="43063" y="18202"/>
                  </a:cubicBezTo>
                  <a:cubicBezTo>
                    <a:pt x="48696" y="18202"/>
                    <a:pt x="53940" y="12746"/>
                    <a:pt x="53940" y="7485"/>
                  </a:cubicBezTo>
                  <a:close/>
                  <a:moveTo>
                    <a:pt x="14319" y="106468"/>
                  </a:moveTo>
                  <a:cubicBezTo>
                    <a:pt x="13542" y="109001"/>
                    <a:pt x="12571" y="111340"/>
                    <a:pt x="12571" y="114652"/>
                  </a:cubicBezTo>
                  <a:cubicBezTo>
                    <a:pt x="12571" y="123810"/>
                    <a:pt x="20340" y="131214"/>
                    <a:pt x="31022" y="131214"/>
                  </a:cubicBezTo>
                  <a:cubicBezTo>
                    <a:pt x="50444" y="131214"/>
                    <a:pt x="58990" y="104325"/>
                    <a:pt x="58990" y="101402"/>
                  </a:cubicBezTo>
                  <a:cubicBezTo>
                    <a:pt x="58990" y="98869"/>
                    <a:pt x="56465" y="98869"/>
                    <a:pt x="55882" y="98869"/>
                  </a:cubicBezTo>
                  <a:cubicBezTo>
                    <a:pt x="53163" y="98869"/>
                    <a:pt x="52969" y="100038"/>
                    <a:pt x="52192" y="102182"/>
                  </a:cubicBezTo>
                  <a:cubicBezTo>
                    <a:pt x="47725" y="117770"/>
                    <a:pt x="39179" y="125758"/>
                    <a:pt x="31604" y="125758"/>
                  </a:cubicBezTo>
                  <a:cubicBezTo>
                    <a:pt x="27720" y="125758"/>
                    <a:pt x="26749" y="123225"/>
                    <a:pt x="26749" y="118939"/>
                  </a:cubicBezTo>
                  <a:cubicBezTo>
                    <a:pt x="26749" y="114457"/>
                    <a:pt x="28108" y="110755"/>
                    <a:pt x="29856" y="106468"/>
                  </a:cubicBezTo>
                  <a:cubicBezTo>
                    <a:pt x="31799" y="101207"/>
                    <a:pt x="33935" y="95946"/>
                    <a:pt x="36071" y="90880"/>
                  </a:cubicBezTo>
                  <a:cubicBezTo>
                    <a:pt x="37819" y="86204"/>
                    <a:pt x="44811" y="68473"/>
                    <a:pt x="45588" y="66134"/>
                  </a:cubicBezTo>
                  <a:cubicBezTo>
                    <a:pt x="46171" y="64186"/>
                    <a:pt x="46754" y="61848"/>
                    <a:pt x="46754" y="59899"/>
                  </a:cubicBezTo>
                  <a:cubicBezTo>
                    <a:pt x="46754" y="50741"/>
                    <a:pt x="38985" y="43337"/>
                    <a:pt x="28303" y="43337"/>
                  </a:cubicBezTo>
                  <a:cubicBezTo>
                    <a:pt x="9075" y="43337"/>
                    <a:pt x="141" y="69837"/>
                    <a:pt x="141" y="73149"/>
                  </a:cubicBezTo>
                  <a:cubicBezTo>
                    <a:pt x="141" y="75682"/>
                    <a:pt x="2860" y="75682"/>
                    <a:pt x="3442" y="75682"/>
                  </a:cubicBezTo>
                  <a:cubicBezTo>
                    <a:pt x="6161" y="75682"/>
                    <a:pt x="6356" y="74708"/>
                    <a:pt x="6938" y="72565"/>
                  </a:cubicBezTo>
                  <a:cubicBezTo>
                    <a:pt x="11988" y="55807"/>
                    <a:pt x="20534" y="48793"/>
                    <a:pt x="27720" y="48793"/>
                  </a:cubicBezTo>
                  <a:cubicBezTo>
                    <a:pt x="30828" y="48793"/>
                    <a:pt x="32575" y="50352"/>
                    <a:pt x="32575" y="55613"/>
                  </a:cubicBezTo>
                  <a:cubicBezTo>
                    <a:pt x="32575" y="60094"/>
                    <a:pt x="31410" y="63017"/>
                    <a:pt x="26555" y="75098"/>
                  </a:cubicBezTo>
                  <a:lnTo>
                    <a:pt x="14319" y="10646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89" name="Freeform 7388">
              <a:extLst>
                <a:ext uri="{FF2B5EF4-FFF2-40B4-BE49-F238E27FC236}">
                  <a16:creationId xmlns:a16="http://schemas.microsoft.com/office/drawing/2014/main" id="{A2A76AAF-1B22-EAEF-D321-CB70F9368E14}"/>
                </a:ext>
              </a:extLst>
            </p:cNvPr>
            <p:cNvSpPr/>
            <p:nvPr>
              <p:custDataLst>
                <p:tags r:id="rId211"/>
              </p:custDataLst>
            </p:nvPr>
          </p:nvSpPr>
          <p:spPr>
            <a:xfrm>
              <a:off x="4636443" y="7710560"/>
              <a:ext cx="65646" cy="123729"/>
            </a:xfrm>
            <a:custGeom>
              <a:avLst/>
              <a:gdLst>
                <a:gd name="connsiteX0" fmla="*/ 39762 w 65646"/>
                <a:gd name="connsiteY0" fmla="*/ 44902 h 123729"/>
                <a:gd name="connsiteX1" fmla="*/ 59572 w 65646"/>
                <a:gd name="connsiteY1" fmla="*/ 44902 h 123729"/>
                <a:gd name="connsiteX2" fmla="*/ 65787 w 65646"/>
                <a:gd name="connsiteY2" fmla="*/ 40616 h 123729"/>
                <a:gd name="connsiteX3" fmla="*/ 59961 w 65646"/>
                <a:gd name="connsiteY3" fmla="*/ 37888 h 123729"/>
                <a:gd name="connsiteX4" fmla="*/ 41510 w 65646"/>
                <a:gd name="connsiteY4" fmla="*/ 37888 h 123729"/>
                <a:gd name="connsiteX5" fmla="*/ 48696 w 65646"/>
                <a:gd name="connsiteY5" fmla="*/ 9050 h 123729"/>
                <a:gd name="connsiteX6" fmla="*/ 49278 w 65646"/>
                <a:gd name="connsiteY6" fmla="*/ 6322 h 123729"/>
                <a:gd name="connsiteX7" fmla="*/ 42675 w 65646"/>
                <a:gd name="connsiteY7" fmla="*/ 87 h 123729"/>
                <a:gd name="connsiteX8" fmla="*/ 33547 w 65646"/>
                <a:gd name="connsiteY8" fmla="*/ 8466 h 123729"/>
                <a:gd name="connsiteX9" fmla="*/ 26166 w 65646"/>
                <a:gd name="connsiteY9" fmla="*/ 37888 h 123729"/>
                <a:gd name="connsiteX10" fmla="*/ 6356 w 65646"/>
                <a:gd name="connsiteY10" fmla="*/ 37888 h 123729"/>
                <a:gd name="connsiteX11" fmla="*/ 141 w 65646"/>
                <a:gd name="connsiteY11" fmla="*/ 42175 h 123729"/>
                <a:gd name="connsiteX12" fmla="*/ 5967 w 65646"/>
                <a:gd name="connsiteY12" fmla="*/ 44902 h 123729"/>
                <a:gd name="connsiteX13" fmla="*/ 24418 w 65646"/>
                <a:gd name="connsiteY13" fmla="*/ 44902 h 123729"/>
                <a:gd name="connsiteX14" fmla="*/ 12959 w 65646"/>
                <a:gd name="connsiteY14" fmla="*/ 90887 h 123729"/>
                <a:gd name="connsiteX15" fmla="*/ 10046 w 65646"/>
                <a:gd name="connsiteY15" fmla="*/ 105306 h 123729"/>
                <a:gd name="connsiteX16" fmla="*/ 30828 w 65646"/>
                <a:gd name="connsiteY16" fmla="*/ 123816 h 123729"/>
                <a:gd name="connsiteX17" fmla="*/ 64622 w 65646"/>
                <a:gd name="connsiteY17" fmla="*/ 94005 h 123729"/>
                <a:gd name="connsiteX18" fmla="*/ 61514 w 65646"/>
                <a:gd name="connsiteY18" fmla="*/ 91471 h 123729"/>
                <a:gd name="connsiteX19" fmla="*/ 57436 w 65646"/>
                <a:gd name="connsiteY19" fmla="*/ 95174 h 123729"/>
                <a:gd name="connsiteX20" fmla="*/ 31410 w 65646"/>
                <a:gd name="connsiteY20" fmla="*/ 118361 h 123729"/>
                <a:gd name="connsiteX21" fmla="*/ 24612 w 65646"/>
                <a:gd name="connsiteY21" fmla="*/ 108813 h 123729"/>
                <a:gd name="connsiteX22" fmla="*/ 25778 w 65646"/>
                <a:gd name="connsiteY22" fmla="*/ 100824 h 123729"/>
                <a:gd name="connsiteX23" fmla="*/ 39762 w 65646"/>
                <a:gd name="connsiteY23" fmla="*/ 44902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46" h="123729">
                  <a:moveTo>
                    <a:pt x="39762" y="44902"/>
                  </a:moveTo>
                  <a:lnTo>
                    <a:pt x="59572" y="44902"/>
                  </a:lnTo>
                  <a:cubicBezTo>
                    <a:pt x="63262" y="44902"/>
                    <a:pt x="65787" y="44902"/>
                    <a:pt x="65787" y="40616"/>
                  </a:cubicBezTo>
                  <a:cubicBezTo>
                    <a:pt x="65787" y="37888"/>
                    <a:pt x="63262" y="37888"/>
                    <a:pt x="59961" y="37888"/>
                  </a:cubicBezTo>
                  <a:lnTo>
                    <a:pt x="41510" y="37888"/>
                  </a:lnTo>
                  <a:lnTo>
                    <a:pt x="48696" y="9050"/>
                  </a:lnTo>
                  <a:cubicBezTo>
                    <a:pt x="48890" y="8076"/>
                    <a:pt x="49278" y="7102"/>
                    <a:pt x="49278" y="6322"/>
                  </a:cubicBezTo>
                  <a:cubicBezTo>
                    <a:pt x="49278" y="2815"/>
                    <a:pt x="46559" y="87"/>
                    <a:pt x="42675" y="87"/>
                  </a:cubicBezTo>
                  <a:cubicBezTo>
                    <a:pt x="37819" y="87"/>
                    <a:pt x="34906" y="3400"/>
                    <a:pt x="33547" y="8466"/>
                  </a:cubicBezTo>
                  <a:cubicBezTo>
                    <a:pt x="32187" y="13337"/>
                    <a:pt x="34712" y="3984"/>
                    <a:pt x="26166" y="37888"/>
                  </a:cubicBezTo>
                  <a:lnTo>
                    <a:pt x="6356" y="37888"/>
                  </a:lnTo>
                  <a:cubicBezTo>
                    <a:pt x="2666" y="37888"/>
                    <a:pt x="141" y="37888"/>
                    <a:pt x="141" y="42175"/>
                  </a:cubicBezTo>
                  <a:cubicBezTo>
                    <a:pt x="141" y="44902"/>
                    <a:pt x="2471" y="44902"/>
                    <a:pt x="5967" y="44902"/>
                  </a:cubicBezTo>
                  <a:lnTo>
                    <a:pt x="24418" y="44902"/>
                  </a:lnTo>
                  <a:lnTo>
                    <a:pt x="12959" y="90887"/>
                  </a:lnTo>
                  <a:cubicBezTo>
                    <a:pt x="11794" y="95758"/>
                    <a:pt x="10046" y="102773"/>
                    <a:pt x="10046" y="105306"/>
                  </a:cubicBezTo>
                  <a:cubicBezTo>
                    <a:pt x="10046" y="116802"/>
                    <a:pt x="19757" y="123816"/>
                    <a:pt x="30828" y="123816"/>
                  </a:cubicBezTo>
                  <a:cubicBezTo>
                    <a:pt x="52386" y="123816"/>
                    <a:pt x="64622" y="96538"/>
                    <a:pt x="64622" y="94005"/>
                  </a:cubicBezTo>
                  <a:cubicBezTo>
                    <a:pt x="64622" y="91471"/>
                    <a:pt x="62097" y="91471"/>
                    <a:pt x="61514" y="91471"/>
                  </a:cubicBezTo>
                  <a:cubicBezTo>
                    <a:pt x="59184" y="91471"/>
                    <a:pt x="58990" y="91861"/>
                    <a:pt x="57436" y="95174"/>
                  </a:cubicBezTo>
                  <a:cubicBezTo>
                    <a:pt x="51998" y="107449"/>
                    <a:pt x="42092" y="118361"/>
                    <a:pt x="31410" y="118361"/>
                  </a:cubicBezTo>
                  <a:cubicBezTo>
                    <a:pt x="27332" y="118361"/>
                    <a:pt x="24612" y="115828"/>
                    <a:pt x="24612" y="108813"/>
                  </a:cubicBezTo>
                  <a:cubicBezTo>
                    <a:pt x="24612" y="106865"/>
                    <a:pt x="25389" y="102773"/>
                    <a:pt x="25778" y="100824"/>
                  </a:cubicBezTo>
                  <a:lnTo>
                    <a:pt x="39762" y="4490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0" name="Freeform 7389">
              <a:extLst>
                <a:ext uri="{FF2B5EF4-FFF2-40B4-BE49-F238E27FC236}">
                  <a16:creationId xmlns:a16="http://schemas.microsoft.com/office/drawing/2014/main" id="{2EFA81EC-4012-50A4-7E36-DB6852980AAE}"/>
                </a:ext>
              </a:extLst>
            </p:cNvPr>
            <p:cNvSpPr/>
            <p:nvPr>
              <p:custDataLst>
                <p:tags r:id="rId212"/>
              </p:custDataLst>
            </p:nvPr>
          </p:nvSpPr>
          <p:spPr>
            <a:xfrm>
              <a:off x="4726669" y="7765378"/>
              <a:ext cx="80324" cy="98030"/>
            </a:xfrm>
            <a:custGeom>
              <a:avLst/>
              <a:gdLst>
                <a:gd name="connsiteX0" fmla="*/ 77416 w 80324"/>
                <a:gd name="connsiteY0" fmla="*/ 5287 h 98030"/>
                <a:gd name="connsiteX1" fmla="*/ 77971 w 80324"/>
                <a:gd name="connsiteY1" fmla="*/ 2364 h 98030"/>
                <a:gd name="connsiteX2" fmla="*/ 73670 w 80324"/>
                <a:gd name="connsiteY2" fmla="*/ 137 h 98030"/>
                <a:gd name="connsiteX3" fmla="*/ 56606 w 80324"/>
                <a:gd name="connsiteY3" fmla="*/ 1390 h 98030"/>
                <a:gd name="connsiteX4" fmla="*/ 53277 w 80324"/>
                <a:gd name="connsiteY4" fmla="*/ 2225 h 98030"/>
                <a:gd name="connsiteX5" fmla="*/ 52306 w 80324"/>
                <a:gd name="connsiteY5" fmla="*/ 5426 h 98030"/>
                <a:gd name="connsiteX6" fmla="*/ 56468 w 80324"/>
                <a:gd name="connsiteY6" fmla="*/ 7792 h 98030"/>
                <a:gd name="connsiteX7" fmla="*/ 61184 w 80324"/>
                <a:gd name="connsiteY7" fmla="*/ 8070 h 98030"/>
                <a:gd name="connsiteX8" fmla="*/ 63959 w 80324"/>
                <a:gd name="connsiteY8" fmla="*/ 9880 h 98030"/>
                <a:gd name="connsiteX9" fmla="*/ 62294 w 80324"/>
                <a:gd name="connsiteY9" fmla="*/ 17256 h 98030"/>
                <a:gd name="connsiteX10" fmla="*/ 55774 w 80324"/>
                <a:gd name="connsiteY10" fmla="*/ 43422 h 98030"/>
                <a:gd name="connsiteX11" fmla="*/ 39127 w 80324"/>
                <a:gd name="connsiteY11" fmla="*/ 35071 h 98030"/>
                <a:gd name="connsiteX12" fmla="*/ 144 w 80324"/>
                <a:gd name="connsiteY12" fmla="*/ 73902 h 98030"/>
                <a:gd name="connsiteX13" fmla="*/ 24421 w 80324"/>
                <a:gd name="connsiteY13" fmla="*/ 98119 h 98030"/>
                <a:gd name="connsiteX14" fmla="*/ 46340 w 80324"/>
                <a:gd name="connsiteY14" fmla="*/ 88376 h 98030"/>
                <a:gd name="connsiteX15" fmla="*/ 62710 w 80324"/>
                <a:gd name="connsiteY15" fmla="*/ 98119 h 98030"/>
                <a:gd name="connsiteX16" fmla="*/ 74919 w 80324"/>
                <a:gd name="connsiteY16" fmla="*/ 90325 h 98030"/>
                <a:gd name="connsiteX17" fmla="*/ 80468 w 80324"/>
                <a:gd name="connsiteY17" fmla="*/ 76546 h 98030"/>
                <a:gd name="connsiteX18" fmla="*/ 77554 w 80324"/>
                <a:gd name="connsiteY18" fmla="*/ 74598 h 98030"/>
                <a:gd name="connsiteX19" fmla="*/ 74225 w 80324"/>
                <a:gd name="connsiteY19" fmla="*/ 77659 h 98030"/>
                <a:gd name="connsiteX20" fmla="*/ 63265 w 80324"/>
                <a:gd name="connsiteY20" fmla="*/ 93387 h 98030"/>
                <a:gd name="connsiteX21" fmla="*/ 57716 w 80324"/>
                <a:gd name="connsiteY21" fmla="*/ 86010 h 98030"/>
                <a:gd name="connsiteX22" fmla="*/ 58271 w 80324"/>
                <a:gd name="connsiteY22" fmla="*/ 81556 h 98030"/>
                <a:gd name="connsiteX23" fmla="*/ 77416 w 80324"/>
                <a:gd name="connsiteY23" fmla="*/ 5287 h 98030"/>
                <a:gd name="connsiteX24" fmla="*/ 47173 w 80324"/>
                <a:gd name="connsiteY24" fmla="*/ 78077 h 98030"/>
                <a:gd name="connsiteX25" fmla="*/ 44121 w 80324"/>
                <a:gd name="connsiteY25" fmla="*/ 83227 h 98030"/>
                <a:gd name="connsiteX26" fmla="*/ 24837 w 80324"/>
                <a:gd name="connsiteY26" fmla="*/ 93387 h 98030"/>
                <a:gd name="connsiteX27" fmla="*/ 12629 w 80324"/>
                <a:gd name="connsiteY27" fmla="*/ 79190 h 98030"/>
                <a:gd name="connsiteX28" fmla="*/ 20814 w 80324"/>
                <a:gd name="connsiteY28" fmla="*/ 50937 h 98030"/>
                <a:gd name="connsiteX29" fmla="*/ 39127 w 80324"/>
                <a:gd name="connsiteY29" fmla="*/ 39803 h 98030"/>
                <a:gd name="connsiteX30" fmla="*/ 53554 w 80324"/>
                <a:gd name="connsiteY30" fmla="*/ 51911 h 98030"/>
                <a:gd name="connsiteX31" fmla="*/ 47173 w 80324"/>
                <a:gd name="connsiteY31" fmla="*/ 78077 h 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324" h="98030">
                  <a:moveTo>
                    <a:pt x="77416" y="5287"/>
                  </a:moveTo>
                  <a:cubicBezTo>
                    <a:pt x="77971" y="3338"/>
                    <a:pt x="77971" y="3060"/>
                    <a:pt x="77971" y="2364"/>
                  </a:cubicBezTo>
                  <a:cubicBezTo>
                    <a:pt x="77971" y="-2"/>
                    <a:pt x="75890" y="-2"/>
                    <a:pt x="73670" y="137"/>
                  </a:cubicBezTo>
                  <a:lnTo>
                    <a:pt x="56606" y="1390"/>
                  </a:lnTo>
                  <a:cubicBezTo>
                    <a:pt x="54248" y="1529"/>
                    <a:pt x="53971" y="1668"/>
                    <a:pt x="53277" y="2225"/>
                  </a:cubicBezTo>
                  <a:cubicBezTo>
                    <a:pt x="52722" y="2921"/>
                    <a:pt x="52306" y="4591"/>
                    <a:pt x="52306" y="5426"/>
                  </a:cubicBezTo>
                  <a:cubicBezTo>
                    <a:pt x="52306" y="7792"/>
                    <a:pt x="54525" y="7792"/>
                    <a:pt x="56468" y="7792"/>
                  </a:cubicBezTo>
                  <a:cubicBezTo>
                    <a:pt x="56606" y="7792"/>
                    <a:pt x="59104" y="7792"/>
                    <a:pt x="61184" y="8070"/>
                  </a:cubicBezTo>
                  <a:cubicBezTo>
                    <a:pt x="63820" y="8349"/>
                    <a:pt x="63959" y="8766"/>
                    <a:pt x="63959" y="9880"/>
                  </a:cubicBezTo>
                  <a:cubicBezTo>
                    <a:pt x="63959" y="10576"/>
                    <a:pt x="62849" y="14751"/>
                    <a:pt x="62294" y="17256"/>
                  </a:cubicBezTo>
                  <a:lnTo>
                    <a:pt x="55774" y="43422"/>
                  </a:lnTo>
                  <a:cubicBezTo>
                    <a:pt x="53138" y="39803"/>
                    <a:pt x="47866" y="35071"/>
                    <a:pt x="39127" y="35071"/>
                  </a:cubicBezTo>
                  <a:cubicBezTo>
                    <a:pt x="19566" y="35071"/>
                    <a:pt x="144" y="54138"/>
                    <a:pt x="144" y="73902"/>
                  </a:cubicBezTo>
                  <a:cubicBezTo>
                    <a:pt x="144" y="88098"/>
                    <a:pt x="10548" y="98119"/>
                    <a:pt x="24421" y="98119"/>
                  </a:cubicBezTo>
                  <a:cubicBezTo>
                    <a:pt x="35797" y="98119"/>
                    <a:pt x="44676" y="90046"/>
                    <a:pt x="46340" y="88376"/>
                  </a:cubicBezTo>
                  <a:cubicBezTo>
                    <a:pt x="48838" y="95196"/>
                    <a:pt x="56468" y="98119"/>
                    <a:pt x="62710" y="98119"/>
                  </a:cubicBezTo>
                  <a:cubicBezTo>
                    <a:pt x="68260" y="98119"/>
                    <a:pt x="72005" y="94918"/>
                    <a:pt x="74919" y="90325"/>
                  </a:cubicBezTo>
                  <a:cubicBezTo>
                    <a:pt x="78526" y="84897"/>
                    <a:pt x="80468" y="77520"/>
                    <a:pt x="80468" y="76546"/>
                  </a:cubicBezTo>
                  <a:cubicBezTo>
                    <a:pt x="80468" y="74598"/>
                    <a:pt x="78109" y="74598"/>
                    <a:pt x="77554" y="74598"/>
                  </a:cubicBezTo>
                  <a:cubicBezTo>
                    <a:pt x="75057" y="74598"/>
                    <a:pt x="74919" y="75433"/>
                    <a:pt x="74225" y="77659"/>
                  </a:cubicBezTo>
                  <a:cubicBezTo>
                    <a:pt x="71728" y="87959"/>
                    <a:pt x="68121" y="93387"/>
                    <a:pt x="63265" y="93387"/>
                  </a:cubicBezTo>
                  <a:cubicBezTo>
                    <a:pt x="59381" y="93387"/>
                    <a:pt x="57716" y="90325"/>
                    <a:pt x="57716" y="86010"/>
                  </a:cubicBezTo>
                  <a:cubicBezTo>
                    <a:pt x="57716" y="84479"/>
                    <a:pt x="57855" y="82948"/>
                    <a:pt x="58271" y="81556"/>
                  </a:cubicBezTo>
                  <a:lnTo>
                    <a:pt x="77416" y="5287"/>
                  </a:lnTo>
                  <a:close/>
                  <a:moveTo>
                    <a:pt x="47173" y="78077"/>
                  </a:moveTo>
                  <a:cubicBezTo>
                    <a:pt x="46618" y="80165"/>
                    <a:pt x="46618" y="80443"/>
                    <a:pt x="44121" y="83227"/>
                  </a:cubicBezTo>
                  <a:cubicBezTo>
                    <a:pt x="38988" y="89072"/>
                    <a:pt x="31774" y="93387"/>
                    <a:pt x="24837" y="93387"/>
                  </a:cubicBezTo>
                  <a:cubicBezTo>
                    <a:pt x="19982" y="93387"/>
                    <a:pt x="12629" y="90742"/>
                    <a:pt x="12629" y="79190"/>
                  </a:cubicBezTo>
                  <a:cubicBezTo>
                    <a:pt x="12629" y="72788"/>
                    <a:pt x="15959" y="58175"/>
                    <a:pt x="20814" y="50937"/>
                  </a:cubicBezTo>
                  <a:cubicBezTo>
                    <a:pt x="26225" y="43282"/>
                    <a:pt x="33300" y="39803"/>
                    <a:pt x="39127" y="39803"/>
                  </a:cubicBezTo>
                  <a:cubicBezTo>
                    <a:pt x="45369" y="39803"/>
                    <a:pt x="51335" y="43561"/>
                    <a:pt x="53554" y="51911"/>
                  </a:cubicBezTo>
                  <a:lnTo>
                    <a:pt x="47173" y="780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1" name="Freeform 7390">
              <a:extLst>
                <a:ext uri="{FF2B5EF4-FFF2-40B4-BE49-F238E27FC236}">
                  <a16:creationId xmlns:a16="http://schemas.microsoft.com/office/drawing/2014/main" id="{A858237A-8B5A-A276-0407-EE873D0F79E2}"/>
                </a:ext>
              </a:extLst>
            </p:cNvPr>
            <p:cNvSpPr/>
            <p:nvPr>
              <p:custDataLst>
                <p:tags r:id="rId213"/>
              </p:custDataLst>
            </p:nvPr>
          </p:nvSpPr>
          <p:spPr>
            <a:xfrm>
              <a:off x="4830259" y="7800361"/>
              <a:ext cx="67144" cy="63047"/>
            </a:xfrm>
            <a:custGeom>
              <a:avLst/>
              <a:gdLst>
                <a:gd name="connsiteX0" fmla="*/ 24147 w 67144"/>
                <a:gd name="connsiteY0" fmla="*/ 30290 h 63047"/>
                <a:gd name="connsiteX1" fmla="*/ 62992 w 67144"/>
                <a:gd name="connsiteY1" fmla="*/ 12614 h 63047"/>
                <a:gd name="connsiteX2" fmla="*/ 43015 w 67144"/>
                <a:gd name="connsiteY2" fmla="*/ 88 h 63047"/>
                <a:gd name="connsiteX3" fmla="*/ 147 w 67144"/>
                <a:gd name="connsiteY3" fmla="*/ 35857 h 63047"/>
                <a:gd name="connsiteX4" fmla="*/ 29419 w 67144"/>
                <a:gd name="connsiteY4" fmla="*/ 63136 h 63047"/>
                <a:gd name="connsiteX5" fmla="*/ 52448 w 67144"/>
                <a:gd name="connsiteY5" fmla="*/ 59517 h 63047"/>
                <a:gd name="connsiteX6" fmla="*/ 67292 w 67144"/>
                <a:gd name="connsiteY6" fmla="*/ 47965 h 63047"/>
                <a:gd name="connsiteX7" fmla="*/ 64240 w 67144"/>
                <a:gd name="connsiteY7" fmla="*/ 44764 h 63047"/>
                <a:gd name="connsiteX8" fmla="*/ 61188 w 67144"/>
                <a:gd name="connsiteY8" fmla="*/ 47130 h 63047"/>
                <a:gd name="connsiteX9" fmla="*/ 29558 w 67144"/>
                <a:gd name="connsiteY9" fmla="*/ 58404 h 63047"/>
                <a:gd name="connsiteX10" fmla="*/ 12772 w 67144"/>
                <a:gd name="connsiteY10" fmla="*/ 40867 h 63047"/>
                <a:gd name="connsiteX11" fmla="*/ 14159 w 67144"/>
                <a:gd name="connsiteY11" fmla="*/ 30290 h 63047"/>
                <a:gd name="connsiteX12" fmla="*/ 24147 w 67144"/>
                <a:gd name="connsiteY12" fmla="*/ 30290 h 63047"/>
                <a:gd name="connsiteX13" fmla="*/ 15408 w 67144"/>
                <a:gd name="connsiteY13" fmla="*/ 25558 h 63047"/>
                <a:gd name="connsiteX14" fmla="*/ 42876 w 67144"/>
                <a:gd name="connsiteY14" fmla="*/ 4820 h 63047"/>
                <a:gd name="connsiteX15" fmla="*/ 55916 w 67144"/>
                <a:gd name="connsiteY15" fmla="*/ 12753 h 63047"/>
                <a:gd name="connsiteX16" fmla="*/ 23454 w 67144"/>
                <a:gd name="connsiteY16" fmla="*/ 25558 h 63047"/>
                <a:gd name="connsiteX17" fmla="*/ 15408 w 67144"/>
                <a:gd name="connsiteY17" fmla="*/ 25558 h 6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44" h="63047">
                  <a:moveTo>
                    <a:pt x="24147" y="30290"/>
                  </a:moveTo>
                  <a:cubicBezTo>
                    <a:pt x="38159" y="30290"/>
                    <a:pt x="62992" y="28620"/>
                    <a:pt x="62992" y="12614"/>
                  </a:cubicBezTo>
                  <a:cubicBezTo>
                    <a:pt x="62992" y="5516"/>
                    <a:pt x="55778" y="88"/>
                    <a:pt x="43015" y="88"/>
                  </a:cubicBezTo>
                  <a:cubicBezTo>
                    <a:pt x="24147" y="88"/>
                    <a:pt x="147" y="12753"/>
                    <a:pt x="147" y="35857"/>
                  </a:cubicBezTo>
                  <a:cubicBezTo>
                    <a:pt x="147" y="48522"/>
                    <a:pt x="8332" y="63136"/>
                    <a:pt x="29419" y="63136"/>
                  </a:cubicBezTo>
                  <a:cubicBezTo>
                    <a:pt x="32055" y="63136"/>
                    <a:pt x="43153" y="63136"/>
                    <a:pt x="52448" y="59517"/>
                  </a:cubicBezTo>
                  <a:cubicBezTo>
                    <a:pt x="61743" y="55899"/>
                    <a:pt x="67292" y="49496"/>
                    <a:pt x="67292" y="47965"/>
                  </a:cubicBezTo>
                  <a:cubicBezTo>
                    <a:pt x="67292" y="46852"/>
                    <a:pt x="65489" y="44764"/>
                    <a:pt x="64240" y="44764"/>
                  </a:cubicBezTo>
                  <a:cubicBezTo>
                    <a:pt x="63547" y="44764"/>
                    <a:pt x="63408" y="44904"/>
                    <a:pt x="61188" y="47130"/>
                  </a:cubicBezTo>
                  <a:cubicBezTo>
                    <a:pt x="54390" y="54785"/>
                    <a:pt x="42044" y="58404"/>
                    <a:pt x="29558" y="58404"/>
                  </a:cubicBezTo>
                  <a:cubicBezTo>
                    <a:pt x="18182" y="58404"/>
                    <a:pt x="12772" y="51306"/>
                    <a:pt x="12772" y="40867"/>
                  </a:cubicBezTo>
                  <a:cubicBezTo>
                    <a:pt x="12772" y="39476"/>
                    <a:pt x="12772" y="35857"/>
                    <a:pt x="14159" y="30290"/>
                  </a:cubicBezTo>
                  <a:lnTo>
                    <a:pt x="24147" y="30290"/>
                  </a:lnTo>
                  <a:close/>
                  <a:moveTo>
                    <a:pt x="15408" y="25558"/>
                  </a:moveTo>
                  <a:cubicBezTo>
                    <a:pt x="21650" y="6212"/>
                    <a:pt x="38714" y="4820"/>
                    <a:pt x="42876" y="4820"/>
                  </a:cubicBezTo>
                  <a:cubicBezTo>
                    <a:pt x="49812" y="4820"/>
                    <a:pt x="55916" y="7604"/>
                    <a:pt x="55916" y="12753"/>
                  </a:cubicBezTo>
                  <a:cubicBezTo>
                    <a:pt x="55916" y="25558"/>
                    <a:pt x="29974" y="25558"/>
                    <a:pt x="23454" y="25558"/>
                  </a:cubicBezTo>
                  <a:lnTo>
                    <a:pt x="15408" y="255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2" name="Freeform 7391">
              <a:extLst>
                <a:ext uri="{FF2B5EF4-FFF2-40B4-BE49-F238E27FC236}">
                  <a16:creationId xmlns:a16="http://schemas.microsoft.com/office/drawing/2014/main" id="{75C11A0B-A328-F2EC-7495-C55A3D586892}"/>
                </a:ext>
              </a:extLst>
            </p:cNvPr>
            <p:cNvSpPr/>
            <p:nvPr>
              <p:custDataLst>
                <p:tags r:id="rId214"/>
              </p:custDataLst>
            </p:nvPr>
          </p:nvSpPr>
          <p:spPr>
            <a:xfrm>
              <a:off x="4923209" y="7800361"/>
              <a:ext cx="80324" cy="63047"/>
            </a:xfrm>
            <a:custGeom>
              <a:avLst/>
              <a:gdLst>
                <a:gd name="connsiteX0" fmla="*/ 65770 w 80324"/>
                <a:gd name="connsiteY0" fmla="*/ 16511 h 63047"/>
                <a:gd name="connsiteX1" fmla="*/ 67851 w 80324"/>
                <a:gd name="connsiteY1" fmla="*/ 7743 h 63047"/>
                <a:gd name="connsiteX2" fmla="*/ 62718 w 80324"/>
                <a:gd name="connsiteY2" fmla="*/ 2872 h 63047"/>
                <a:gd name="connsiteX3" fmla="*/ 55781 w 80324"/>
                <a:gd name="connsiteY3" fmla="*/ 8439 h 63047"/>
                <a:gd name="connsiteX4" fmla="*/ 39134 w 80324"/>
                <a:gd name="connsiteY4" fmla="*/ 88 h 63047"/>
                <a:gd name="connsiteX5" fmla="*/ 151 w 80324"/>
                <a:gd name="connsiteY5" fmla="*/ 38919 h 63047"/>
                <a:gd name="connsiteX6" fmla="*/ 24428 w 80324"/>
                <a:gd name="connsiteY6" fmla="*/ 63136 h 63047"/>
                <a:gd name="connsiteX7" fmla="*/ 46347 w 80324"/>
                <a:gd name="connsiteY7" fmla="*/ 53393 h 63047"/>
                <a:gd name="connsiteX8" fmla="*/ 62718 w 80324"/>
                <a:gd name="connsiteY8" fmla="*/ 63136 h 63047"/>
                <a:gd name="connsiteX9" fmla="*/ 74926 w 80324"/>
                <a:gd name="connsiteY9" fmla="*/ 55342 h 63047"/>
                <a:gd name="connsiteX10" fmla="*/ 80475 w 80324"/>
                <a:gd name="connsiteY10" fmla="*/ 41563 h 63047"/>
                <a:gd name="connsiteX11" fmla="*/ 77562 w 80324"/>
                <a:gd name="connsiteY11" fmla="*/ 39615 h 63047"/>
                <a:gd name="connsiteX12" fmla="*/ 74232 w 80324"/>
                <a:gd name="connsiteY12" fmla="*/ 42677 h 63047"/>
                <a:gd name="connsiteX13" fmla="*/ 63272 w 80324"/>
                <a:gd name="connsiteY13" fmla="*/ 58404 h 63047"/>
                <a:gd name="connsiteX14" fmla="*/ 57723 w 80324"/>
                <a:gd name="connsiteY14" fmla="*/ 51027 h 63047"/>
                <a:gd name="connsiteX15" fmla="*/ 59943 w 80324"/>
                <a:gd name="connsiteY15" fmla="*/ 39893 h 63047"/>
                <a:gd name="connsiteX16" fmla="*/ 65770 w 80324"/>
                <a:gd name="connsiteY16" fmla="*/ 16511 h 63047"/>
                <a:gd name="connsiteX17" fmla="*/ 47180 w 80324"/>
                <a:gd name="connsiteY17" fmla="*/ 43094 h 63047"/>
                <a:gd name="connsiteX18" fmla="*/ 44128 w 80324"/>
                <a:gd name="connsiteY18" fmla="*/ 48244 h 63047"/>
                <a:gd name="connsiteX19" fmla="*/ 24844 w 80324"/>
                <a:gd name="connsiteY19" fmla="*/ 58404 h 63047"/>
                <a:gd name="connsiteX20" fmla="*/ 12636 w 80324"/>
                <a:gd name="connsiteY20" fmla="*/ 44208 h 63047"/>
                <a:gd name="connsiteX21" fmla="*/ 20821 w 80324"/>
                <a:gd name="connsiteY21" fmla="*/ 15954 h 63047"/>
                <a:gd name="connsiteX22" fmla="*/ 39134 w 80324"/>
                <a:gd name="connsiteY22" fmla="*/ 4820 h 63047"/>
                <a:gd name="connsiteX23" fmla="*/ 53561 w 80324"/>
                <a:gd name="connsiteY23" fmla="*/ 16929 h 63047"/>
                <a:gd name="connsiteX24" fmla="*/ 47180 w 80324"/>
                <a:gd name="connsiteY24" fmla="*/ 43094 h 6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324" h="63047">
                  <a:moveTo>
                    <a:pt x="65770" y="16511"/>
                  </a:moveTo>
                  <a:cubicBezTo>
                    <a:pt x="66463" y="13588"/>
                    <a:pt x="67851" y="8439"/>
                    <a:pt x="67851" y="7743"/>
                  </a:cubicBezTo>
                  <a:cubicBezTo>
                    <a:pt x="67851" y="5377"/>
                    <a:pt x="66047" y="2872"/>
                    <a:pt x="62718" y="2872"/>
                  </a:cubicBezTo>
                  <a:cubicBezTo>
                    <a:pt x="60220" y="2872"/>
                    <a:pt x="56891" y="4542"/>
                    <a:pt x="55781" y="8439"/>
                  </a:cubicBezTo>
                  <a:cubicBezTo>
                    <a:pt x="53145" y="4820"/>
                    <a:pt x="47874" y="88"/>
                    <a:pt x="39134" y="88"/>
                  </a:cubicBezTo>
                  <a:cubicBezTo>
                    <a:pt x="19573" y="88"/>
                    <a:pt x="151" y="19156"/>
                    <a:pt x="151" y="38919"/>
                  </a:cubicBezTo>
                  <a:cubicBezTo>
                    <a:pt x="151" y="53115"/>
                    <a:pt x="10555" y="63136"/>
                    <a:pt x="24428" y="63136"/>
                  </a:cubicBezTo>
                  <a:cubicBezTo>
                    <a:pt x="35804" y="63136"/>
                    <a:pt x="44683" y="55064"/>
                    <a:pt x="46347" y="53393"/>
                  </a:cubicBezTo>
                  <a:cubicBezTo>
                    <a:pt x="48845" y="60213"/>
                    <a:pt x="56475" y="63136"/>
                    <a:pt x="62718" y="63136"/>
                  </a:cubicBezTo>
                  <a:cubicBezTo>
                    <a:pt x="68267" y="63136"/>
                    <a:pt x="72012" y="59935"/>
                    <a:pt x="74926" y="55342"/>
                  </a:cubicBezTo>
                  <a:cubicBezTo>
                    <a:pt x="78533" y="49914"/>
                    <a:pt x="80475" y="42537"/>
                    <a:pt x="80475" y="41563"/>
                  </a:cubicBezTo>
                  <a:cubicBezTo>
                    <a:pt x="80475" y="39615"/>
                    <a:pt x="78116" y="39615"/>
                    <a:pt x="77562" y="39615"/>
                  </a:cubicBezTo>
                  <a:cubicBezTo>
                    <a:pt x="75064" y="39615"/>
                    <a:pt x="74926" y="40450"/>
                    <a:pt x="74232" y="42677"/>
                  </a:cubicBezTo>
                  <a:cubicBezTo>
                    <a:pt x="71735" y="52976"/>
                    <a:pt x="68128" y="58404"/>
                    <a:pt x="63272" y="58404"/>
                  </a:cubicBezTo>
                  <a:cubicBezTo>
                    <a:pt x="59388" y="58404"/>
                    <a:pt x="57723" y="55342"/>
                    <a:pt x="57723" y="51027"/>
                  </a:cubicBezTo>
                  <a:cubicBezTo>
                    <a:pt x="57723" y="48940"/>
                    <a:pt x="59111" y="43651"/>
                    <a:pt x="59943" y="39893"/>
                  </a:cubicBezTo>
                  <a:lnTo>
                    <a:pt x="65770" y="16511"/>
                  </a:lnTo>
                  <a:close/>
                  <a:moveTo>
                    <a:pt x="47180" y="43094"/>
                  </a:moveTo>
                  <a:cubicBezTo>
                    <a:pt x="46625" y="45182"/>
                    <a:pt x="46625" y="45460"/>
                    <a:pt x="44128" y="48244"/>
                  </a:cubicBezTo>
                  <a:cubicBezTo>
                    <a:pt x="38995" y="54089"/>
                    <a:pt x="31781" y="58404"/>
                    <a:pt x="24844" y="58404"/>
                  </a:cubicBezTo>
                  <a:cubicBezTo>
                    <a:pt x="19989" y="58404"/>
                    <a:pt x="12636" y="55759"/>
                    <a:pt x="12636" y="44208"/>
                  </a:cubicBezTo>
                  <a:cubicBezTo>
                    <a:pt x="12636" y="37805"/>
                    <a:pt x="15966" y="23192"/>
                    <a:pt x="20821" y="15954"/>
                  </a:cubicBezTo>
                  <a:cubicBezTo>
                    <a:pt x="26232" y="8300"/>
                    <a:pt x="33307" y="4820"/>
                    <a:pt x="39134" y="4820"/>
                  </a:cubicBezTo>
                  <a:cubicBezTo>
                    <a:pt x="45376" y="4820"/>
                    <a:pt x="51342" y="8578"/>
                    <a:pt x="53561" y="16929"/>
                  </a:cubicBezTo>
                  <a:lnTo>
                    <a:pt x="47180" y="4309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3" name="Freeform 7392">
              <a:extLst>
                <a:ext uri="{FF2B5EF4-FFF2-40B4-BE49-F238E27FC236}">
                  <a16:creationId xmlns:a16="http://schemas.microsoft.com/office/drawing/2014/main" id="{A7C88532-E2A1-E78B-3ADB-800982007C4A}"/>
                </a:ext>
              </a:extLst>
            </p:cNvPr>
            <p:cNvSpPr/>
            <p:nvPr>
              <p:custDataLst>
                <p:tags r:id="rId215"/>
              </p:custDataLst>
            </p:nvPr>
          </p:nvSpPr>
          <p:spPr>
            <a:xfrm>
              <a:off x="5030645" y="7765378"/>
              <a:ext cx="80324" cy="98030"/>
            </a:xfrm>
            <a:custGeom>
              <a:avLst/>
              <a:gdLst>
                <a:gd name="connsiteX0" fmla="*/ 77427 w 80324"/>
                <a:gd name="connsiteY0" fmla="*/ 5287 h 98030"/>
                <a:gd name="connsiteX1" fmla="*/ 77982 w 80324"/>
                <a:gd name="connsiteY1" fmla="*/ 2364 h 98030"/>
                <a:gd name="connsiteX2" fmla="*/ 73681 w 80324"/>
                <a:gd name="connsiteY2" fmla="*/ 137 h 98030"/>
                <a:gd name="connsiteX3" fmla="*/ 56617 w 80324"/>
                <a:gd name="connsiteY3" fmla="*/ 1390 h 98030"/>
                <a:gd name="connsiteX4" fmla="*/ 53288 w 80324"/>
                <a:gd name="connsiteY4" fmla="*/ 2225 h 98030"/>
                <a:gd name="connsiteX5" fmla="*/ 52317 w 80324"/>
                <a:gd name="connsiteY5" fmla="*/ 5426 h 98030"/>
                <a:gd name="connsiteX6" fmla="*/ 56479 w 80324"/>
                <a:gd name="connsiteY6" fmla="*/ 7792 h 98030"/>
                <a:gd name="connsiteX7" fmla="*/ 61195 w 80324"/>
                <a:gd name="connsiteY7" fmla="*/ 8070 h 98030"/>
                <a:gd name="connsiteX8" fmla="*/ 63970 w 80324"/>
                <a:gd name="connsiteY8" fmla="*/ 9880 h 98030"/>
                <a:gd name="connsiteX9" fmla="*/ 62305 w 80324"/>
                <a:gd name="connsiteY9" fmla="*/ 17256 h 98030"/>
                <a:gd name="connsiteX10" fmla="*/ 55785 w 80324"/>
                <a:gd name="connsiteY10" fmla="*/ 43422 h 98030"/>
                <a:gd name="connsiteX11" fmla="*/ 39137 w 80324"/>
                <a:gd name="connsiteY11" fmla="*/ 35071 h 98030"/>
                <a:gd name="connsiteX12" fmla="*/ 155 w 80324"/>
                <a:gd name="connsiteY12" fmla="*/ 73902 h 98030"/>
                <a:gd name="connsiteX13" fmla="*/ 24432 w 80324"/>
                <a:gd name="connsiteY13" fmla="*/ 98119 h 98030"/>
                <a:gd name="connsiteX14" fmla="*/ 46351 w 80324"/>
                <a:gd name="connsiteY14" fmla="*/ 88376 h 98030"/>
                <a:gd name="connsiteX15" fmla="*/ 62721 w 80324"/>
                <a:gd name="connsiteY15" fmla="*/ 98119 h 98030"/>
                <a:gd name="connsiteX16" fmla="*/ 74930 w 80324"/>
                <a:gd name="connsiteY16" fmla="*/ 90325 h 98030"/>
                <a:gd name="connsiteX17" fmla="*/ 80479 w 80324"/>
                <a:gd name="connsiteY17" fmla="*/ 76546 h 98030"/>
                <a:gd name="connsiteX18" fmla="*/ 77565 w 80324"/>
                <a:gd name="connsiteY18" fmla="*/ 74598 h 98030"/>
                <a:gd name="connsiteX19" fmla="*/ 74236 w 80324"/>
                <a:gd name="connsiteY19" fmla="*/ 77659 h 98030"/>
                <a:gd name="connsiteX20" fmla="*/ 63276 w 80324"/>
                <a:gd name="connsiteY20" fmla="*/ 93387 h 98030"/>
                <a:gd name="connsiteX21" fmla="*/ 57727 w 80324"/>
                <a:gd name="connsiteY21" fmla="*/ 86010 h 98030"/>
                <a:gd name="connsiteX22" fmla="*/ 58282 w 80324"/>
                <a:gd name="connsiteY22" fmla="*/ 81556 h 98030"/>
                <a:gd name="connsiteX23" fmla="*/ 77427 w 80324"/>
                <a:gd name="connsiteY23" fmla="*/ 5287 h 98030"/>
                <a:gd name="connsiteX24" fmla="*/ 47184 w 80324"/>
                <a:gd name="connsiteY24" fmla="*/ 78077 h 98030"/>
                <a:gd name="connsiteX25" fmla="*/ 44132 w 80324"/>
                <a:gd name="connsiteY25" fmla="*/ 83227 h 98030"/>
                <a:gd name="connsiteX26" fmla="*/ 24848 w 80324"/>
                <a:gd name="connsiteY26" fmla="*/ 93387 h 98030"/>
                <a:gd name="connsiteX27" fmla="*/ 12640 w 80324"/>
                <a:gd name="connsiteY27" fmla="*/ 79190 h 98030"/>
                <a:gd name="connsiteX28" fmla="*/ 20825 w 80324"/>
                <a:gd name="connsiteY28" fmla="*/ 50937 h 98030"/>
                <a:gd name="connsiteX29" fmla="*/ 39137 w 80324"/>
                <a:gd name="connsiteY29" fmla="*/ 39803 h 98030"/>
                <a:gd name="connsiteX30" fmla="*/ 53565 w 80324"/>
                <a:gd name="connsiteY30" fmla="*/ 51911 h 98030"/>
                <a:gd name="connsiteX31" fmla="*/ 47184 w 80324"/>
                <a:gd name="connsiteY31" fmla="*/ 78077 h 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324" h="98030">
                  <a:moveTo>
                    <a:pt x="77427" y="5287"/>
                  </a:moveTo>
                  <a:cubicBezTo>
                    <a:pt x="77982" y="3338"/>
                    <a:pt x="77982" y="3060"/>
                    <a:pt x="77982" y="2364"/>
                  </a:cubicBezTo>
                  <a:cubicBezTo>
                    <a:pt x="77982" y="-2"/>
                    <a:pt x="75901" y="-2"/>
                    <a:pt x="73681" y="137"/>
                  </a:cubicBezTo>
                  <a:lnTo>
                    <a:pt x="56617" y="1390"/>
                  </a:lnTo>
                  <a:cubicBezTo>
                    <a:pt x="54259" y="1529"/>
                    <a:pt x="53981" y="1668"/>
                    <a:pt x="53288" y="2225"/>
                  </a:cubicBezTo>
                  <a:cubicBezTo>
                    <a:pt x="52733" y="2921"/>
                    <a:pt x="52317" y="4591"/>
                    <a:pt x="52317" y="5426"/>
                  </a:cubicBezTo>
                  <a:cubicBezTo>
                    <a:pt x="52317" y="7792"/>
                    <a:pt x="54536" y="7792"/>
                    <a:pt x="56479" y="7792"/>
                  </a:cubicBezTo>
                  <a:cubicBezTo>
                    <a:pt x="56617" y="7792"/>
                    <a:pt x="59114" y="7792"/>
                    <a:pt x="61195" y="8070"/>
                  </a:cubicBezTo>
                  <a:cubicBezTo>
                    <a:pt x="63831" y="8349"/>
                    <a:pt x="63970" y="8766"/>
                    <a:pt x="63970" y="9880"/>
                  </a:cubicBezTo>
                  <a:cubicBezTo>
                    <a:pt x="63970" y="10576"/>
                    <a:pt x="62860" y="14751"/>
                    <a:pt x="62305" y="17256"/>
                  </a:cubicBezTo>
                  <a:lnTo>
                    <a:pt x="55785" y="43422"/>
                  </a:lnTo>
                  <a:cubicBezTo>
                    <a:pt x="53149" y="39803"/>
                    <a:pt x="47877" y="35071"/>
                    <a:pt x="39137" y="35071"/>
                  </a:cubicBezTo>
                  <a:cubicBezTo>
                    <a:pt x="19577" y="35071"/>
                    <a:pt x="155" y="54138"/>
                    <a:pt x="155" y="73902"/>
                  </a:cubicBezTo>
                  <a:cubicBezTo>
                    <a:pt x="155" y="88098"/>
                    <a:pt x="10559" y="98119"/>
                    <a:pt x="24432" y="98119"/>
                  </a:cubicBezTo>
                  <a:cubicBezTo>
                    <a:pt x="35808" y="98119"/>
                    <a:pt x="44687" y="90046"/>
                    <a:pt x="46351" y="88376"/>
                  </a:cubicBezTo>
                  <a:cubicBezTo>
                    <a:pt x="48848" y="95196"/>
                    <a:pt x="56479" y="98119"/>
                    <a:pt x="62721" y="98119"/>
                  </a:cubicBezTo>
                  <a:cubicBezTo>
                    <a:pt x="68271" y="98119"/>
                    <a:pt x="72016" y="94918"/>
                    <a:pt x="74930" y="90325"/>
                  </a:cubicBezTo>
                  <a:cubicBezTo>
                    <a:pt x="78536" y="84897"/>
                    <a:pt x="80479" y="77520"/>
                    <a:pt x="80479" y="76546"/>
                  </a:cubicBezTo>
                  <a:cubicBezTo>
                    <a:pt x="80479" y="74598"/>
                    <a:pt x="78120" y="74598"/>
                    <a:pt x="77565" y="74598"/>
                  </a:cubicBezTo>
                  <a:cubicBezTo>
                    <a:pt x="75068" y="74598"/>
                    <a:pt x="74930" y="75433"/>
                    <a:pt x="74236" y="77659"/>
                  </a:cubicBezTo>
                  <a:cubicBezTo>
                    <a:pt x="71739" y="87959"/>
                    <a:pt x="68132" y="93387"/>
                    <a:pt x="63276" y="93387"/>
                  </a:cubicBezTo>
                  <a:cubicBezTo>
                    <a:pt x="59392" y="93387"/>
                    <a:pt x="57727" y="90325"/>
                    <a:pt x="57727" y="86010"/>
                  </a:cubicBezTo>
                  <a:cubicBezTo>
                    <a:pt x="57727" y="84479"/>
                    <a:pt x="57866" y="82948"/>
                    <a:pt x="58282" y="81556"/>
                  </a:cubicBezTo>
                  <a:lnTo>
                    <a:pt x="77427" y="5287"/>
                  </a:lnTo>
                  <a:close/>
                  <a:moveTo>
                    <a:pt x="47184" y="78077"/>
                  </a:moveTo>
                  <a:cubicBezTo>
                    <a:pt x="46629" y="80165"/>
                    <a:pt x="46629" y="80443"/>
                    <a:pt x="44132" y="83227"/>
                  </a:cubicBezTo>
                  <a:cubicBezTo>
                    <a:pt x="38999" y="89072"/>
                    <a:pt x="31785" y="93387"/>
                    <a:pt x="24848" y="93387"/>
                  </a:cubicBezTo>
                  <a:cubicBezTo>
                    <a:pt x="19993" y="93387"/>
                    <a:pt x="12640" y="90742"/>
                    <a:pt x="12640" y="79190"/>
                  </a:cubicBezTo>
                  <a:cubicBezTo>
                    <a:pt x="12640" y="72788"/>
                    <a:pt x="15970" y="58175"/>
                    <a:pt x="20825" y="50937"/>
                  </a:cubicBezTo>
                  <a:cubicBezTo>
                    <a:pt x="26236" y="43282"/>
                    <a:pt x="33311" y="39803"/>
                    <a:pt x="39137" y="39803"/>
                  </a:cubicBezTo>
                  <a:cubicBezTo>
                    <a:pt x="45380" y="39803"/>
                    <a:pt x="51346" y="43561"/>
                    <a:pt x="53565" y="51911"/>
                  </a:cubicBezTo>
                  <a:lnTo>
                    <a:pt x="47184" y="780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4" name="Freeform 7393">
              <a:extLst>
                <a:ext uri="{FF2B5EF4-FFF2-40B4-BE49-F238E27FC236}">
                  <a16:creationId xmlns:a16="http://schemas.microsoft.com/office/drawing/2014/main" id="{204737FF-ED67-ED4F-DB20-DA0030E04484}"/>
                </a:ext>
              </a:extLst>
            </p:cNvPr>
            <p:cNvSpPr/>
            <p:nvPr>
              <p:custDataLst>
                <p:tags r:id="rId216"/>
              </p:custDataLst>
            </p:nvPr>
          </p:nvSpPr>
          <p:spPr>
            <a:xfrm>
              <a:off x="5179460" y="7554760"/>
              <a:ext cx="11098" cy="278356"/>
            </a:xfrm>
            <a:custGeom>
              <a:avLst/>
              <a:gdLst>
                <a:gd name="connsiteX0" fmla="*/ 11258 w 11098"/>
                <a:gd name="connsiteY0" fmla="*/ 10106 h 278356"/>
                <a:gd name="connsiteX1" fmla="*/ 5708 w 11098"/>
                <a:gd name="connsiteY1" fmla="*/ 85 h 278356"/>
                <a:gd name="connsiteX2" fmla="*/ 159 w 11098"/>
                <a:gd name="connsiteY2" fmla="*/ 10106 h 278356"/>
                <a:gd name="connsiteX3" fmla="*/ 159 w 11098"/>
                <a:gd name="connsiteY3" fmla="*/ 268420 h 278356"/>
                <a:gd name="connsiteX4" fmla="*/ 5708 w 11098"/>
                <a:gd name="connsiteY4" fmla="*/ 278441 h 278356"/>
                <a:gd name="connsiteX5" fmla="*/ 11258 w 11098"/>
                <a:gd name="connsiteY5" fmla="*/ 268420 h 278356"/>
                <a:gd name="connsiteX6" fmla="*/ 11258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258" y="10106"/>
                  </a:moveTo>
                  <a:cubicBezTo>
                    <a:pt x="11258" y="5095"/>
                    <a:pt x="11258" y="85"/>
                    <a:pt x="5708" y="85"/>
                  </a:cubicBezTo>
                  <a:cubicBezTo>
                    <a:pt x="159" y="85"/>
                    <a:pt x="159" y="5095"/>
                    <a:pt x="159" y="10106"/>
                  </a:cubicBezTo>
                  <a:lnTo>
                    <a:pt x="159" y="268420"/>
                  </a:lnTo>
                  <a:cubicBezTo>
                    <a:pt x="159" y="273430"/>
                    <a:pt x="159" y="278441"/>
                    <a:pt x="5708" y="278441"/>
                  </a:cubicBezTo>
                  <a:cubicBezTo>
                    <a:pt x="11258" y="278441"/>
                    <a:pt x="11258" y="273430"/>
                    <a:pt x="11258" y="268420"/>
                  </a:cubicBezTo>
                  <a:lnTo>
                    <a:pt x="11258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5" name="Freeform 7394">
              <a:extLst>
                <a:ext uri="{FF2B5EF4-FFF2-40B4-BE49-F238E27FC236}">
                  <a16:creationId xmlns:a16="http://schemas.microsoft.com/office/drawing/2014/main" id="{7677EE11-A868-3CD0-5588-2B888E9DF110}"/>
                </a:ext>
              </a:extLst>
            </p:cNvPr>
            <p:cNvSpPr/>
            <p:nvPr>
              <p:custDataLst>
                <p:tags r:id="rId217"/>
              </p:custDataLst>
            </p:nvPr>
          </p:nvSpPr>
          <p:spPr>
            <a:xfrm>
              <a:off x="5256532" y="7554760"/>
              <a:ext cx="11098" cy="278356"/>
            </a:xfrm>
            <a:custGeom>
              <a:avLst/>
              <a:gdLst>
                <a:gd name="connsiteX0" fmla="*/ 11260 w 11098"/>
                <a:gd name="connsiteY0" fmla="*/ 10106 h 278356"/>
                <a:gd name="connsiteX1" fmla="*/ 5711 w 11098"/>
                <a:gd name="connsiteY1" fmla="*/ 85 h 278356"/>
                <a:gd name="connsiteX2" fmla="*/ 162 w 11098"/>
                <a:gd name="connsiteY2" fmla="*/ 10106 h 278356"/>
                <a:gd name="connsiteX3" fmla="*/ 162 w 11098"/>
                <a:gd name="connsiteY3" fmla="*/ 268420 h 278356"/>
                <a:gd name="connsiteX4" fmla="*/ 5711 w 11098"/>
                <a:gd name="connsiteY4" fmla="*/ 278441 h 278356"/>
                <a:gd name="connsiteX5" fmla="*/ 11260 w 11098"/>
                <a:gd name="connsiteY5" fmla="*/ 268420 h 278356"/>
                <a:gd name="connsiteX6" fmla="*/ 11260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260" y="10106"/>
                  </a:moveTo>
                  <a:cubicBezTo>
                    <a:pt x="11260" y="5095"/>
                    <a:pt x="11260" y="85"/>
                    <a:pt x="5711" y="85"/>
                  </a:cubicBezTo>
                  <a:cubicBezTo>
                    <a:pt x="162" y="85"/>
                    <a:pt x="162" y="5095"/>
                    <a:pt x="162" y="10106"/>
                  </a:cubicBezTo>
                  <a:lnTo>
                    <a:pt x="162" y="268420"/>
                  </a:lnTo>
                  <a:cubicBezTo>
                    <a:pt x="162" y="273430"/>
                    <a:pt x="162" y="278441"/>
                    <a:pt x="5711" y="278441"/>
                  </a:cubicBezTo>
                  <a:cubicBezTo>
                    <a:pt x="11260" y="278441"/>
                    <a:pt x="11260" y="273430"/>
                    <a:pt x="11260" y="268420"/>
                  </a:cubicBezTo>
                  <a:lnTo>
                    <a:pt x="11260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6" name="Freeform 7395">
              <a:extLst>
                <a:ext uri="{FF2B5EF4-FFF2-40B4-BE49-F238E27FC236}">
                  <a16:creationId xmlns:a16="http://schemas.microsoft.com/office/drawing/2014/main" id="{EE271C3C-A252-A10D-4B8A-79274B76CEC7}"/>
                </a:ext>
              </a:extLst>
            </p:cNvPr>
            <p:cNvSpPr/>
            <p:nvPr>
              <p:custDataLst>
                <p:tags r:id="rId218"/>
              </p:custDataLst>
            </p:nvPr>
          </p:nvSpPr>
          <p:spPr>
            <a:xfrm>
              <a:off x="5312822" y="7675900"/>
              <a:ext cx="85845" cy="129379"/>
            </a:xfrm>
            <a:custGeom>
              <a:avLst/>
              <a:gdLst>
                <a:gd name="connsiteX0" fmla="*/ 86010 w 85845"/>
                <a:gd name="connsiteY0" fmla="*/ 94004 h 129379"/>
                <a:gd name="connsiteX1" fmla="*/ 79407 w 85845"/>
                <a:gd name="connsiteY1" fmla="*/ 94004 h 129379"/>
                <a:gd name="connsiteX2" fmla="*/ 74357 w 85845"/>
                <a:gd name="connsiteY2" fmla="*/ 111735 h 129379"/>
                <a:gd name="connsiteX3" fmla="*/ 55129 w 85845"/>
                <a:gd name="connsiteY3" fmla="*/ 112904 h 129379"/>
                <a:gd name="connsiteX4" fmla="*/ 19393 w 85845"/>
                <a:gd name="connsiteY4" fmla="*/ 112904 h 129379"/>
                <a:gd name="connsiteX5" fmla="*/ 58237 w 85845"/>
                <a:gd name="connsiteY5" fmla="*/ 80169 h 129379"/>
                <a:gd name="connsiteX6" fmla="*/ 86010 w 85845"/>
                <a:gd name="connsiteY6" fmla="*/ 38082 h 129379"/>
                <a:gd name="connsiteX7" fmla="*/ 40563 w 85845"/>
                <a:gd name="connsiteY7" fmla="*/ 86 h 129379"/>
                <a:gd name="connsiteX8" fmla="*/ 165 w 85845"/>
                <a:gd name="connsiteY8" fmla="*/ 34964 h 129379"/>
                <a:gd name="connsiteX9" fmla="*/ 10458 w 85845"/>
                <a:gd name="connsiteY9" fmla="*/ 45876 h 129379"/>
                <a:gd name="connsiteX10" fmla="*/ 20752 w 85845"/>
                <a:gd name="connsiteY10" fmla="*/ 35549 h 129379"/>
                <a:gd name="connsiteX11" fmla="*/ 9293 w 85845"/>
                <a:gd name="connsiteY11" fmla="*/ 25222 h 129379"/>
                <a:gd name="connsiteX12" fmla="*/ 37649 w 85845"/>
                <a:gd name="connsiteY12" fmla="*/ 7101 h 129379"/>
                <a:gd name="connsiteX13" fmla="*/ 67171 w 85845"/>
                <a:gd name="connsiteY13" fmla="*/ 38082 h 129379"/>
                <a:gd name="connsiteX14" fmla="*/ 48914 w 85845"/>
                <a:gd name="connsiteY14" fmla="*/ 75493 h 129379"/>
                <a:gd name="connsiteX15" fmla="*/ 2107 w 85845"/>
                <a:gd name="connsiteY15" fmla="*/ 121867 h 129379"/>
                <a:gd name="connsiteX16" fmla="*/ 165 w 85845"/>
                <a:gd name="connsiteY16" fmla="*/ 129466 h 129379"/>
                <a:gd name="connsiteX17" fmla="*/ 80184 w 85845"/>
                <a:gd name="connsiteY17" fmla="*/ 129466 h 129379"/>
                <a:gd name="connsiteX18" fmla="*/ 86010 w 85845"/>
                <a:gd name="connsiteY18" fmla="*/ 94004 h 12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845" h="129379">
                  <a:moveTo>
                    <a:pt x="86010" y="94004"/>
                  </a:moveTo>
                  <a:lnTo>
                    <a:pt x="79407" y="94004"/>
                  </a:lnTo>
                  <a:cubicBezTo>
                    <a:pt x="78824" y="98290"/>
                    <a:pt x="76882" y="109786"/>
                    <a:pt x="74357" y="111735"/>
                  </a:cubicBezTo>
                  <a:cubicBezTo>
                    <a:pt x="72803" y="112904"/>
                    <a:pt x="57848" y="112904"/>
                    <a:pt x="55129" y="112904"/>
                  </a:cubicBezTo>
                  <a:lnTo>
                    <a:pt x="19393" y="112904"/>
                  </a:lnTo>
                  <a:cubicBezTo>
                    <a:pt x="39786" y="94783"/>
                    <a:pt x="46584" y="89327"/>
                    <a:pt x="58237" y="80169"/>
                  </a:cubicBezTo>
                  <a:cubicBezTo>
                    <a:pt x="72609" y="68673"/>
                    <a:pt x="86010" y="56592"/>
                    <a:pt x="86010" y="38082"/>
                  </a:cubicBezTo>
                  <a:cubicBezTo>
                    <a:pt x="86010" y="14505"/>
                    <a:pt x="65423" y="86"/>
                    <a:pt x="40563" y="86"/>
                  </a:cubicBezTo>
                  <a:cubicBezTo>
                    <a:pt x="16479" y="86"/>
                    <a:pt x="165" y="17038"/>
                    <a:pt x="165" y="34964"/>
                  </a:cubicBezTo>
                  <a:cubicBezTo>
                    <a:pt x="165" y="44902"/>
                    <a:pt x="8516" y="45876"/>
                    <a:pt x="10458" y="45876"/>
                  </a:cubicBezTo>
                  <a:cubicBezTo>
                    <a:pt x="15120" y="45876"/>
                    <a:pt x="20752" y="42563"/>
                    <a:pt x="20752" y="35549"/>
                  </a:cubicBezTo>
                  <a:cubicBezTo>
                    <a:pt x="20752" y="32041"/>
                    <a:pt x="19393" y="25222"/>
                    <a:pt x="9293" y="25222"/>
                  </a:cubicBezTo>
                  <a:cubicBezTo>
                    <a:pt x="15314" y="11387"/>
                    <a:pt x="28521" y="7101"/>
                    <a:pt x="37649" y="7101"/>
                  </a:cubicBezTo>
                  <a:cubicBezTo>
                    <a:pt x="57071" y="7101"/>
                    <a:pt x="67171" y="22299"/>
                    <a:pt x="67171" y="38082"/>
                  </a:cubicBezTo>
                  <a:cubicBezTo>
                    <a:pt x="67171" y="55034"/>
                    <a:pt x="55129" y="68478"/>
                    <a:pt x="48914" y="75493"/>
                  </a:cubicBezTo>
                  <a:lnTo>
                    <a:pt x="2107" y="121867"/>
                  </a:lnTo>
                  <a:cubicBezTo>
                    <a:pt x="165" y="123621"/>
                    <a:pt x="165" y="124010"/>
                    <a:pt x="165" y="129466"/>
                  </a:cubicBezTo>
                  <a:lnTo>
                    <a:pt x="80184" y="129466"/>
                  </a:lnTo>
                  <a:lnTo>
                    <a:pt x="86010" y="9400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7" name="Freeform 7396">
              <a:extLst>
                <a:ext uri="{FF2B5EF4-FFF2-40B4-BE49-F238E27FC236}">
                  <a16:creationId xmlns:a16="http://schemas.microsoft.com/office/drawing/2014/main" id="{C802D018-EAF1-C9B6-D497-9633D432D944}"/>
                </a:ext>
              </a:extLst>
            </p:cNvPr>
            <p:cNvSpPr/>
            <p:nvPr>
              <p:custDataLst>
                <p:tags r:id="rId219"/>
              </p:custDataLst>
            </p:nvPr>
          </p:nvSpPr>
          <p:spPr>
            <a:xfrm>
              <a:off x="5525156" y="7586492"/>
              <a:ext cx="169526" cy="215169"/>
            </a:xfrm>
            <a:custGeom>
              <a:avLst/>
              <a:gdLst>
                <a:gd name="connsiteX0" fmla="*/ 164427 w 169526"/>
                <a:gd name="connsiteY0" fmla="*/ 11776 h 215169"/>
                <a:gd name="connsiteX1" fmla="*/ 169699 w 169526"/>
                <a:gd name="connsiteY1" fmla="*/ 5652 h 215169"/>
                <a:gd name="connsiteX2" fmla="*/ 164150 w 169526"/>
                <a:gd name="connsiteY2" fmla="*/ 85 h 215169"/>
                <a:gd name="connsiteX3" fmla="*/ 159156 w 169526"/>
                <a:gd name="connsiteY3" fmla="*/ 1755 h 215169"/>
                <a:gd name="connsiteX4" fmla="*/ 5721 w 169526"/>
                <a:gd name="connsiteY4" fmla="*/ 74406 h 215169"/>
                <a:gd name="connsiteX5" fmla="*/ 172 w 169526"/>
                <a:gd name="connsiteY5" fmla="*/ 80808 h 215169"/>
                <a:gd name="connsiteX6" fmla="*/ 5721 w 169526"/>
                <a:gd name="connsiteY6" fmla="*/ 86932 h 215169"/>
                <a:gd name="connsiteX7" fmla="*/ 159156 w 169526"/>
                <a:gd name="connsiteY7" fmla="*/ 159304 h 215169"/>
                <a:gd name="connsiteX8" fmla="*/ 164150 w 169526"/>
                <a:gd name="connsiteY8" fmla="*/ 161253 h 215169"/>
                <a:gd name="connsiteX9" fmla="*/ 169699 w 169526"/>
                <a:gd name="connsiteY9" fmla="*/ 155686 h 215169"/>
                <a:gd name="connsiteX10" fmla="*/ 163872 w 169526"/>
                <a:gd name="connsiteY10" fmla="*/ 149284 h 215169"/>
                <a:gd name="connsiteX11" fmla="*/ 18762 w 169526"/>
                <a:gd name="connsiteY11" fmla="*/ 80808 h 215169"/>
                <a:gd name="connsiteX12" fmla="*/ 164427 w 169526"/>
                <a:gd name="connsiteY12" fmla="*/ 11776 h 215169"/>
                <a:gd name="connsiteX13" fmla="*/ 159988 w 169526"/>
                <a:gd name="connsiteY13" fmla="*/ 215254 h 215169"/>
                <a:gd name="connsiteX14" fmla="*/ 169699 w 169526"/>
                <a:gd name="connsiteY14" fmla="*/ 209687 h 215169"/>
                <a:gd name="connsiteX15" fmla="*/ 159710 w 169526"/>
                <a:gd name="connsiteY15" fmla="*/ 204120 h 215169"/>
                <a:gd name="connsiteX16" fmla="*/ 10161 w 169526"/>
                <a:gd name="connsiteY16" fmla="*/ 204120 h 215169"/>
                <a:gd name="connsiteX17" fmla="*/ 172 w 169526"/>
                <a:gd name="connsiteY17" fmla="*/ 209687 h 215169"/>
                <a:gd name="connsiteX18" fmla="*/ 9883 w 169526"/>
                <a:gd name="connsiteY18" fmla="*/ 215254 h 215169"/>
                <a:gd name="connsiteX19" fmla="*/ 159988 w 169526"/>
                <a:gd name="connsiteY19" fmla="*/ 215254 h 2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526" h="215169">
                  <a:moveTo>
                    <a:pt x="164427" y="11776"/>
                  </a:moveTo>
                  <a:cubicBezTo>
                    <a:pt x="167479" y="10384"/>
                    <a:pt x="169699" y="8992"/>
                    <a:pt x="169699" y="5652"/>
                  </a:cubicBezTo>
                  <a:cubicBezTo>
                    <a:pt x="169699" y="2590"/>
                    <a:pt x="167479" y="85"/>
                    <a:pt x="164150" y="85"/>
                  </a:cubicBezTo>
                  <a:cubicBezTo>
                    <a:pt x="162763" y="85"/>
                    <a:pt x="160265" y="1198"/>
                    <a:pt x="159156" y="1755"/>
                  </a:cubicBezTo>
                  <a:lnTo>
                    <a:pt x="5721" y="74406"/>
                  </a:lnTo>
                  <a:cubicBezTo>
                    <a:pt x="1004" y="76633"/>
                    <a:pt x="172" y="78581"/>
                    <a:pt x="172" y="80808"/>
                  </a:cubicBezTo>
                  <a:cubicBezTo>
                    <a:pt x="172" y="83313"/>
                    <a:pt x="1837" y="85262"/>
                    <a:pt x="5721" y="86932"/>
                  </a:cubicBezTo>
                  <a:lnTo>
                    <a:pt x="159156" y="159304"/>
                  </a:lnTo>
                  <a:cubicBezTo>
                    <a:pt x="162763" y="161253"/>
                    <a:pt x="163317" y="161253"/>
                    <a:pt x="164150" y="161253"/>
                  </a:cubicBezTo>
                  <a:cubicBezTo>
                    <a:pt x="167202" y="161253"/>
                    <a:pt x="169699" y="158748"/>
                    <a:pt x="169699" y="155686"/>
                  </a:cubicBezTo>
                  <a:cubicBezTo>
                    <a:pt x="169699" y="153181"/>
                    <a:pt x="168589" y="151510"/>
                    <a:pt x="163872" y="149284"/>
                  </a:cubicBezTo>
                  <a:lnTo>
                    <a:pt x="18762" y="80808"/>
                  </a:lnTo>
                  <a:lnTo>
                    <a:pt x="164427" y="11776"/>
                  </a:lnTo>
                  <a:close/>
                  <a:moveTo>
                    <a:pt x="159988" y="215254"/>
                  </a:moveTo>
                  <a:cubicBezTo>
                    <a:pt x="164705" y="215254"/>
                    <a:pt x="169699" y="215254"/>
                    <a:pt x="169699" y="209687"/>
                  </a:cubicBezTo>
                  <a:cubicBezTo>
                    <a:pt x="169699" y="204120"/>
                    <a:pt x="163872" y="204120"/>
                    <a:pt x="159710" y="204120"/>
                  </a:cubicBezTo>
                  <a:lnTo>
                    <a:pt x="10161" y="204120"/>
                  </a:lnTo>
                  <a:cubicBezTo>
                    <a:pt x="5999" y="204120"/>
                    <a:pt x="172" y="204120"/>
                    <a:pt x="172" y="209687"/>
                  </a:cubicBezTo>
                  <a:cubicBezTo>
                    <a:pt x="172" y="215254"/>
                    <a:pt x="5166" y="215254"/>
                    <a:pt x="9883" y="215254"/>
                  </a:cubicBezTo>
                  <a:lnTo>
                    <a:pt x="159988" y="21525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8" name="Freeform 7397">
              <a:extLst>
                <a:ext uri="{FF2B5EF4-FFF2-40B4-BE49-F238E27FC236}">
                  <a16:creationId xmlns:a16="http://schemas.microsoft.com/office/drawing/2014/main" id="{D26A1B54-5E87-F6A2-39DE-0E067E7EDD24}"/>
                </a:ext>
              </a:extLst>
            </p:cNvPr>
            <p:cNvSpPr/>
            <p:nvPr>
              <p:custDataLst>
                <p:tags r:id="rId220"/>
              </p:custDataLst>
            </p:nvPr>
          </p:nvSpPr>
          <p:spPr>
            <a:xfrm>
              <a:off x="5808039" y="7643555"/>
              <a:ext cx="91283" cy="123033"/>
            </a:xfrm>
            <a:custGeom>
              <a:avLst/>
              <a:gdLst>
                <a:gd name="connsiteX0" fmla="*/ 69825 w 91283"/>
                <a:gd name="connsiteY0" fmla="*/ 57148 h 123033"/>
                <a:gd name="connsiteX1" fmla="*/ 79258 w 91283"/>
                <a:gd name="connsiteY1" fmla="*/ 52416 h 123033"/>
                <a:gd name="connsiteX2" fmla="*/ 71212 w 91283"/>
                <a:gd name="connsiteY2" fmla="*/ 48519 h 123033"/>
                <a:gd name="connsiteX3" fmla="*/ 26264 w 91283"/>
                <a:gd name="connsiteY3" fmla="*/ 48519 h 123033"/>
                <a:gd name="connsiteX4" fmla="*/ 73709 w 91283"/>
                <a:gd name="connsiteY4" fmla="*/ 8714 h 123033"/>
                <a:gd name="connsiteX5" fmla="*/ 82310 w 91283"/>
                <a:gd name="connsiteY5" fmla="*/ 8714 h 123033"/>
                <a:gd name="connsiteX6" fmla="*/ 91466 w 91283"/>
                <a:gd name="connsiteY6" fmla="*/ 3982 h 123033"/>
                <a:gd name="connsiteX7" fmla="*/ 83143 w 91283"/>
                <a:gd name="connsiteY7" fmla="*/ 85 h 123033"/>
                <a:gd name="connsiteX8" fmla="*/ 73432 w 91283"/>
                <a:gd name="connsiteY8" fmla="*/ 85 h 123033"/>
                <a:gd name="connsiteX9" fmla="*/ 183 w 91283"/>
                <a:gd name="connsiteY9" fmla="*/ 70509 h 123033"/>
                <a:gd name="connsiteX10" fmla="*/ 50402 w 91283"/>
                <a:gd name="connsiteY10" fmla="*/ 123118 h 123033"/>
                <a:gd name="connsiteX11" fmla="*/ 86472 w 91283"/>
                <a:gd name="connsiteY11" fmla="*/ 108922 h 123033"/>
                <a:gd name="connsiteX12" fmla="*/ 83697 w 91283"/>
                <a:gd name="connsiteY12" fmla="*/ 105025 h 123033"/>
                <a:gd name="connsiteX13" fmla="*/ 80090 w 91283"/>
                <a:gd name="connsiteY13" fmla="*/ 106695 h 123033"/>
                <a:gd name="connsiteX14" fmla="*/ 50957 w 91283"/>
                <a:gd name="connsiteY14" fmla="*/ 116994 h 123033"/>
                <a:gd name="connsiteX15" fmla="*/ 20992 w 91283"/>
                <a:gd name="connsiteY15" fmla="*/ 80808 h 123033"/>
                <a:gd name="connsiteX16" fmla="*/ 24044 w 91283"/>
                <a:gd name="connsiteY16" fmla="*/ 57148 h 123033"/>
                <a:gd name="connsiteX17" fmla="*/ 69825 w 91283"/>
                <a:gd name="connsiteY17" fmla="*/ 57148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283" h="123033">
                  <a:moveTo>
                    <a:pt x="69825" y="57148"/>
                  </a:moveTo>
                  <a:cubicBezTo>
                    <a:pt x="74264" y="57148"/>
                    <a:pt x="79258" y="57148"/>
                    <a:pt x="79258" y="52416"/>
                  </a:cubicBezTo>
                  <a:cubicBezTo>
                    <a:pt x="79258" y="48519"/>
                    <a:pt x="75929" y="48519"/>
                    <a:pt x="71212" y="48519"/>
                  </a:cubicBezTo>
                  <a:lnTo>
                    <a:pt x="26264" y="48519"/>
                  </a:lnTo>
                  <a:cubicBezTo>
                    <a:pt x="32923" y="24858"/>
                    <a:pt x="48460" y="8714"/>
                    <a:pt x="73709" y="8714"/>
                  </a:cubicBezTo>
                  <a:lnTo>
                    <a:pt x="82310" y="8714"/>
                  </a:lnTo>
                  <a:cubicBezTo>
                    <a:pt x="87027" y="8714"/>
                    <a:pt x="91466" y="8714"/>
                    <a:pt x="91466" y="3982"/>
                  </a:cubicBezTo>
                  <a:cubicBezTo>
                    <a:pt x="91466" y="85"/>
                    <a:pt x="87859" y="85"/>
                    <a:pt x="83143" y="85"/>
                  </a:cubicBezTo>
                  <a:lnTo>
                    <a:pt x="73432" y="85"/>
                  </a:lnTo>
                  <a:cubicBezTo>
                    <a:pt x="37362" y="85"/>
                    <a:pt x="183" y="27920"/>
                    <a:pt x="183" y="70509"/>
                  </a:cubicBezTo>
                  <a:cubicBezTo>
                    <a:pt x="183" y="101128"/>
                    <a:pt x="20992" y="123118"/>
                    <a:pt x="50402" y="123118"/>
                  </a:cubicBezTo>
                  <a:cubicBezTo>
                    <a:pt x="68437" y="123118"/>
                    <a:pt x="86472" y="111984"/>
                    <a:pt x="86472" y="108922"/>
                  </a:cubicBezTo>
                  <a:cubicBezTo>
                    <a:pt x="86472" y="108087"/>
                    <a:pt x="86195" y="105025"/>
                    <a:pt x="83697" y="105025"/>
                  </a:cubicBezTo>
                  <a:cubicBezTo>
                    <a:pt x="83143" y="105025"/>
                    <a:pt x="82588" y="105025"/>
                    <a:pt x="80090" y="106695"/>
                  </a:cubicBezTo>
                  <a:cubicBezTo>
                    <a:pt x="71489" y="112262"/>
                    <a:pt x="61223" y="116994"/>
                    <a:pt x="50957" y="116994"/>
                  </a:cubicBezTo>
                  <a:cubicBezTo>
                    <a:pt x="34865" y="116994"/>
                    <a:pt x="20992" y="105303"/>
                    <a:pt x="20992" y="80808"/>
                  </a:cubicBezTo>
                  <a:cubicBezTo>
                    <a:pt x="20992" y="71066"/>
                    <a:pt x="23212" y="60488"/>
                    <a:pt x="24044" y="57148"/>
                  </a:cubicBezTo>
                  <a:lnTo>
                    <a:pt x="69825" y="5714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99" name="Freeform 7398">
              <a:extLst>
                <a:ext uri="{FF2B5EF4-FFF2-40B4-BE49-F238E27FC236}">
                  <a16:creationId xmlns:a16="http://schemas.microsoft.com/office/drawing/2014/main" id="{FA2CD33D-97FD-5EA6-BA0F-6DEBAEF9C031}"/>
                </a:ext>
              </a:extLst>
            </p:cNvPr>
            <p:cNvSpPr/>
            <p:nvPr>
              <p:custDataLst>
                <p:tags r:id="rId221"/>
              </p:custDataLst>
            </p:nvPr>
          </p:nvSpPr>
          <p:spPr>
            <a:xfrm>
              <a:off x="5931481" y="7734021"/>
              <a:ext cx="32462" cy="83228"/>
            </a:xfrm>
            <a:custGeom>
              <a:avLst/>
              <a:gdLst>
                <a:gd name="connsiteX0" fmla="*/ 32649 w 32462"/>
                <a:gd name="connsiteY0" fmla="*/ 29312 h 83228"/>
                <a:gd name="connsiteX1" fmla="*/ 14892 w 32462"/>
                <a:gd name="connsiteY1" fmla="*/ 85 h 83228"/>
                <a:gd name="connsiteX2" fmla="*/ 187 w 32462"/>
                <a:gd name="connsiteY2" fmla="*/ 14838 h 83228"/>
                <a:gd name="connsiteX3" fmla="*/ 14892 w 32462"/>
                <a:gd name="connsiteY3" fmla="*/ 29590 h 83228"/>
                <a:gd name="connsiteX4" fmla="*/ 24603 w 32462"/>
                <a:gd name="connsiteY4" fmla="*/ 25972 h 83228"/>
                <a:gd name="connsiteX5" fmla="*/ 25990 w 32462"/>
                <a:gd name="connsiteY5" fmla="*/ 25137 h 83228"/>
                <a:gd name="connsiteX6" fmla="*/ 26545 w 32462"/>
                <a:gd name="connsiteY6" fmla="*/ 29312 h 83228"/>
                <a:gd name="connsiteX7" fmla="*/ 7678 w 32462"/>
                <a:gd name="connsiteY7" fmla="*/ 75798 h 83228"/>
                <a:gd name="connsiteX8" fmla="*/ 4626 w 32462"/>
                <a:gd name="connsiteY8" fmla="*/ 80251 h 83228"/>
                <a:gd name="connsiteX9" fmla="*/ 7401 w 32462"/>
                <a:gd name="connsiteY9" fmla="*/ 83313 h 83228"/>
                <a:gd name="connsiteX10" fmla="*/ 32649 w 32462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62" h="83228">
                  <a:moveTo>
                    <a:pt x="32649" y="29312"/>
                  </a:moveTo>
                  <a:cubicBezTo>
                    <a:pt x="32649" y="10941"/>
                    <a:pt x="25713" y="85"/>
                    <a:pt x="14892" y="85"/>
                  </a:cubicBezTo>
                  <a:cubicBezTo>
                    <a:pt x="5736" y="85"/>
                    <a:pt x="187" y="7044"/>
                    <a:pt x="187" y="14838"/>
                  </a:cubicBezTo>
                  <a:cubicBezTo>
                    <a:pt x="187" y="22353"/>
                    <a:pt x="5736" y="29590"/>
                    <a:pt x="14892" y="29590"/>
                  </a:cubicBezTo>
                  <a:cubicBezTo>
                    <a:pt x="18221" y="29590"/>
                    <a:pt x="21828" y="28477"/>
                    <a:pt x="24603" y="25972"/>
                  </a:cubicBezTo>
                  <a:cubicBezTo>
                    <a:pt x="25435" y="25415"/>
                    <a:pt x="25713" y="25137"/>
                    <a:pt x="25990" y="25137"/>
                  </a:cubicBezTo>
                  <a:cubicBezTo>
                    <a:pt x="26268" y="25137"/>
                    <a:pt x="26545" y="25415"/>
                    <a:pt x="26545" y="29312"/>
                  </a:cubicBezTo>
                  <a:cubicBezTo>
                    <a:pt x="26545" y="49910"/>
                    <a:pt x="16834" y="66612"/>
                    <a:pt x="7678" y="75798"/>
                  </a:cubicBezTo>
                  <a:cubicBezTo>
                    <a:pt x="4626" y="78859"/>
                    <a:pt x="4626" y="79416"/>
                    <a:pt x="4626" y="80251"/>
                  </a:cubicBezTo>
                  <a:cubicBezTo>
                    <a:pt x="4626" y="82200"/>
                    <a:pt x="6013" y="83313"/>
                    <a:pt x="7401" y="83313"/>
                  </a:cubicBezTo>
                  <a:cubicBezTo>
                    <a:pt x="10453" y="83313"/>
                    <a:pt x="32649" y="61880"/>
                    <a:pt x="32649" y="2931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0" name="Freeform 7399">
              <a:extLst>
                <a:ext uri="{FF2B5EF4-FFF2-40B4-BE49-F238E27FC236}">
                  <a16:creationId xmlns:a16="http://schemas.microsoft.com/office/drawing/2014/main" id="{4C09F4C8-944C-7706-408E-04DAC42F7E57}"/>
                </a:ext>
              </a:extLst>
            </p:cNvPr>
            <p:cNvSpPr/>
            <p:nvPr>
              <p:custDataLst>
                <p:tags r:id="rId222"/>
              </p:custDataLst>
            </p:nvPr>
          </p:nvSpPr>
          <p:spPr>
            <a:xfrm>
              <a:off x="6341410" y="7554760"/>
              <a:ext cx="11098" cy="278356"/>
            </a:xfrm>
            <a:custGeom>
              <a:avLst/>
              <a:gdLst>
                <a:gd name="connsiteX0" fmla="*/ 11299 w 11098"/>
                <a:gd name="connsiteY0" fmla="*/ 10106 h 278356"/>
                <a:gd name="connsiteX1" fmla="*/ 5750 w 11098"/>
                <a:gd name="connsiteY1" fmla="*/ 85 h 278356"/>
                <a:gd name="connsiteX2" fmla="*/ 201 w 11098"/>
                <a:gd name="connsiteY2" fmla="*/ 10106 h 278356"/>
                <a:gd name="connsiteX3" fmla="*/ 201 w 11098"/>
                <a:gd name="connsiteY3" fmla="*/ 268420 h 278356"/>
                <a:gd name="connsiteX4" fmla="*/ 5750 w 11098"/>
                <a:gd name="connsiteY4" fmla="*/ 278441 h 278356"/>
                <a:gd name="connsiteX5" fmla="*/ 11299 w 11098"/>
                <a:gd name="connsiteY5" fmla="*/ 268420 h 278356"/>
                <a:gd name="connsiteX6" fmla="*/ 11299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299" y="10106"/>
                  </a:moveTo>
                  <a:cubicBezTo>
                    <a:pt x="11299" y="5095"/>
                    <a:pt x="11299" y="85"/>
                    <a:pt x="5750" y="85"/>
                  </a:cubicBezTo>
                  <a:cubicBezTo>
                    <a:pt x="201" y="85"/>
                    <a:pt x="201" y="5095"/>
                    <a:pt x="201" y="10106"/>
                  </a:cubicBezTo>
                  <a:lnTo>
                    <a:pt x="201" y="268420"/>
                  </a:lnTo>
                  <a:cubicBezTo>
                    <a:pt x="201" y="273430"/>
                    <a:pt x="201" y="278441"/>
                    <a:pt x="5750" y="278441"/>
                  </a:cubicBezTo>
                  <a:cubicBezTo>
                    <a:pt x="11299" y="278441"/>
                    <a:pt x="11299" y="273430"/>
                    <a:pt x="11299" y="268420"/>
                  </a:cubicBezTo>
                  <a:lnTo>
                    <a:pt x="11299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1" name="Freeform 7400">
              <a:extLst>
                <a:ext uri="{FF2B5EF4-FFF2-40B4-BE49-F238E27FC236}">
                  <a16:creationId xmlns:a16="http://schemas.microsoft.com/office/drawing/2014/main" id="{5B760480-9374-B950-DD29-B806FE91FBF1}"/>
                </a:ext>
              </a:extLst>
            </p:cNvPr>
            <p:cNvSpPr/>
            <p:nvPr>
              <p:custDataLst>
                <p:tags r:id="rId223"/>
              </p:custDataLst>
            </p:nvPr>
          </p:nvSpPr>
          <p:spPr>
            <a:xfrm>
              <a:off x="6418482" y="7554760"/>
              <a:ext cx="11098" cy="278356"/>
            </a:xfrm>
            <a:custGeom>
              <a:avLst/>
              <a:gdLst>
                <a:gd name="connsiteX0" fmla="*/ 11302 w 11098"/>
                <a:gd name="connsiteY0" fmla="*/ 10106 h 278356"/>
                <a:gd name="connsiteX1" fmla="*/ 5753 w 11098"/>
                <a:gd name="connsiteY1" fmla="*/ 85 h 278356"/>
                <a:gd name="connsiteX2" fmla="*/ 204 w 11098"/>
                <a:gd name="connsiteY2" fmla="*/ 10106 h 278356"/>
                <a:gd name="connsiteX3" fmla="*/ 204 w 11098"/>
                <a:gd name="connsiteY3" fmla="*/ 268420 h 278356"/>
                <a:gd name="connsiteX4" fmla="*/ 5753 w 11098"/>
                <a:gd name="connsiteY4" fmla="*/ 278441 h 278356"/>
                <a:gd name="connsiteX5" fmla="*/ 11302 w 11098"/>
                <a:gd name="connsiteY5" fmla="*/ 268420 h 278356"/>
                <a:gd name="connsiteX6" fmla="*/ 11302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302" y="10106"/>
                  </a:moveTo>
                  <a:cubicBezTo>
                    <a:pt x="11302" y="5095"/>
                    <a:pt x="11302" y="85"/>
                    <a:pt x="5753" y="85"/>
                  </a:cubicBezTo>
                  <a:cubicBezTo>
                    <a:pt x="204" y="85"/>
                    <a:pt x="204" y="5095"/>
                    <a:pt x="204" y="10106"/>
                  </a:cubicBezTo>
                  <a:lnTo>
                    <a:pt x="204" y="268420"/>
                  </a:lnTo>
                  <a:cubicBezTo>
                    <a:pt x="204" y="273430"/>
                    <a:pt x="204" y="278441"/>
                    <a:pt x="5753" y="278441"/>
                  </a:cubicBezTo>
                  <a:cubicBezTo>
                    <a:pt x="11302" y="278441"/>
                    <a:pt x="11302" y="273430"/>
                    <a:pt x="11302" y="268420"/>
                  </a:cubicBezTo>
                  <a:lnTo>
                    <a:pt x="11302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2" name="Freeform 7401">
              <a:extLst>
                <a:ext uri="{FF2B5EF4-FFF2-40B4-BE49-F238E27FC236}">
                  <a16:creationId xmlns:a16="http://schemas.microsoft.com/office/drawing/2014/main" id="{51BF2085-4CDE-DE06-A962-5CF3C545FDF3}"/>
                </a:ext>
              </a:extLst>
            </p:cNvPr>
            <p:cNvSpPr/>
            <p:nvPr>
              <p:custDataLst>
                <p:tags r:id="rId224"/>
              </p:custDataLst>
            </p:nvPr>
          </p:nvSpPr>
          <p:spPr>
            <a:xfrm>
              <a:off x="6453658" y="7640493"/>
              <a:ext cx="144833" cy="177034"/>
            </a:xfrm>
            <a:custGeom>
              <a:avLst/>
              <a:gdLst>
                <a:gd name="connsiteX0" fmla="*/ 21571 w 144833"/>
                <a:gd name="connsiteY0" fmla="*/ 157078 h 177034"/>
                <a:gd name="connsiteX1" fmla="*/ 6588 w 144833"/>
                <a:gd name="connsiteY1" fmla="*/ 168490 h 177034"/>
                <a:gd name="connsiteX2" fmla="*/ 207 w 144833"/>
                <a:gd name="connsiteY2" fmla="*/ 173779 h 177034"/>
                <a:gd name="connsiteX3" fmla="*/ 3813 w 144833"/>
                <a:gd name="connsiteY3" fmla="*/ 177119 h 177034"/>
                <a:gd name="connsiteX4" fmla="*/ 27120 w 144833"/>
                <a:gd name="connsiteY4" fmla="*/ 176284 h 177034"/>
                <a:gd name="connsiteX5" fmla="*/ 54588 w 144833"/>
                <a:gd name="connsiteY5" fmla="*/ 177119 h 177034"/>
                <a:gd name="connsiteX6" fmla="*/ 59583 w 144833"/>
                <a:gd name="connsiteY6" fmla="*/ 171552 h 177034"/>
                <a:gd name="connsiteX7" fmla="*/ 52924 w 144833"/>
                <a:gd name="connsiteY7" fmla="*/ 168490 h 177034"/>
                <a:gd name="connsiteX8" fmla="*/ 39051 w 144833"/>
                <a:gd name="connsiteY8" fmla="*/ 164036 h 177034"/>
                <a:gd name="connsiteX9" fmla="*/ 52646 w 144833"/>
                <a:gd name="connsiteY9" fmla="*/ 108365 h 177034"/>
                <a:gd name="connsiteX10" fmla="*/ 78172 w 144833"/>
                <a:gd name="connsiteY10" fmla="*/ 126180 h 177034"/>
                <a:gd name="connsiteX11" fmla="*/ 145040 w 144833"/>
                <a:gd name="connsiteY11" fmla="*/ 44622 h 177034"/>
                <a:gd name="connsiteX12" fmla="*/ 108138 w 144833"/>
                <a:gd name="connsiteY12" fmla="*/ 85 h 177034"/>
                <a:gd name="connsiteX13" fmla="*/ 71791 w 144833"/>
                <a:gd name="connsiteY13" fmla="*/ 20961 h 177034"/>
                <a:gd name="connsiteX14" fmla="*/ 46819 w 144833"/>
                <a:gd name="connsiteY14" fmla="*/ 85 h 177034"/>
                <a:gd name="connsiteX15" fmla="*/ 26288 w 144833"/>
                <a:gd name="connsiteY15" fmla="*/ 15951 h 177034"/>
                <a:gd name="connsiteX16" fmla="*/ 17686 w 144833"/>
                <a:gd name="connsiteY16" fmla="*/ 42952 h 177034"/>
                <a:gd name="connsiteX17" fmla="*/ 21016 w 144833"/>
                <a:gd name="connsiteY17" fmla="*/ 45735 h 177034"/>
                <a:gd name="connsiteX18" fmla="*/ 25733 w 144833"/>
                <a:gd name="connsiteY18" fmla="*/ 39333 h 177034"/>
                <a:gd name="connsiteX19" fmla="*/ 45987 w 144833"/>
                <a:gd name="connsiteY19" fmla="*/ 6209 h 177034"/>
                <a:gd name="connsiteX20" fmla="*/ 54588 w 144833"/>
                <a:gd name="connsiteY20" fmla="*/ 19013 h 177034"/>
                <a:gd name="connsiteX21" fmla="*/ 52646 w 144833"/>
                <a:gd name="connsiteY21" fmla="*/ 33209 h 177034"/>
                <a:gd name="connsiteX22" fmla="*/ 21571 w 144833"/>
                <a:gd name="connsiteY22" fmla="*/ 157078 h 177034"/>
                <a:gd name="connsiteX23" fmla="*/ 70403 w 144833"/>
                <a:gd name="connsiteY23" fmla="*/ 36271 h 177034"/>
                <a:gd name="connsiteX24" fmla="*/ 84831 w 144833"/>
                <a:gd name="connsiteY24" fmla="*/ 16786 h 177034"/>
                <a:gd name="connsiteX25" fmla="*/ 107305 w 144833"/>
                <a:gd name="connsiteY25" fmla="*/ 6209 h 177034"/>
                <a:gd name="connsiteX26" fmla="*/ 125063 w 144833"/>
                <a:gd name="connsiteY26" fmla="*/ 32374 h 177034"/>
                <a:gd name="connsiteX27" fmla="*/ 110912 w 144833"/>
                <a:gd name="connsiteY27" fmla="*/ 91386 h 177034"/>
                <a:gd name="connsiteX28" fmla="*/ 77895 w 144833"/>
                <a:gd name="connsiteY28" fmla="*/ 120056 h 177034"/>
                <a:gd name="connsiteX29" fmla="*/ 55976 w 144833"/>
                <a:gd name="connsiteY29" fmla="*/ 95283 h 177034"/>
                <a:gd name="connsiteX30" fmla="*/ 56808 w 144833"/>
                <a:gd name="connsiteY30" fmla="*/ 90829 h 177034"/>
                <a:gd name="connsiteX31" fmla="*/ 70403 w 144833"/>
                <a:gd name="connsiteY31" fmla="*/ 36271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4833" h="177034">
                  <a:moveTo>
                    <a:pt x="21571" y="157078"/>
                  </a:moveTo>
                  <a:cubicBezTo>
                    <a:pt x="19351" y="166542"/>
                    <a:pt x="18796" y="168490"/>
                    <a:pt x="6588" y="168490"/>
                  </a:cubicBezTo>
                  <a:cubicBezTo>
                    <a:pt x="3259" y="168490"/>
                    <a:pt x="207" y="168490"/>
                    <a:pt x="207" y="173779"/>
                  </a:cubicBezTo>
                  <a:cubicBezTo>
                    <a:pt x="207" y="176006"/>
                    <a:pt x="1594" y="177119"/>
                    <a:pt x="3813" y="177119"/>
                  </a:cubicBezTo>
                  <a:cubicBezTo>
                    <a:pt x="11305" y="177119"/>
                    <a:pt x="19351" y="176284"/>
                    <a:pt x="27120" y="176284"/>
                  </a:cubicBezTo>
                  <a:cubicBezTo>
                    <a:pt x="36276" y="176284"/>
                    <a:pt x="45710" y="177119"/>
                    <a:pt x="54588" y="177119"/>
                  </a:cubicBezTo>
                  <a:cubicBezTo>
                    <a:pt x="55976" y="177119"/>
                    <a:pt x="59583" y="177119"/>
                    <a:pt x="59583" y="171552"/>
                  </a:cubicBezTo>
                  <a:cubicBezTo>
                    <a:pt x="59583" y="168490"/>
                    <a:pt x="56808" y="168490"/>
                    <a:pt x="52924" y="168490"/>
                  </a:cubicBezTo>
                  <a:cubicBezTo>
                    <a:pt x="39051" y="168490"/>
                    <a:pt x="39051" y="166542"/>
                    <a:pt x="39051" y="164036"/>
                  </a:cubicBezTo>
                  <a:cubicBezTo>
                    <a:pt x="39051" y="160696"/>
                    <a:pt x="50704" y="115324"/>
                    <a:pt x="52646" y="108365"/>
                  </a:cubicBezTo>
                  <a:cubicBezTo>
                    <a:pt x="56253" y="116438"/>
                    <a:pt x="64022" y="126180"/>
                    <a:pt x="78172" y="126180"/>
                  </a:cubicBezTo>
                  <a:cubicBezTo>
                    <a:pt x="110357" y="126180"/>
                    <a:pt x="145040" y="85540"/>
                    <a:pt x="145040" y="44622"/>
                  </a:cubicBezTo>
                  <a:cubicBezTo>
                    <a:pt x="145040" y="18456"/>
                    <a:pt x="129225" y="85"/>
                    <a:pt x="108138" y="85"/>
                  </a:cubicBezTo>
                  <a:cubicBezTo>
                    <a:pt x="94265" y="85"/>
                    <a:pt x="80947" y="10106"/>
                    <a:pt x="71791" y="20961"/>
                  </a:cubicBezTo>
                  <a:cubicBezTo>
                    <a:pt x="69016" y="5930"/>
                    <a:pt x="57085" y="85"/>
                    <a:pt x="46819" y="85"/>
                  </a:cubicBezTo>
                  <a:cubicBezTo>
                    <a:pt x="34056" y="85"/>
                    <a:pt x="28785" y="10941"/>
                    <a:pt x="26288" y="15951"/>
                  </a:cubicBezTo>
                  <a:cubicBezTo>
                    <a:pt x="21293" y="25415"/>
                    <a:pt x="17686" y="42116"/>
                    <a:pt x="17686" y="42952"/>
                  </a:cubicBezTo>
                  <a:cubicBezTo>
                    <a:pt x="17686" y="45735"/>
                    <a:pt x="20461" y="45735"/>
                    <a:pt x="21016" y="45735"/>
                  </a:cubicBezTo>
                  <a:cubicBezTo>
                    <a:pt x="23790" y="45735"/>
                    <a:pt x="24068" y="45457"/>
                    <a:pt x="25733" y="39333"/>
                  </a:cubicBezTo>
                  <a:cubicBezTo>
                    <a:pt x="30449" y="19570"/>
                    <a:pt x="35999" y="6209"/>
                    <a:pt x="45987" y="6209"/>
                  </a:cubicBezTo>
                  <a:cubicBezTo>
                    <a:pt x="50704" y="6209"/>
                    <a:pt x="54588" y="8435"/>
                    <a:pt x="54588" y="19013"/>
                  </a:cubicBezTo>
                  <a:cubicBezTo>
                    <a:pt x="54588" y="25415"/>
                    <a:pt x="53756" y="28477"/>
                    <a:pt x="52646" y="33209"/>
                  </a:cubicBezTo>
                  <a:lnTo>
                    <a:pt x="21571" y="157078"/>
                  </a:lnTo>
                  <a:close/>
                  <a:moveTo>
                    <a:pt x="70403" y="36271"/>
                  </a:moveTo>
                  <a:cubicBezTo>
                    <a:pt x="72346" y="28755"/>
                    <a:pt x="79837" y="20961"/>
                    <a:pt x="84831" y="16786"/>
                  </a:cubicBezTo>
                  <a:cubicBezTo>
                    <a:pt x="94542" y="8157"/>
                    <a:pt x="102589" y="6209"/>
                    <a:pt x="107305" y="6209"/>
                  </a:cubicBezTo>
                  <a:cubicBezTo>
                    <a:pt x="118404" y="6209"/>
                    <a:pt x="125063" y="15951"/>
                    <a:pt x="125063" y="32374"/>
                  </a:cubicBezTo>
                  <a:cubicBezTo>
                    <a:pt x="125063" y="48797"/>
                    <a:pt x="115907" y="80808"/>
                    <a:pt x="110912" y="91386"/>
                  </a:cubicBezTo>
                  <a:cubicBezTo>
                    <a:pt x="101479" y="110870"/>
                    <a:pt x="88161" y="120056"/>
                    <a:pt x="77895" y="120056"/>
                  </a:cubicBezTo>
                  <a:cubicBezTo>
                    <a:pt x="59583" y="120056"/>
                    <a:pt x="55976" y="96953"/>
                    <a:pt x="55976" y="95283"/>
                  </a:cubicBezTo>
                  <a:cubicBezTo>
                    <a:pt x="55976" y="94726"/>
                    <a:pt x="55976" y="94169"/>
                    <a:pt x="56808" y="90829"/>
                  </a:cubicBezTo>
                  <a:lnTo>
                    <a:pt x="70403" y="362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3" name="Freeform 7402">
              <a:extLst>
                <a:ext uri="{FF2B5EF4-FFF2-40B4-BE49-F238E27FC236}">
                  <a16:creationId xmlns:a16="http://schemas.microsoft.com/office/drawing/2014/main" id="{0CB57DFB-2914-D8DC-42A4-5E0AC5974710}"/>
                </a:ext>
              </a:extLst>
            </p:cNvPr>
            <p:cNvSpPr/>
            <p:nvPr>
              <p:custDataLst>
                <p:tags r:id="rId225"/>
              </p:custDataLst>
            </p:nvPr>
          </p:nvSpPr>
          <p:spPr>
            <a:xfrm>
              <a:off x="6611261" y="7519411"/>
              <a:ext cx="58848" cy="131133"/>
            </a:xfrm>
            <a:custGeom>
              <a:avLst/>
              <a:gdLst>
                <a:gd name="connsiteX0" fmla="*/ 54011 w 58848"/>
                <a:gd name="connsiteY0" fmla="*/ 7485 h 131133"/>
                <a:gd name="connsiteX1" fmla="*/ 46242 w 58848"/>
                <a:gd name="connsiteY1" fmla="*/ 81 h 131133"/>
                <a:gd name="connsiteX2" fmla="*/ 35365 w 58848"/>
                <a:gd name="connsiteY2" fmla="*/ 10797 h 131133"/>
                <a:gd name="connsiteX3" fmla="*/ 43134 w 58848"/>
                <a:gd name="connsiteY3" fmla="*/ 18202 h 131133"/>
                <a:gd name="connsiteX4" fmla="*/ 54011 w 58848"/>
                <a:gd name="connsiteY4" fmla="*/ 7485 h 131133"/>
                <a:gd name="connsiteX5" fmla="*/ 14390 w 58848"/>
                <a:gd name="connsiteY5" fmla="*/ 106468 h 131133"/>
                <a:gd name="connsiteX6" fmla="*/ 12642 w 58848"/>
                <a:gd name="connsiteY6" fmla="*/ 114652 h 131133"/>
                <a:gd name="connsiteX7" fmla="*/ 31093 w 58848"/>
                <a:gd name="connsiteY7" fmla="*/ 131214 h 131133"/>
                <a:gd name="connsiteX8" fmla="*/ 59060 w 58848"/>
                <a:gd name="connsiteY8" fmla="*/ 101402 h 131133"/>
                <a:gd name="connsiteX9" fmla="*/ 55953 w 58848"/>
                <a:gd name="connsiteY9" fmla="*/ 98869 h 131133"/>
                <a:gd name="connsiteX10" fmla="*/ 52263 w 58848"/>
                <a:gd name="connsiteY10" fmla="*/ 102182 h 131133"/>
                <a:gd name="connsiteX11" fmla="*/ 31675 w 58848"/>
                <a:gd name="connsiteY11" fmla="*/ 125758 h 131133"/>
                <a:gd name="connsiteX12" fmla="*/ 26820 w 58848"/>
                <a:gd name="connsiteY12" fmla="*/ 118939 h 131133"/>
                <a:gd name="connsiteX13" fmla="*/ 29927 w 58848"/>
                <a:gd name="connsiteY13" fmla="*/ 106468 h 131133"/>
                <a:gd name="connsiteX14" fmla="*/ 36142 w 58848"/>
                <a:gd name="connsiteY14" fmla="*/ 90880 h 131133"/>
                <a:gd name="connsiteX15" fmla="*/ 45659 w 58848"/>
                <a:gd name="connsiteY15" fmla="*/ 66134 h 131133"/>
                <a:gd name="connsiteX16" fmla="*/ 46824 w 58848"/>
                <a:gd name="connsiteY16" fmla="*/ 59899 h 131133"/>
                <a:gd name="connsiteX17" fmla="*/ 28374 w 58848"/>
                <a:gd name="connsiteY17" fmla="*/ 43337 h 131133"/>
                <a:gd name="connsiteX18" fmla="*/ 212 w 58848"/>
                <a:gd name="connsiteY18" fmla="*/ 73149 h 131133"/>
                <a:gd name="connsiteX19" fmla="*/ 3513 w 58848"/>
                <a:gd name="connsiteY19" fmla="*/ 75682 h 131133"/>
                <a:gd name="connsiteX20" fmla="*/ 7009 w 58848"/>
                <a:gd name="connsiteY20" fmla="*/ 72565 h 131133"/>
                <a:gd name="connsiteX21" fmla="*/ 27791 w 58848"/>
                <a:gd name="connsiteY21" fmla="*/ 48793 h 131133"/>
                <a:gd name="connsiteX22" fmla="*/ 32646 w 58848"/>
                <a:gd name="connsiteY22" fmla="*/ 55613 h 131133"/>
                <a:gd name="connsiteX23" fmla="*/ 26626 w 58848"/>
                <a:gd name="connsiteY23" fmla="*/ 75098 h 131133"/>
                <a:gd name="connsiteX24" fmla="*/ 14390 w 58848"/>
                <a:gd name="connsiteY24" fmla="*/ 106468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48" h="131133">
                  <a:moveTo>
                    <a:pt x="54011" y="7485"/>
                  </a:moveTo>
                  <a:cubicBezTo>
                    <a:pt x="54011" y="4367"/>
                    <a:pt x="51680" y="81"/>
                    <a:pt x="46242" y="81"/>
                  </a:cubicBezTo>
                  <a:cubicBezTo>
                    <a:pt x="40998" y="81"/>
                    <a:pt x="35365" y="5147"/>
                    <a:pt x="35365" y="10797"/>
                  </a:cubicBezTo>
                  <a:cubicBezTo>
                    <a:pt x="35365" y="14110"/>
                    <a:pt x="37890" y="18202"/>
                    <a:pt x="43134" y="18202"/>
                  </a:cubicBezTo>
                  <a:cubicBezTo>
                    <a:pt x="48767" y="18202"/>
                    <a:pt x="54011" y="12746"/>
                    <a:pt x="54011" y="7485"/>
                  </a:cubicBezTo>
                  <a:close/>
                  <a:moveTo>
                    <a:pt x="14390" y="106468"/>
                  </a:moveTo>
                  <a:cubicBezTo>
                    <a:pt x="13613" y="109001"/>
                    <a:pt x="12642" y="111340"/>
                    <a:pt x="12642" y="114652"/>
                  </a:cubicBezTo>
                  <a:cubicBezTo>
                    <a:pt x="12642" y="123810"/>
                    <a:pt x="20410" y="131214"/>
                    <a:pt x="31093" y="131214"/>
                  </a:cubicBezTo>
                  <a:cubicBezTo>
                    <a:pt x="50515" y="131214"/>
                    <a:pt x="59060" y="104325"/>
                    <a:pt x="59060" y="101402"/>
                  </a:cubicBezTo>
                  <a:cubicBezTo>
                    <a:pt x="59060" y="98869"/>
                    <a:pt x="56536" y="98869"/>
                    <a:pt x="55953" y="98869"/>
                  </a:cubicBezTo>
                  <a:cubicBezTo>
                    <a:pt x="53234" y="98869"/>
                    <a:pt x="53040" y="100038"/>
                    <a:pt x="52263" y="102182"/>
                  </a:cubicBezTo>
                  <a:cubicBezTo>
                    <a:pt x="47796" y="117770"/>
                    <a:pt x="39250" y="125758"/>
                    <a:pt x="31675" y="125758"/>
                  </a:cubicBezTo>
                  <a:cubicBezTo>
                    <a:pt x="27791" y="125758"/>
                    <a:pt x="26820" y="123225"/>
                    <a:pt x="26820" y="118939"/>
                  </a:cubicBezTo>
                  <a:cubicBezTo>
                    <a:pt x="26820" y="114457"/>
                    <a:pt x="28179" y="110755"/>
                    <a:pt x="29927" y="106468"/>
                  </a:cubicBezTo>
                  <a:cubicBezTo>
                    <a:pt x="31869" y="101207"/>
                    <a:pt x="34006" y="95946"/>
                    <a:pt x="36142" y="90880"/>
                  </a:cubicBezTo>
                  <a:cubicBezTo>
                    <a:pt x="37890" y="86204"/>
                    <a:pt x="44882" y="68473"/>
                    <a:pt x="45659" y="66134"/>
                  </a:cubicBezTo>
                  <a:cubicBezTo>
                    <a:pt x="46242" y="64186"/>
                    <a:pt x="46824" y="61848"/>
                    <a:pt x="46824" y="59899"/>
                  </a:cubicBezTo>
                  <a:cubicBezTo>
                    <a:pt x="46824" y="50741"/>
                    <a:pt x="39056" y="43337"/>
                    <a:pt x="28374" y="43337"/>
                  </a:cubicBezTo>
                  <a:cubicBezTo>
                    <a:pt x="9146" y="43337"/>
                    <a:pt x="212" y="69837"/>
                    <a:pt x="212" y="73149"/>
                  </a:cubicBezTo>
                  <a:cubicBezTo>
                    <a:pt x="212" y="75682"/>
                    <a:pt x="2931" y="75682"/>
                    <a:pt x="3513" y="75682"/>
                  </a:cubicBezTo>
                  <a:cubicBezTo>
                    <a:pt x="6232" y="75682"/>
                    <a:pt x="6427" y="74708"/>
                    <a:pt x="7009" y="72565"/>
                  </a:cubicBezTo>
                  <a:cubicBezTo>
                    <a:pt x="12059" y="55807"/>
                    <a:pt x="20605" y="48793"/>
                    <a:pt x="27791" y="48793"/>
                  </a:cubicBezTo>
                  <a:cubicBezTo>
                    <a:pt x="30898" y="48793"/>
                    <a:pt x="32646" y="50352"/>
                    <a:pt x="32646" y="55613"/>
                  </a:cubicBezTo>
                  <a:cubicBezTo>
                    <a:pt x="32646" y="60094"/>
                    <a:pt x="31481" y="63017"/>
                    <a:pt x="26626" y="75098"/>
                  </a:cubicBezTo>
                  <a:lnTo>
                    <a:pt x="14390" y="10646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4" name="Freeform 7403">
              <a:extLst>
                <a:ext uri="{FF2B5EF4-FFF2-40B4-BE49-F238E27FC236}">
                  <a16:creationId xmlns:a16="http://schemas.microsoft.com/office/drawing/2014/main" id="{E6272FE3-CF91-7A17-4907-D5956E913105}"/>
                </a:ext>
              </a:extLst>
            </p:cNvPr>
            <p:cNvSpPr/>
            <p:nvPr>
              <p:custDataLst>
                <p:tags r:id="rId226"/>
              </p:custDataLst>
            </p:nvPr>
          </p:nvSpPr>
          <p:spPr>
            <a:xfrm>
              <a:off x="6610290" y="7710560"/>
              <a:ext cx="65646" cy="123729"/>
            </a:xfrm>
            <a:custGeom>
              <a:avLst/>
              <a:gdLst>
                <a:gd name="connsiteX0" fmla="*/ 39833 w 65646"/>
                <a:gd name="connsiteY0" fmla="*/ 44902 h 123729"/>
                <a:gd name="connsiteX1" fmla="*/ 59643 w 65646"/>
                <a:gd name="connsiteY1" fmla="*/ 44902 h 123729"/>
                <a:gd name="connsiteX2" fmla="*/ 65858 w 65646"/>
                <a:gd name="connsiteY2" fmla="*/ 40616 h 123729"/>
                <a:gd name="connsiteX3" fmla="*/ 60032 w 65646"/>
                <a:gd name="connsiteY3" fmla="*/ 37888 h 123729"/>
                <a:gd name="connsiteX4" fmla="*/ 41581 w 65646"/>
                <a:gd name="connsiteY4" fmla="*/ 37888 h 123729"/>
                <a:gd name="connsiteX5" fmla="*/ 48767 w 65646"/>
                <a:gd name="connsiteY5" fmla="*/ 9050 h 123729"/>
                <a:gd name="connsiteX6" fmla="*/ 49349 w 65646"/>
                <a:gd name="connsiteY6" fmla="*/ 6322 h 123729"/>
                <a:gd name="connsiteX7" fmla="*/ 42746 w 65646"/>
                <a:gd name="connsiteY7" fmla="*/ 87 h 123729"/>
                <a:gd name="connsiteX8" fmla="*/ 33617 w 65646"/>
                <a:gd name="connsiteY8" fmla="*/ 8466 h 123729"/>
                <a:gd name="connsiteX9" fmla="*/ 26237 w 65646"/>
                <a:gd name="connsiteY9" fmla="*/ 37888 h 123729"/>
                <a:gd name="connsiteX10" fmla="*/ 6427 w 65646"/>
                <a:gd name="connsiteY10" fmla="*/ 37888 h 123729"/>
                <a:gd name="connsiteX11" fmla="*/ 212 w 65646"/>
                <a:gd name="connsiteY11" fmla="*/ 42175 h 123729"/>
                <a:gd name="connsiteX12" fmla="*/ 6038 w 65646"/>
                <a:gd name="connsiteY12" fmla="*/ 44902 h 123729"/>
                <a:gd name="connsiteX13" fmla="*/ 24489 w 65646"/>
                <a:gd name="connsiteY13" fmla="*/ 44902 h 123729"/>
                <a:gd name="connsiteX14" fmla="*/ 13030 w 65646"/>
                <a:gd name="connsiteY14" fmla="*/ 90887 h 123729"/>
                <a:gd name="connsiteX15" fmla="*/ 10117 w 65646"/>
                <a:gd name="connsiteY15" fmla="*/ 105306 h 123729"/>
                <a:gd name="connsiteX16" fmla="*/ 30898 w 65646"/>
                <a:gd name="connsiteY16" fmla="*/ 123816 h 123729"/>
                <a:gd name="connsiteX17" fmla="*/ 64693 w 65646"/>
                <a:gd name="connsiteY17" fmla="*/ 94005 h 123729"/>
                <a:gd name="connsiteX18" fmla="*/ 61585 w 65646"/>
                <a:gd name="connsiteY18" fmla="*/ 91471 h 123729"/>
                <a:gd name="connsiteX19" fmla="*/ 57507 w 65646"/>
                <a:gd name="connsiteY19" fmla="*/ 95174 h 123729"/>
                <a:gd name="connsiteX20" fmla="*/ 31481 w 65646"/>
                <a:gd name="connsiteY20" fmla="*/ 118361 h 123729"/>
                <a:gd name="connsiteX21" fmla="*/ 24683 w 65646"/>
                <a:gd name="connsiteY21" fmla="*/ 108813 h 123729"/>
                <a:gd name="connsiteX22" fmla="*/ 25849 w 65646"/>
                <a:gd name="connsiteY22" fmla="*/ 100824 h 123729"/>
                <a:gd name="connsiteX23" fmla="*/ 39833 w 65646"/>
                <a:gd name="connsiteY23" fmla="*/ 44902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46" h="123729">
                  <a:moveTo>
                    <a:pt x="39833" y="44902"/>
                  </a:moveTo>
                  <a:lnTo>
                    <a:pt x="59643" y="44902"/>
                  </a:lnTo>
                  <a:cubicBezTo>
                    <a:pt x="63333" y="44902"/>
                    <a:pt x="65858" y="44902"/>
                    <a:pt x="65858" y="40616"/>
                  </a:cubicBezTo>
                  <a:cubicBezTo>
                    <a:pt x="65858" y="37888"/>
                    <a:pt x="63333" y="37888"/>
                    <a:pt x="60032" y="37888"/>
                  </a:cubicBezTo>
                  <a:lnTo>
                    <a:pt x="41581" y="37888"/>
                  </a:lnTo>
                  <a:lnTo>
                    <a:pt x="48767" y="9050"/>
                  </a:lnTo>
                  <a:cubicBezTo>
                    <a:pt x="48961" y="8076"/>
                    <a:pt x="49349" y="7102"/>
                    <a:pt x="49349" y="6322"/>
                  </a:cubicBezTo>
                  <a:cubicBezTo>
                    <a:pt x="49349" y="2815"/>
                    <a:pt x="46630" y="87"/>
                    <a:pt x="42746" y="87"/>
                  </a:cubicBezTo>
                  <a:cubicBezTo>
                    <a:pt x="37890" y="87"/>
                    <a:pt x="34977" y="3400"/>
                    <a:pt x="33617" y="8466"/>
                  </a:cubicBezTo>
                  <a:cubicBezTo>
                    <a:pt x="32258" y="13337"/>
                    <a:pt x="34783" y="3984"/>
                    <a:pt x="26237" y="37888"/>
                  </a:cubicBezTo>
                  <a:lnTo>
                    <a:pt x="6427" y="37888"/>
                  </a:lnTo>
                  <a:cubicBezTo>
                    <a:pt x="2736" y="37888"/>
                    <a:pt x="212" y="37888"/>
                    <a:pt x="212" y="42175"/>
                  </a:cubicBezTo>
                  <a:cubicBezTo>
                    <a:pt x="212" y="44902"/>
                    <a:pt x="2542" y="44902"/>
                    <a:pt x="6038" y="44902"/>
                  </a:cubicBezTo>
                  <a:lnTo>
                    <a:pt x="24489" y="44902"/>
                  </a:lnTo>
                  <a:lnTo>
                    <a:pt x="13030" y="90887"/>
                  </a:lnTo>
                  <a:cubicBezTo>
                    <a:pt x="11865" y="95758"/>
                    <a:pt x="10117" y="102773"/>
                    <a:pt x="10117" y="105306"/>
                  </a:cubicBezTo>
                  <a:cubicBezTo>
                    <a:pt x="10117" y="116802"/>
                    <a:pt x="19828" y="123816"/>
                    <a:pt x="30898" y="123816"/>
                  </a:cubicBezTo>
                  <a:cubicBezTo>
                    <a:pt x="52457" y="123816"/>
                    <a:pt x="64693" y="96538"/>
                    <a:pt x="64693" y="94005"/>
                  </a:cubicBezTo>
                  <a:cubicBezTo>
                    <a:pt x="64693" y="91471"/>
                    <a:pt x="62168" y="91471"/>
                    <a:pt x="61585" y="91471"/>
                  </a:cubicBezTo>
                  <a:cubicBezTo>
                    <a:pt x="59255" y="91471"/>
                    <a:pt x="59060" y="91861"/>
                    <a:pt x="57507" y="95174"/>
                  </a:cubicBezTo>
                  <a:cubicBezTo>
                    <a:pt x="52068" y="107449"/>
                    <a:pt x="42163" y="118361"/>
                    <a:pt x="31481" y="118361"/>
                  </a:cubicBezTo>
                  <a:cubicBezTo>
                    <a:pt x="27402" y="118361"/>
                    <a:pt x="24683" y="115828"/>
                    <a:pt x="24683" y="108813"/>
                  </a:cubicBezTo>
                  <a:cubicBezTo>
                    <a:pt x="24683" y="106865"/>
                    <a:pt x="25460" y="102773"/>
                    <a:pt x="25849" y="100824"/>
                  </a:cubicBezTo>
                  <a:lnTo>
                    <a:pt x="39833" y="4490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5" name="Freeform 7404">
              <a:extLst>
                <a:ext uri="{FF2B5EF4-FFF2-40B4-BE49-F238E27FC236}">
                  <a16:creationId xmlns:a16="http://schemas.microsoft.com/office/drawing/2014/main" id="{43191520-37E3-6893-8A3F-3C28B50F7D63}"/>
                </a:ext>
              </a:extLst>
            </p:cNvPr>
            <p:cNvSpPr/>
            <p:nvPr>
              <p:custDataLst>
                <p:tags r:id="rId227"/>
              </p:custDataLst>
            </p:nvPr>
          </p:nvSpPr>
          <p:spPr>
            <a:xfrm>
              <a:off x="6700516" y="7765378"/>
              <a:ext cx="80324" cy="98030"/>
            </a:xfrm>
            <a:custGeom>
              <a:avLst/>
              <a:gdLst>
                <a:gd name="connsiteX0" fmla="*/ 77487 w 80324"/>
                <a:gd name="connsiteY0" fmla="*/ 5287 h 98030"/>
                <a:gd name="connsiteX1" fmla="*/ 78042 w 80324"/>
                <a:gd name="connsiteY1" fmla="*/ 2364 h 98030"/>
                <a:gd name="connsiteX2" fmla="*/ 73741 w 80324"/>
                <a:gd name="connsiteY2" fmla="*/ 137 h 98030"/>
                <a:gd name="connsiteX3" fmla="*/ 56677 w 80324"/>
                <a:gd name="connsiteY3" fmla="*/ 1390 h 98030"/>
                <a:gd name="connsiteX4" fmla="*/ 53348 w 80324"/>
                <a:gd name="connsiteY4" fmla="*/ 2225 h 98030"/>
                <a:gd name="connsiteX5" fmla="*/ 52377 w 80324"/>
                <a:gd name="connsiteY5" fmla="*/ 5426 h 98030"/>
                <a:gd name="connsiteX6" fmla="*/ 56539 w 80324"/>
                <a:gd name="connsiteY6" fmla="*/ 7792 h 98030"/>
                <a:gd name="connsiteX7" fmla="*/ 61255 w 80324"/>
                <a:gd name="connsiteY7" fmla="*/ 8070 h 98030"/>
                <a:gd name="connsiteX8" fmla="*/ 64030 w 80324"/>
                <a:gd name="connsiteY8" fmla="*/ 9880 h 98030"/>
                <a:gd name="connsiteX9" fmla="*/ 62365 w 80324"/>
                <a:gd name="connsiteY9" fmla="*/ 17256 h 98030"/>
                <a:gd name="connsiteX10" fmla="*/ 55845 w 80324"/>
                <a:gd name="connsiteY10" fmla="*/ 43422 h 98030"/>
                <a:gd name="connsiteX11" fmla="*/ 39197 w 80324"/>
                <a:gd name="connsiteY11" fmla="*/ 35071 h 98030"/>
                <a:gd name="connsiteX12" fmla="*/ 215 w 80324"/>
                <a:gd name="connsiteY12" fmla="*/ 73902 h 98030"/>
                <a:gd name="connsiteX13" fmla="*/ 24492 w 80324"/>
                <a:gd name="connsiteY13" fmla="*/ 98119 h 98030"/>
                <a:gd name="connsiteX14" fmla="*/ 46411 w 80324"/>
                <a:gd name="connsiteY14" fmla="*/ 88376 h 98030"/>
                <a:gd name="connsiteX15" fmla="*/ 62781 w 80324"/>
                <a:gd name="connsiteY15" fmla="*/ 98119 h 98030"/>
                <a:gd name="connsiteX16" fmla="*/ 74990 w 80324"/>
                <a:gd name="connsiteY16" fmla="*/ 90325 h 98030"/>
                <a:gd name="connsiteX17" fmla="*/ 80539 w 80324"/>
                <a:gd name="connsiteY17" fmla="*/ 76546 h 98030"/>
                <a:gd name="connsiteX18" fmla="*/ 77625 w 80324"/>
                <a:gd name="connsiteY18" fmla="*/ 74598 h 98030"/>
                <a:gd name="connsiteX19" fmla="*/ 74296 w 80324"/>
                <a:gd name="connsiteY19" fmla="*/ 77659 h 98030"/>
                <a:gd name="connsiteX20" fmla="*/ 63336 w 80324"/>
                <a:gd name="connsiteY20" fmla="*/ 93387 h 98030"/>
                <a:gd name="connsiteX21" fmla="*/ 57787 w 80324"/>
                <a:gd name="connsiteY21" fmla="*/ 86010 h 98030"/>
                <a:gd name="connsiteX22" fmla="*/ 58342 w 80324"/>
                <a:gd name="connsiteY22" fmla="*/ 81556 h 98030"/>
                <a:gd name="connsiteX23" fmla="*/ 77487 w 80324"/>
                <a:gd name="connsiteY23" fmla="*/ 5287 h 98030"/>
                <a:gd name="connsiteX24" fmla="*/ 47244 w 80324"/>
                <a:gd name="connsiteY24" fmla="*/ 78077 h 98030"/>
                <a:gd name="connsiteX25" fmla="*/ 44192 w 80324"/>
                <a:gd name="connsiteY25" fmla="*/ 83227 h 98030"/>
                <a:gd name="connsiteX26" fmla="*/ 24908 w 80324"/>
                <a:gd name="connsiteY26" fmla="*/ 93387 h 98030"/>
                <a:gd name="connsiteX27" fmla="*/ 12700 w 80324"/>
                <a:gd name="connsiteY27" fmla="*/ 79190 h 98030"/>
                <a:gd name="connsiteX28" fmla="*/ 20885 w 80324"/>
                <a:gd name="connsiteY28" fmla="*/ 50937 h 98030"/>
                <a:gd name="connsiteX29" fmla="*/ 39197 w 80324"/>
                <a:gd name="connsiteY29" fmla="*/ 39803 h 98030"/>
                <a:gd name="connsiteX30" fmla="*/ 53625 w 80324"/>
                <a:gd name="connsiteY30" fmla="*/ 51911 h 98030"/>
                <a:gd name="connsiteX31" fmla="*/ 47244 w 80324"/>
                <a:gd name="connsiteY31" fmla="*/ 78077 h 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324" h="98030">
                  <a:moveTo>
                    <a:pt x="77487" y="5287"/>
                  </a:moveTo>
                  <a:cubicBezTo>
                    <a:pt x="78042" y="3338"/>
                    <a:pt x="78042" y="3060"/>
                    <a:pt x="78042" y="2364"/>
                  </a:cubicBezTo>
                  <a:cubicBezTo>
                    <a:pt x="78042" y="-2"/>
                    <a:pt x="75961" y="-2"/>
                    <a:pt x="73741" y="137"/>
                  </a:cubicBezTo>
                  <a:lnTo>
                    <a:pt x="56677" y="1390"/>
                  </a:lnTo>
                  <a:cubicBezTo>
                    <a:pt x="54319" y="1529"/>
                    <a:pt x="54041" y="1668"/>
                    <a:pt x="53348" y="2225"/>
                  </a:cubicBezTo>
                  <a:cubicBezTo>
                    <a:pt x="52793" y="2921"/>
                    <a:pt x="52377" y="4591"/>
                    <a:pt x="52377" y="5426"/>
                  </a:cubicBezTo>
                  <a:cubicBezTo>
                    <a:pt x="52377" y="7792"/>
                    <a:pt x="54596" y="7792"/>
                    <a:pt x="56539" y="7792"/>
                  </a:cubicBezTo>
                  <a:cubicBezTo>
                    <a:pt x="56677" y="7792"/>
                    <a:pt x="59174" y="7792"/>
                    <a:pt x="61255" y="8070"/>
                  </a:cubicBezTo>
                  <a:cubicBezTo>
                    <a:pt x="63891" y="8349"/>
                    <a:pt x="64030" y="8766"/>
                    <a:pt x="64030" y="9880"/>
                  </a:cubicBezTo>
                  <a:cubicBezTo>
                    <a:pt x="64030" y="10576"/>
                    <a:pt x="62920" y="14751"/>
                    <a:pt x="62365" y="17256"/>
                  </a:cubicBezTo>
                  <a:lnTo>
                    <a:pt x="55845" y="43422"/>
                  </a:lnTo>
                  <a:cubicBezTo>
                    <a:pt x="53209" y="39803"/>
                    <a:pt x="47937" y="35071"/>
                    <a:pt x="39197" y="35071"/>
                  </a:cubicBezTo>
                  <a:cubicBezTo>
                    <a:pt x="19637" y="35071"/>
                    <a:pt x="215" y="54138"/>
                    <a:pt x="215" y="73902"/>
                  </a:cubicBezTo>
                  <a:cubicBezTo>
                    <a:pt x="215" y="88098"/>
                    <a:pt x="10619" y="98119"/>
                    <a:pt x="24492" y="98119"/>
                  </a:cubicBezTo>
                  <a:cubicBezTo>
                    <a:pt x="35868" y="98119"/>
                    <a:pt x="44747" y="90046"/>
                    <a:pt x="46411" y="88376"/>
                  </a:cubicBezTo>
                  <a:cubicBezTo>
                    <a:pt x="48908" y="95196"/>
                    <a:pt x="56539" y="98119"/>
                    <a:pt x="62781" y="98119"/>
                  </a:cubicBezTo>
                  <a:cubicBezTo>
                    <a:pt x="68331" y="98119"/>
                    <a:pt x="72076" y="94918"/>
                    <a:pt x="74990" y="90325"/>
                  </a:cubicBezTo>
                  <a:cubicBezTo>
                    <a:pt x="78596" y="84897"/>
                    <a:pt x="80539" y="77520"/>
                    <a:pt x="80539" y="76546"/>
                  </a:cubicBezTo>
                  <a:cubicBezTo>
                    <a:pt x="80539" y="74598"/>
                    <a:pt x="78180" y="74598"/>
                    <a:pt x="77625" y="74598"/>
                  </a:cubicBezTo>
                  <a:cubicBezTo>
                    <a:pt x="75128" y="74598"/>
                    <a:pt x="74990" y="75433"/>
                    <a:pt x="74296" y="77659"/>
                  </a:cubicBezTo>
                  <a:cubicBezTo>
                    <a:pt x="71799" y="87959"/>
                    <a:pt x="68192" y="93387"/>
                    <a:pt x="63336" y="93387"/>
                  </a:cubicBezTo>
                  <a:cubicBezTo>
                    <a:pt x="59452" y="93387"/>
                    <a:pt x="57787" y="90325"/>
                    <a:pt x="57787" y="86010"/>
                  </a:cubicBezTo>
                  <a:cubicBezTo>
                    <a:pt x="57787" y="84479"/>
                    <a:pt x="57926" y="82948"/>
                    <a:pt x="58342" y="81556"/>
                  </a:cubicBezTo>
                  <a:lnTo>
                    <a:pt x="77487" y="5287"/>
                  </a:lnTo>
                  <a:close/>
                  <a:moveTo>
                    <a:pt x="47244" y="78077"/>
                  </a:moveTo>
                  <a:cubicBezTo>
                    <a:pt x="46689" y="80165"/>
                    <a:pt x="46689" y="80443"/>
                    <a:pt x="44192" y="83227"/>
                  </a:cubicBezTo>
                  <a:cubicBezTo>
                    <a:pt x="39059" y="89072"/>
                    <a:pt x="31845" y="93387"/>
                    <a:pt x="24908" y="93387"/>
                  </a:cubicBezTo>
                  <a:cubicBezTo>
                    <a:pt x="20053" y="93387"/>
                    <a:pt x="12700" y="90742"/>
                    <a:pt x="12700" y="79190"/>
                  </a:cubicBezTo>
                  <a:cubicBezTo>
                    <a:pt x="12700" y="72788"/>
                    <a:pt x="16030" y="58175"/>
                    <a:pt x="20885" y="50937"/>
                  </a:cubicBezTo>
                  <a:cubicBezTo>
                    <a:pt x="26296" y="43282"/>
                    <a:pt x="33371" y="39803"/>
                    <a:pt x="39197" y="39803"/>
                  </a:cubicBezTo>
                  <a:cubicBezTo>
                    <a:pt x="45440" y="39803"/>
                    <a:pt x="51406" y="43561"/>
                    <a:pt x="53625" y="51911"/>
                  </a:cubicBezTo>
                  <a:lnTo>
                    <a:pt x="47244" y="780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6" name="Freeform 7405">
              <a:extLst>
                <a:ext uri="{FF2B5EF4-FFF2-40B4-BE49-F238E27FC236}">
                  <a16:creationId xmlns:a16="http://schemas.microsoft.com/office/drawing/2014/main" id="{C884DE6F-BD72-4E0A-EF47-9A335F7C7D6E}"/>
                </a:ext>
              </a:extLst>
            </p:cNvPr>
            <p:cNvSpPr/>
            <p:nvPr>
              <p:custDataLst>
                <p:tags r:id="rId228"/>
              </p:custDataLst>
            </p:nvPr>
          </p:nvSpPr>
          <p:spPr>
            <a:xfrm>
              <a:off x="6804105" y="7800361"/>
              <a:ext cx="67144" cy="63047"/>
            </a:xfrm>
            <a:custGeom>
              <a:avLst/>
              <a:gdLst>
                <a:gd name="connsiteX0" fmla="*/ 24218 w 67144"/>
                <a:gd name="connsiteY0" fmla="*/ 30290 h 63047"/>
                <a:gd name="connsiteX1" fmla="*/ 63062 w 67144"/>
                <a:gd name="connsiteY1" fmla="*/ 12614 h 63047"/>
                <a:gd name="connsiteX2" fmla="*/ 43086 w 67144"/>
                <a:gd name="connsiteY2" fmla="*/ 88 h 63047"/>
                <a:gd name="connsiteX3" fmla="*/ 218 w 67144"/>
                <a:gd name="connsiteY3" fmla="*/ 35857 h 63047"/>
                <a:gd name="connsiteX4" fmla="*/ 29490 w 67144"/>
                <a:gd name="connsiteY4" fmla="*/ 63136 h 63047"/>
                <a:gd name="connsiteX5" fmla="*/ 52519 w 67144"/>
                <a:gd name="connsiteY5" fmla="*/ 59517 h 63047"/>
                <a:gd name="connsiteX6" fmla="*/ 67363 w 67144"/>
                <a:gd name="connsiteY6" fmla="*/ 47965 h 63047"/>
                <a:gd name="connsiteX7" fmla="*/ 64311 w 67144"/>
                <a:gd name="connsiteY7" fmla="*/ 44764 h 63047"/>
                <a:gd name="connsiteX8" fmla="*/ 61259 w 67144"/>
                <a:gd name="connsiteY8" fmla="*/ 47130 h 63047"/>
                <a:gd name="connsiteX9" fmla="*/ 29629 w 67144"/>
                <a:gd name="connsiteY9" fmla="*/ 58404 h 63047"/>
                <a:gd name="connsiteX10" fmla="*/ 12843 w 67144"/>
                <a:gd name="connsiteY10" fmla="*/ 40867 h 63047"/>
                <a:gd name="connsiteX11" fmla="*/ 14230 w 67144"/>
                <a:gd name="connsiteY11" fmla="*/ 30290 h 63047"/>
                <a:gd name="connsiteX12" fmla="*/ 24218 w 67144"/>
                <a:gd name="connsiteY12" fmla="*/ 30290 h 63047"/>
                <a:gd name="connsiteX13" fmla="*/ 15478 w 67144"/>
                <a:gd name="connsiteY13" fmla="*/ 25558 h 63047"/>
                <a:gd name="connsiteX14" fmla="*/ 42947 w 67144"/>
                <a:gd name="connsiteY14" fmla="*/ 4820 h 63047"/>
                <a:gd name="connsiteX15" fmla="*/ 55987 w 67144"/>
                <a:gd name="connsiteY15" fmla="*/ 12753 h 63047"/>
                <a:gd name="connsiteX16" fmla="*/ 23525 w 67144"/>
                <a:gd name="connsiteY16" fmla="*/ 25558 h 63047"/>
                <a:gd name="connsiteX17" fmla="*/ 15478 w 67144"/>
                <a:gd name="connsiteY17" fmla="*/ 25558 h 6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44" h="63047">
                  <a:moveTo>
                    <a:pt x="24218" y="30290"/>
                  </a:moveTo>
                  <a:cubicBezTo>
                    <a:pt x="38230" y="30290"/>
                    <a:pt x="63062" y="28620"/>
                    <a:pt x="63062" y="12614"/>
                  </a:cubicBezTo>
                  <a:cubicBezTo>
                    <a:pt x="63062" y="5516"/>
                    <a:pt x="55849" y="88"/>
                    <a:pt x="43086" y="88"/>
                  </a:cubicBezTo>
                  <a:cubicBezTo>
                    <a:pt x="24218" y="88"/>
                    <a:pt x="218" y="12753"/>
                    <a:pt x="218" y="35857"/>
                  </a:cubicBezTo>
                  <a:cubicBezTo>
                    <a:pt x="218" y="48522"/>
                    <a:pt x="8403" y="63136"/>
                    <a:pt x="29490" y="63136"/>
                  </a:cubicBezTo>
                  <a:cubicBezTo>
                    <a:pt x="32126" y="63136"/>
                    <a:pt x="43224" y="63136"/>
                    <a:pt x="52519" y="59517"/>
                  </a:cubicBezTo>
                  <a:cubicBezTo>
                    <a:pt x="61814" y="55899"/>
                    <a:pt x="67363" y="49496"/>
                    <a:pt x="67363" y="47965"/>
                  </a:cubicBezTo>
                  <a:cubicBezTo>
                    <a:pt x="67363" y="46852"/>
                    <a:pt x="65560" y="44764"/>
                    <a:pt x="64311" y="44764"/>
                  </a:cubicBezTo>
                  <a:cubicBezTo>
                    <a:pt x="63617" y="44764"/>
                    <a:pt x="63479" y="44904"/>
                    <a:pt x="61259" y="47130"/>
                  </a:cubicBezTo>
                  <a:cubicBezTo>
                    <a:pt x="54461" y="54785"/>
                    <a:pt x="42114" y="58404"/>
                    <a:pt x="29629" y="58404"/>
                  </a:cubicBezTo>
                  <a:cubicBezTo>
                    <a:pt x="18253" y="58404"/>
                    <a:pt x="12843" y="51306"/>
                    <a:pt x="12843" y="40867"/>
                  </a:cubicBezTo>
                  <a:cubicBezTo>
                    <a:pt x="12843" y="39476"/>
                    <a:pt x="12843" y="35857"/>
                    <a:pt x="14230" y="30290"/>
                  </a:cubicBezTo>
                  <a:lnTo>
                    <a:pt x="24218" y="30290"/>
                  </a:lnTo>
                  <a:close/>
                  <a:moveTo>
                    <a:pt x="15478" y="25558"/>
                  </a:moveTo>
                  <a:cubicBezTo>
                    <a:pt x="21721" y="6212"/>
                    <a:pt x="38785" y="4820"/>
                    <a:pt x="42947" y="4820"/>
                  </a:cubicBezTo>
                  <a:cubicBezTo>
                    <a:pt x="49883" y="4820"/>
                    <a:pt x="55987" y="7604"/>
                    <a:pt x="55987" y="12753"/>
                  </a:cubicBezTo>
                  <a:cubicBezTo>
                    <a:pt x="55987" y="25558"/>
                    <a:pt x="30045" y="25558"/>
                    <a:pt x="23525" y="25558"/>
                  </a:cubicBezTo>
                  <a:lnTo>
                    <a:pt x="15478" y="2555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7" name="Freeform 7406">
              <a:extLst>
                <a:ext uri="{FF2B5EF4-FFF2-40B4-BE49-F238E27FC236}">
                  <a16:creationId xmlns:a16="http://schemas.microsoft.com/office/drawing/2014/main" id="{2B0667D8-836B-19DD-5D5E-6AEA1EDF9560}"/>
                </a:ext>
              </a:extLst>
            </p:cNvPr>
            <p:cNvSpPr/>
            <p:nvPr>
              <p:custDataLst>
                <p:tags r:id="rId229"/>
              </p:custDataLst>
            </p:nvPr>
          </p:nvSpPr>
          <p:spPr>
            <a:xfrm>
              <a:off x="6897056" y="7800361"/>
              <a:ext cx="80324" cy="63047"/>
            </a:xfrm>
            <a:custGeom>
              <a:avLst/>
              <a:gdLst>
                <a:gd name="connsiteX0" fmla="*/ 65840 w 80324"/>
                <a:gd name="connsiteY0" fmla="*/ 16511 h 63047"/>
                <a:gd name="connsiteX1" fmla="*/ 67921 w 80324"/>
                <a:gd name="connsiteY1" fmla="*/ 7743 h 63047"/>
                <a:gd name="connsiteX2" fmla="*/ 62788 w 80324"/>
                <a:gd name="connsiteY2" fmla="*/ 2872 h 63047"/>
                <a:gd name="connsiteX3" fmla="*/ 55852 w 80324"/>
                <a:gd name="connsiteY3" fmla="*/ 8439 h 63047"/>
                <a:gd name="connsiteX4" fmla="*/ 39204 w 80324"/>
                <a:gd name="connsiteY4" fmla="*/ 88 h 63047"/>
                <a:gd name="connsiteX5" fmla="*/ 222 w 80324"/>
                <a:gd name="connsiteY5" fmla="*/ 38919 h 63047"/>
                <a:gd name="connsiteX6" fmla="*/ 24499 w 80324"/>
                <a:gd name="connsiteY6" fmla="*/ 63136 h 63047"/>
                <a:gd name="connsiteX7" fmla="*/ 46418 w 80324"/>
                <a:gd name="connsiteY7" fmla="*/ 53393 h 63047"/>
                <a:gd name="connsiteX8" fmla="*/ 62788 w 80324"/>
                <a:gd name="connsiteY8" fmla="*/ 63136 h 63047"/>
                <a:gd name="connsiteX9" fmla="*/ 74997 w 80324"/>
                <a:gd name="connsiteY9" fmla="*/ 55342 h 63047"/>
                <a:gd name="connsiteX10" fmla="*/ 80546 w 80324"/>
                <a:gd name="connsiteY10" fmla="*/ 41563 h 63047"/>
                <a:gd name="connsiteX11" fmla="*/ 77632 w 80324"/>
                <a:gd name="connsiteY11" fmla="*/ 39615 h 63047"/>
                <a:gd name="connsiteX12" fmla="*/ 74303 w 80324"/>
                <a:gd name="connsiteY12" fmla="*/ 42677 h 63047"/>
                <a:gd name="connsiteX13" fmla="*/ 63343 w 80324"/>
                <a:gd name="connsiteY13" fmla="*/ 58404 h 63047"/>
                <a:gd name="connsiteX14" fmla="*/ 57794 w 80324"/>
                <a:gd name="connsiteY14" fmla="*/ 51027 h 63047"/>
                <a:gd name="connsiteX15" fmla="*/ 60014 w 80324"/>
                <a:gd name="connsiteY15" fmla="*/ 39893 h 63047"/>
                <a:gd name="connsiteX16" fmla="*/ 65840 w 80324"/>
                <a:gd name="connsiteY16" fmla="*/ 16511 h 63047"/>
                <a:gd name="connsiteX17" fmla="*/ 47251 w 80324"/>
                <a:gd name="connsiteY17" fmla="*/ 43094 h 63047"/>
                <a:gd name="connsiteX18" fmla="*/ 44199 w 80324"/>
                <a:gd name="connsiteY18" fmla="*/ 48244 h 63047"/>
                <a:gd name="connsiteX19" fmla="*/ 24915 w 80324"/>
                <a:gd name="connsiteY19" fmla="*/ 58404 h 63047"/>
                <a:gd name="connsiteX20" fmla="*/ 12707 w 80324"/>
                <a:gd name="connsiteY20" fmla="*/ 44208 h 63047"/>
                <a:gd name="connsiteX21" fmla="*/ 20892 w 80324"/>
                <a:gd name="connsiteY21" fmla="*/ 15954 h 63047"/>
                <a:gd name="connsiteX22" fmla="*/ 39204 w 80324"/>
                <a:gd name="connsiteY22" fmla="*/ 4820 h 63047"/>
                <a:gd name="connsiteX23" fmla="*/ 53632 w 80324"/>
                <a:gd name="connsiteY23" fmla="*/ 16929 h 63047"/>
                <a:gd name="connsiteX24" fmla="*/ 47251 w 80324"/>
                <a:gd name="connsiteY24" fmla="*/ 43094 h 6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0324" h="63047">
                  <a:moveTo>
                    <a:pt x="65840" y="16511"/>
                  </a:moveTo>
                  <a:cubicBezTo>
                    <a:pt x="66534" y="13588"/>
                    <a:pt x="67921" y="8439"/>
                    <a:pt x="67921" y="7743"/>
                  </a:cubicBezTo>
                  <a:cubicBezTo>
                    <a:pt x="67921" y="5377"/>
                    <a:pt x="66118" y="2872"/>
                    <a:pt x="62788" y="2872"/>
                  </a:cubicBezTo>
                  <a:cubicBezTo>
                    <a:pt x="60291" y="2872"/>
                    <a:pt x="56962" y="4542"/>
                    <a:pt x="55852" y="8439"/>
                  </a:cubicBezTo>
                  <a:cubicBezTo>
                    <a:pt x="53216" y="4820"/>
                    <a:pt x="47944" y="88"/>
                    <a:pt x="39204" y="88"/>
                  </a:cubicBezTo>
                  <a:cubicBezTo>
                    <a:pt x="19644" y="88"/>
                    <a:pt x="222" y="19156"/>
                    <a:pt x="222" y="38919"/>
                  </a:cubicBezTo>
                  <a:cubicBezTo>
                    <a:pt x="222" y="53115"/>
                    <a:pt x="10626" y="63136"/>
                    <a:pt x="24499" y="63136"/>
                  </a:cubicBezTo>
                  <a:cubicBezTo>
                    <a:pt x="35875" y="63136"/>
                    <a:pt x="44754" y="55064"/>
                    <a:pt x="46418" y="53393"/>
                  </a:cubicBezTo>
                  <a:cubicBezTo>
                    <a:pt x="48915" y="60213"/>
                    <a:pt x="56546" y="63136"/>
                    <a:pt x="62788" y="63136"/>
                  </a:cubicBezTo>
                  <a:cubicBezTo>
                    <a:pt x="68338" y="63136"/>
                    <a:pt x="72083" y="59935"/>
                    <a:pt x="74997" y="55342"/>
                  </a:cubicBezTo>
                  <a:cubicBezTo>
                    <a:pt x="78604" y="49914"/>
                    <a:pt x="80546" y="42537"/>
                    <a:pt x="80546" y="41563"/>
                  </a:cubicBezTo>
                  <a:cubicBezTo>
                    <a:pt x="80546" y="39615"/>
                    <a:pt x="78187" y="39615"/>
                    <a:pt x="77632" y="39615"/>
                  </a:cubicBezTo>
                  <a:cubicBezTo>
                    <a:pt x="75135" y="39615"/>
                    <a:pt x="74997" y="40450"/>
                    <a:pt x="74303" y="42677"/>
                  </a:cubicBezTo>
                  <a:cubicBezTo>
                    <a:pt x="71806" y="52976"/>
                    <a:pt x="68199" y="58404"/>
                    <a:pt x="63343" y="58404"/>
                  </a:cubicBezTo>
                  <a:cubicBezTo>
                    <a:pt x="59459" y="58404"/>
                    <a:pt x="57794" y="55342"/>
                    <a:pt x="57794" y="51027"/>
                  </a:cubicBezTo>
                  <a:cubicBezTo>
                    <a:pt x="57794" y="48940"/>
                    <a:pt x="59181" y="43651"/>
                    <a:pt x="60014" y="39893"/>
                  </a:cubicBezTo>
                  <a:lnTo>
                    <a:pt x="65840" y="16511"/>
                  </a:lnTo>
                  <a:close/>
                  <a:moveTo>
                    <a:pt x="47251" y="43094"/>
                  </a:moveTo>
                  <a:cubicBezTo>
                    <a:pt x="46696" y="45182"/>
                    <a:pt x="46696" y="45460"/>
                    <a:pt x="44199" y="48244"/>
                  </a:cubicBezTo>
                  <a:cubicBezTo>
                    <a:pt x="39066" y="54089"/>
                    <a:pt x="31852" y="58404"/>
                    <a:pt x="24915" y="58404"/>
                  </a:cubicBezTo>
                  <a:cubicBezTo>
                    <a:pt x="20060" y="58404"/>
                    <a:pt x="12707" y="55759"/>
                    <a:pt x="12707" y="44208"/>
                  </a:cubicBezTo>
                  <a:cubicBezTo>
                    <a:pt x="12707" y="37805"/>
                    <a:pt x="16037" y="23192"/>
                    <a:pt x="20892" y="15954"/>
                  </a:cubicBezTo>
                  <a:cubicBezTo>
                    <a:pt x="26303" y="8300"/>
                    <a:pt x="33378" y="4820"/>
                    <a:pt x="39204" y="4820"/>
                  </a:cubicBezTo>
                  <a:cubicBezTo>
                    <a:pt x="45447" y="4820"/>
                    <a:pt x="51413" y="8578"/>
                    <a:pt x="53632" y="16929"/>
                  </a:cubicBezTo>
                  <a:lnTo>
                    <a:pt x="47251" y="4309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8" name="Freeform 7407">
              <a:extLst>
                <a:ext uri="{FF2B5EF4-FFF2-40B4-BE49-F238E27FC236}">
                  <a16:creationId xmlns:a16="http://schemas.microsoft.com/office/drawing/2014/main" id="{C3BFB606-D6C3-BDAE-230F-FF162903D528}"/>
                </a:ext>
              </a:extLst>
            </p:cNvPr>
            <p:cNvSpPr/>
            <p:nvPr>
              <p:custDataLst>
                <p:tags r:id="rId230"/>
              </p:custDataLst>
            </p:nvPr>
          </p:nvSpPr>
          <p:spPr>
            <a:xfrm>
              <a:off x="7004492" y="7765378"/>
              <a:ext cx="80324" cy="98030"/>
            </a:xfrm>
            <a:custGeom>
              <a:avLst/>
              <a:gdLst>
                <a:gd name="connsiteX0" fmla="*/ 77498 w 80324"/>
                <a:gd name="connsiteY0" fmla="*/ 5287 h 98030"/>
                <a:gd name="connsiteX1" fmla="*/ 78052 w 80324"/>
                <a:gd name="connsiteY1" fmla="*/ 2364 h 98030"/>
                <a:gd name="connsiteX2" fmla="*/ 73752 w 80324"/>
                <a:gd name="connsiteY2" fmla="*/ 137 h 98030"/>
                <a:gd name="connsiteX3" fmla="*/ 56688 w 80324"/>
                <a:gd name="connsiteY3" fmla="*/ 1390 h 98030"/>
                <a:gd name="connsiteX4" fmla="*/ 53359 w 80324"/>
                <a:gd name="connsiteY4" fmla="*/ 2225 h 98030"/>
                <a:gd name="connsiteX5" fmla="*/ 52388 w 80324"/>
                <a:gd name="connsiteY5" fmla="*/ 5426 h 98030"/>
                <a:gd name="connsiteX6" fmla="*/ 56549 w 80324"/>
                <a:gd name="connsiteY6" fmla="*/ 7792 h 98030"/>
                <a:gd name="connsiteX7" fmla="*/ 61266 w 80324"/>
                <a:gd name="connsiteY7" fmla="*/ 8070 h 98030"/>
                <a:gd name="connsiteX8" fmla="*/ 64041 w 80324"/>
                <a:gd name="connsiteY8" fmla="*/ 9880 h 98030"/>
                <a:gd name="connsiteX9" fmla="*/ 62376 w 80324"/>
                <a:gd name="connsiteY9" fmla="*/ 17256 h 98030"/>
                <a:gd name="connsiteX10" fmla="*/ 55856 w 80324"/>
                <a:gd name="connsiteY10" fmla="*/ 43422 h 98030"/>
                <a:gd name="connsiteX11" fmla="*/ 39208 w 80324"/>
                <a:gd name="connsiteY11" fmla="*/ 35071 h 98030"/>
                <a:gd name="connsiteX12" fmla="*/ 225 w 80324"/>
                <a:gd name="connsiteY12" fmla="*/ 73902 h 98030"/>
                <a:gd name="connsiteX13" fmla="*/ 24503 w 80324"/>
                <a:gd name="connsiteY13" fmla="*/ 98119 h 98030"/>
                <a:gd name="connsiteX14" fmla="*/ 46422 w 80324"/>
                <a:gd name="connsiteY14" fmla="*/ 88376 h 98030"/>
                <a:gd name="connsiteX15" fmla="*/ 62792 w 80324"/>
                <a:gd name="connsiteY15" fmla="*/ 98119 h 98030"/>
                <a:gd name="connsiteX16" fmla="*/ 75000 w 80324"/>
                <a:gd name="connsiteY16" fmla="*/ 90325 h 98030"/>
                <a:gd name="connsiteX17" fmla="*/ 80550 w 80324"/>
                <a:gd name="connsiteY17" fmla="*/ 76546 h 98030"/>
                <a:gd name="connsiteX18" fmla="*/ 77636 w 80324"/>
                <a:gd name="connsiteY18" fmla="*/ 74598 h 98030"/>
                <a:gd name="connsiteX19" fmla="*/ 74307 w 80324"/>
                <a:gd name="connsiteY19" fmla="*/ 77659 h 98030"/>
                <a:gd name="connsiteX20" fmla="*/ 63347 w 80324"/>
                <a:gd name="connsiteY20" fmla="*/ 93387 h 98030"/>
                <a:gd name="connsiteX21" fmla="*/ 57798 w 80324"/>
                <a:gd name="connsiteY21" fmla="*/ 86010 h 98030"/>
                <a:gd name="connsiteX22" fmla="*/ 58353 w 80324"/>
                <a:gd name="connsiteY22" fmla="*/ 81556 h 98030"/>
                <a:gd name="connsiteX23" fmla="*/ 77498 w 80324"/>
                <a:gd name="connsiteY23" fmla="*/ 5287 h 98030"/>
                <a:gd name="connsiteX24" fmla="*/ 47255 w 80324"/>
                <a:gd name="connsiteY24" fmla="*/ 78077 h 98030"/>
                <a:gd name="connsiteX25" fmla="*/ 44203 w 80324"/>
                <a:gd name="connsiteY25" fmla="*/ 83227 h 98030"/>
                <a:gd name="connsiteX26" fmla="*/ 24919 w 80324"/>
                <a:gd name="connsiteY26" fmla="*/ 93387 h 98030"/>
                <a:gd name="connsiteX27" fmla="*/ 12711 w 80324"/>
                <a:gd name="connsiteY27" fmla="*/ 79190 h 98030"/>
                <a:gd name="connsiteX28" fmla="*/ 20896 w 80324"/>
                <a:gd name="connsiteY28" fmla="*/ 50937 h 98030"/>
                <a:gd name="connsiteX29" fmla="*/ 39208 w 80324"/>
                <a:gd name="connsiteY29" fmla="*/ 39803 h 98030"/>
                <a:gd name="connsiteX30" fmla="*/ 53636 w 80324"/>
                <a:gd name="connsiteY30" fmla="*/ 51911 h 98030"/>
                <a:gd name="connsiteX31" fmla="*/ 47255 w 80324"/>
                <a:gd name="connsiteY31" fmla="*/ 78077 h 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324" h="98030">
                  <a:moveTo>
                    <a:pt x="77498" y="5287"/>
                  </a:moveTo>
                  <a:cubicBezTo>
                    <a:pt x="78052" y="3338"/>
                    <a:pt x="78052" y="3060"/>
                    <a:pt x="78052" y="2364"/>
                  </a:cubicBezTo>
                  <a:cubicBezTo>
                    <a:pt x="78052" y="-2"/>
                    <a:pt x="75972" y="-2"/>
                    <a:pt x="73752" y="137"/>
                  </a:cubicBezTo>
                  <a:lnTo>
                    <a:pt x="56688" y="1390"/>
                  </a:lnTo>
                  <a:cubicBezTo>
                    <a:pt x="54330" y="1529"/>
                    <a:pt x="54052" y="1668"/>
                    <a:pt x="53359" y="2225"/>
                  </a:cubicBezTo>
                  <a:cubicBezTo>
                    <a:pt x="52804" y="2921"/>
                    <a:pt x="52388" y="4591"/>
                    <a:pt x="52388" y="5426"/>
                  </a:cubicBezTo>
                  <a:cubicBezTo>
                    <a:pt x="52388" y="7792"/>
                    <a:pt x="54607" y="7792"/>
                    <a:pt x="56549" y="7792"/>
                  </a:cubicBezTo>
                  <a:cubicBezTo>
                    <a:pt x="56688" y="7792"/>
                    <a:pt x="59185" y="7792"/>
                    <a:pt x="61266" y="8070"/>
                  </a:cubicBezTo>
                  <a:cubicBezTo>
                    <a:pt x="63902" y="8349"/>
                    <a:pt x="64041" y="8766"/>
                    <a:pt x="64041" y="9880"/>
                  </a:cubicBezTo>
                  <a:cubicBezTo>
                    <a:pt x="64041" y="10576"/>
                    <a:pt x="62931" y="14751"/>
                    <a:pt x="62376" y="17256"/>
                  </a:cubicBezTo>
                  <a:lnTo>
                    <a:pt x="55856" y="43422"/>
                  </a:lnTo>
                  <a:cubicBezTo>
                    <a:pt x="53220" y="39803"/>
                    <a:pt x="47948" y="35071"/>
                    <a:pt x="39208" y="35071"/>
                  </a:cubicBezTo>
                  <a:cubicBezTo>
                    <a:pt x="19647" y="35071"/>
                    <a:pt x="225" y="54138"/>
                    <a:pt x="225" y="73902"/>
                  </a:cubicBezTo>
                  <a:cubicBezTo>
                    <a:pt x="225" y="88098"/>
                    <a:pt x="10630" y="98119"/>
                    <a:pt x="24503" y="98119"/>
                  </a:cubicBezTo>
                  <a:cubicBezTo>
                    <a:pt x="35879" y="98119"/>
                    <a:pt x="44757" y="90046"/>
                    <a:pt x="46422" y="88376"/>
                  </a:cubicBezTo>
                  <a:cubicBezTo>
                    <a:pt x="48919" y="95196"/>
                    <a:pt x="56549" y="98119"/>
                    <a:pt x="62792" y="98119"/>
                  </a:cubicBezTo>
                  <a:cubicBezTo>
                    <a:pt x="68341" y="98119"/>
                    <a:pt x="72087" y="94918"/>
                    <a:pt x="75000" y="90325"/>
                  </a:cubicBezTo>
                  <a:cubicBezTo>
                    <a:pt x="78607" y="84897"/>
                    <a:pt x="80550" y="77520"/>
                    <a:pt x="80550" y="76546"/>
                  </a:cubicBezTo>
                  <a:cubicBezTo>
                    <a:pt x="80550" y="74598"/>
                    <a:pt x="78191" y="74598"/>
                    <a:pt x="77636" y="74598"/>
                  </a:cubicBezTo>
                  <a:cubicBezTo>
                    <a:pt x="75139" y="74598"/>
                    <a:pt x="75000" y="75433"/>
                    <a:pt x="74307" y="77659"/>
                  </a:cubicBezTo>
                  <a:cubicBezTo>
                    <a:pt x="71810" y="87959"/>
                    <a:pt x="68203" y="93387"/>
                    <a:pt x="63347" y="93387"/>
                  </a:cubicBezTo>
                  <a:cubicBezTo>
                    <a:pt x="59463" y="93387"/>
                    <a:pt x="57798" y="90325"/>
                    <a:pt x="57798" y="86010"/>
                  </a:cubicBezTo>
                  <a:cubicBezTo>
                    <a:pt x="57798" y="84479"/>
                    <a:pt x="57937" y="82948"/>
                    <a:pt x="58353" y="81556"/>
                  </a:cubicBezTo>
                  <a:lnTo>
                    <a:pt x="77498" y="5287"/>
                  </a:lnTo>
                  <a:close/>
                  <a:moveTo>
                    <a:pt x="47255" y="78077"/>
                  </a:moveTo>
                  <a:cubicBezTo>
                    <a:pt x="46700" y="80165"/>
                    <a:pt x="46700" y="80443"/>
                    <a:pt x="44203" y="83227"/>
                  </a:cubicBezTo>
                  <a:cubicBezTo>
                    <a:pt x="39070" y="89072"/>
                    <a:pt x="31856" y="93387"/>
                    <a:pt x="24919" y="93387"/>
                  </a:cubicBezTo>
                  <a:cubicBezTo>
                    <a:pt x="20064" y="93387"/>
                    <a:pt x="12711" y="90742"/>
                    <a:pt x="12711" y="79190"/>
                  </a:cubicBezTo>
                  <a:cubicBezTo>
                    <a:pt x="12711" y="72788"/>
                    <a:pt x="16041" y="58175"/>
                    <a:pt x="20896" y="50937"/>
                  </a:cubicBezTo>
                  <a:cubicBezTo>
                    <a:pt x="26307" y="43282"/>
                    <a:pt x="33382" y="39803"/>
                    <a:pt x="39208" y="39803"/>
                  </a:cubicBezTo>
                  <a:cubicBezTo>
                    <a:pt x="45451" y="39803"/>
                    <a:pt x="51416" y="43561"/>
                    <a:pt x="53636" y="51911"/>
                  </a:cubicBezTo>
                  <a:lnTo>
                    <a:pt x="47255" y="7807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09" name="Freeform 7408">
              <a:extLst>
                <a:ext uri="{FF2B5EF4-FFF2-40B4-BE49-F238E27FC236}">
                  <a16:creationId xmlns:a16="http://schemas.microsoft.com/office/drawing/2014/main" id="{9C1A6E9D-D8E0-8B02-1A15-C373F234586E}"/>
                </a:ext>
              </a:extLst>
            </p:cNvPr>
            <p:cNvSpPr/>
            <p:nvPr>
              <p:custDataLst>
                <p:tags r:id="rId231"/>
              </p:custDataLst>
            </p:nvPr>
          </p:nvSpPr>
          <p:spPr>
            <a:xfrm>
              <a:off x="7120012" y="7711729"/>
              <a:ext cx="142946" cy="143603"/>
            </a:xfrm>
            <a:custGeom>
              <a:avLst/>
              <a:gdLst>
                <a:gd name="connsiteX0" fmla="*/ 76558 w 142946"/>
                <a:gd name="connsiteY0" fmla="*/ 76663 h 143603"/>
                <a:gd name="connsiteX1" fmla="*/ 135990 w 142946"/>
                <a:gd name="connsiteY1" fmla="*/ 76663 h 143603"/>
                <a:gd name="connsiteX2" fmla="*/ 143176 w 142946"/>
                <a:gd name="connsiteY2" fmla="*/ 71987 h 143603"/>
                <a:gd name="connsiteX3" fmla="*/ 135990 w 142946"/>
                <a:gd name="connsiteY3" fmla="*/ 67115 h 143603"/>
                <a:gd name="connsiteX4" fmla="*/ 76558 w 142946"/>
                <a:gd name="connsiteY4" fmla="*/ 67115 h 143603"/>
                <a:gd name="connsiteX5" fmla="*/ 76558 w 142946"/>
                <a:gd name="connsiteY5" fmla="*/ 7297 h 143603"/>
                <a:gd name="connsiteX6" fmla="*/ 71897 w 142946"/>
                <a:gd name="connsiteY6" fmla="*/ 87 h 143603"/>
                <a:gd name="connsiteX7" fmla="*/ 67042 w 142946"/>
                <a:gd name="connsiteY7" fmla="*/ 7297 h 143603"/>
                <a:gd name="connsiteX8" fmla="*/ 67042 w 142946"/>
                <a:gd name="connsiteY8" fmla="*/ 67115 h 143603"/>
                <a:gd name="connsiteX9" fmla="*/ 7416 w 142946"/>
                <a:gd name="connsiteY9" fmla="*/ 67115 h 143603"/>
                <a:gd name="connsiteX10" fmla="*/ 230 w 142946"/>
                <a:gd name="connsiteY10" fmla="*/ 71792 h 143603"/>
                <a:gd name="connsiteX11" fmla="*/ 7416 w 142946"/>
                <a:gd name="connsiteY11" fmla="*/ 76663 h 143603"/>
                <a:gd name="connsiteX12" fmla="*/ 67042 w 142946"/>
                <a:gd name="connsiteY12" fmla="*/ 76663 h 143603"/>
                <a:gd name="connsiteX13" fmla="*/ 67042 w 142946"/>
                <a:gd name="connsiteY13" fmla="*/ 136482 h 143603"/>
                <a:gd name="connsiteX14" fmla="*/ 71703 w 142946"/>
                <a:gd name="connsiteY14" fmla="*/ 143691 h 143603"/>
                <a:gd name="connsiteX15" fmla="*/ 76558 w 142946"/>
                <a:gd name="connsiteY15" fmla="*/ 136482 h 143603"/>
                <a:gd name="connsiteX16" fmla="*/ 76558 w 142946"/>
                <a:gd name="connsiteY16" fmla="*/ 76663 h 14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46" h="143603">
                  <a:moveTo>
                    <a:pt x="76558" y="76663"/>
                  </a:moveTo>
                  <a:lnTo>
                    <a:pt x="135990" y="76663"/>
                  </a:lnTo>
                  <a:cubicBezTo>
                    <a:pt x="138515" y="76663"/>
                    <a:pt x="143176" y="76663"/>
                    <a:pt x="143176" y="71987"/>
                  </a:cubicBezTo>
                  <a:cubicBezTo>
                    <a:pt x="143176" y="67115"/>
                    <a:pt x="138709" y="67115"/>
                    <a:pt x="135990" y="67115"/>
                  </a:cubicBezTo>
                  <a:lnTo>
                    <a:pt x="76558" y="67115"/>
                  </a:lnTo>
                  <a:lnTo>
                    <a:pt x="76558" y="7297"/>
                  </a:lnTo>
                  <a:cubicBezTo>
                    <a:pt x="76558" y="4764"/>
                    <a:pt x="76558" y="87"/>
                    <a:pt x="71897" y="87"/>
                  </a:cubicBezTo>
                  <a:cubicBezTo>
                    <a:pt x="67042" y="87"/>
                    <a:pt x="67042" y="4569"/>
                    <a:pt x="67042" y="7297"/>
                  </a:cubicBezTo>
                  <a:lnTo>
                    <a:pt x="67042" y="67115"/>
                  </a:lnTo>
                  <a:lnTo>
                    <a:pt x="7416" y="67115"/>
                  </a:lnTo>
                  <a:cubicBezTo>
                    <a:pt x="4891" y="67115"/>
                    <a:pt x="230" y="67115"/>
                    <a:pt x="230" y="71792"/>
                  </a:cubicBezTo>
                  <a:cubicBezTo>
                    <a:pt x="230" y="76663"/>
                    <a:pt x="4697" y="76663"/>
                    <a:pt x="7416" y="76663"/>
                  </a:cubicBezTo>
                  <a:lnTo>
                    <a:pt x="67042" y="76663"/>
                  </a:lnTo>
                  <a:lnTo>
                    <a:pt x="67042" y="136482"/>
                  </a:lnTo>
                  <a:cubicBezTo>
                    <a:pt x="67042" y="139015"/>
                    <a:pt x="67042" y="143691"/>
                    <a:pt x="71703" y="143691"/>
                  </a:cubicBezTo>
                  <a:cubicBezTo>
                    <a:pt x="76558" y="143691"/>
                    <a:pt x="76558" y="139210"/>
                    <a:pt x="76558" y="136482"/>
                  </a:cubicBezTo>
                  <a:lnTo>
                    <a:pt x="76558" y="766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0" name="Freeform 7409">
              <a:extLst>
                <a:ext uri="{FF2B5EF4-FFF2-40B4-BE49-F238E27FC236}">
                  <a16:creationId xmlns:a16="http://schemas.microsoft.com/office/drawing/2014/main" id="{59F050EB-C5BB-0932-3147-5E113B118E36}"/>
                </a:ext>
              </a:extLst>
            </p:cNvPr>
            <p:cNvSpPr/>
            <p:nvPr>
              <p:custDataLst>
                <p:tags r:id="rId232"/>
              </p:custDataLst>
            </p:nvPr>
          </p:nvSpPr>
          <p:spPr>
            <a:xfrm>
              <a:off x="7297916" y="7702961"/>
              <a:ext cx="70696" cy="129379"/>
            </a:xfrm>
            <a:custGeom>
              <a:avLst/>
              <a:gdLst>
                <a:gd name="connsiteX0" fmla="*/ 44130 w 70696"/>
                <a:gd name="connsiteY0" fmla="*/ 5543 h 129379"/>
                <a:gd name="connsiteX1" fmla="*/ 38303 w 70696"/>
                <a:gd name="connsiteY1" fmla="*/ 87 h 129379"/>
                <a:gd name="connsiteX2" fmla="*/ 236 w 70696"/>
                <a:gd name="connsiteY2" fmla="*/ 12557 h 129379"/>
                <a:gd name="connsiteX3" fmla="*/ 236 w 70696"/>
                <a:gd name="connsiteY3" fmla="*/ 19572 h 129379"/>
                <a:gd name="connsiteX4" fmla="*/ 28398 w 70696"/>
                <a:gd name="connsiteY4" fmla="*/ 14116 h 129379"/>
                <a:gd name="connsiteX5" fmla="*/ 28398 w 70696"/>
                <a:gd name="connsiteY5" fmla="*/ 113489 h 129379"/>
                <a:gd name="connsiteX6" fmla="*/ 8976 w 70696"/>
                <a:gd name="connsiteY6" fmla="*/ 122452 h 129379"/>
                <a:gd name="connsiteX7" fmla="*/ 1595 w 70696"/>
                <a:gd name="connsiteY7" fmla="*/ 122452 h 129379"/>
                <a:gd name="connsiteX8" fmla="*/ 1595 w 70696"/>
                <a:gd name="connsiteY8" fmla="*/ 129467 h 129379"/>
                <a:gd name="connsiteX9" fmla="*/ 36167 w 70696"/>
                <a:gd name="connsiteY9" fmla="*/ 128688 h 129379"/>
                <a:gd name="connsiteX10" fmla="*/ 70932 w 70696"/>
                <a:gd name="connsiteY10" fmla="*/ 129467 h 129379"/>
                <a:gd name="connsiteX11" fmla="*/ 70932 w 70696"/>
                <a:gd name="connsiteY11" fmla="*/ 122452 h 129379"/>
                <a:gd name="connsiteX12" fmla="*/ 63552 w 70696"/>
                <a:gd name="connsiteY12" fmla="*/ 122452 h 129379"/>
                <a:gd name="connsiteX13" fmla="*/ 44130 w 70696"/>
                <a:gd name="connsiteY13" fmla="*/ 113489 h 129379"/>
                <a:gd name="connsiteX14" fmla="*/ 44130 w 70696"/>
                <a:gd name="connsiteY14" fmla="*/ 5543 h 12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96" h="129379">
                  <a:moveTo>
                    <a:pt x="44130" y="5543"/>
                  </a:moveTo>
                  <a:cubicBezTo>
                    <a:pt x="44130" y="282"/>
                    <a:pt x="43741" y="87"/>
                    <a:pt x="38303" y="87"/>
                  </a:cubicBezTo>
                  <a:cubicBezTo>
                    <a:pt x="25873" y="12363"/>
                    <a:pt x="8199" y="12557"/>
                    <a:pt x="236" y="12557"/>
                  </a:cubicBezTo>
                  <a:lnTo>
                    <a:pt x="236" y="19572"/>
                  </a:lnTo>
                  <a:cubicBezTo>
                    <a:pt x="4897" y="19572"/>
                    <a:pt x="17716" y="19572"/>
                    <a:pt x="28398" y="14116"/>
                  </a:cubicBezTo>
                  <a:lnTo>
                    <a:pt x="28398" y="113489"/>
                  </a:lnTo>
                  <a:cubicBezTo>
                    <a:pt x="28398" y="119919"/>
                    <a:pt x="28398" y="122452"/>
                    <a:pt x="8976" y="122452"/>
                  </a:cubicBezTo>
                  <a:lnTo>
                    <a:pt x="1595" y="122452"/>
                  </a:lnTo>
                  <a:lnTo>
                    <a:pt x="1595" y="129467"/>
                  </a:lnTo>
                  <a:cubicBezTo>
                    <a:pt x="5091" y="129272"/>
                    <a:pt x="28980" y="128688"/>
                    <a:pt x="36167" y="128688"/>
                  </a:cubicBezTo>
                  <a:cubicBezTo>
                    <a:pt x="42187" y="128688"/>
                    <a:pt x="66659" y="129272"/>
                    <a:pt x="70932" y="129467"/>
                  </a:cubicBezTo>
                  <a:lnTo>
                    <a:pt x="70932" y="122452"/>
                  </a:lnTo>
                  <a:lnTo>
                    <a:pt x="63552" y="122452"/>
                  </a:lnTo>
                  <a:cubicBezTo>
                    <a:pt x="44130" y="122452"/>
                    <a:pt x="44130" y="119919"/>
                    <a:pt x="44130" y="113489"/>
                  </a:cubicBezTo>
                  <a:lnTo>
                    <a:pt x="44130" y="554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1" name="Freeform 7410">
              <a:extLst>
                <a:ext uri="{FF2B5EF4-FFF2-40B4-BE49-F238E27FC236}">
                  <a16:creationId xmlns:a16="http://schemas.microsoft.com/office/drawing/2014/main" id="{481F5F94-5129-ABE4-1A51-A271A2BD7F36}"/>
                </a:ext>
              </a:extLst>
            </p:cNvPr>
            <p:cNvSpPr/>
            <p:nvPr>
              <p:custDataLst>
                <p:tags r:id="rId233"/>
              </p:custDataLst>
            </p:nvPr>
          </p:nvSpPr>
          <p:spPr>
            <a:xfrm>
              <a:off x="7532143" y="7688371"/>
              <a:ext cx="169526" cy="11134"/>
            </a:xfrm>
            <a:custGeom>
              <a:avLst/>
              <a:gdLst>
                <a:gd name="connsiteX0" fmla="*/ 160060 w 169526"/>
                <a:gd name="connsiteY0" fmla="*/ 11219 h 11134"/>
                <a:gd name="connsiteX1" fmla="*/ 169771 w 169526"/>
                <a:gd name="connsiteY1" fmla="*/ 5652 h 11134"/>
                <a:gd name="connsiteX2" fmla="*/ 160060 w 169526"/>
                <a:gd name="connsiteY2" fmla="*/ 85 h 11134"/>
                <a:gd name="connsiteX3" fmla="*/ 9955 w 169526"/>
                <a:gd name="connsiteY3" fmla="*/ 85 h 11134"/>
                <a:gd name="connsiteX4" fmla="*/ 244 w 169526"/>
                <a:gd name="connsiteY4" fmla="*/ 5652 h 11134"/>
                <a:gd name="connsiteX5" fmla="*/ 9955 w 169526"/>
                <a:gd name="connsiteY5" fmla="*/ 11219 h 11134"/>
                <a:gd name="connsiteX6" fmla="*/ 160060 w 169526"/>
                <a:gd name="connsiteY6" fmla="*/ 11219 h 1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26" h="11134">
                  <a:moveTo>
                    <a:pt x="160060" y="11219"/>
                  </a:moveTo>
                  <a:cubicBezTo>
                    <a:pt x="164777" y="11219"/>
                    <a:pt x="169771" y="11219"/>
                    <a:pt x="169771" y="5652"/>
                  </a:cubicBezTo>
                  <a:cubicBezTo>
                    <a:pt x="169771" y="85"/>
                    <a:pt x="164777" y="85"/>
                    <a:pt x="160060" y="85"/>
                  </a:cubicBezTo>
                  <a:lnTo>
                    <a:pt x="9955" y="85"/>
                  </a:lnTo>
                  <a:cubicBezTo>
                    <a:pt x="5238" y="85"/>
                    <a:pt x="244" y="85"/>
                    <a:pt x="244" y="5652"/>
                  </a:cubicBezTo>
                  <a:cubicBezTo>
                    <a:pt x="244" y="11219"/>
                    <a:pt x="5238" y="11219"/>
                    <a:pt x="9955" y="11219"/>
                  </a:cubicBezTo>
                  <a:lnTo>
                    <a:pt x="160060" y="1121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2" name="Freeform 7411">
              <a:extLst>
                <a:ext uri="{FF2B5EF4-FFF2-40B4-BE49-F238E27FC236}">
                  <a16:creationId xmlns:a16="http://schemas.microsoft.com/office/drawing/2014/main" id="{9B12F64C-00EF-59B4-CA7D-4D746AD58C2F}"/>
                </a:ext>
              </a:extLst>
            </p:cNvPr>
            <p:cNvSpPr/>
            <p:nvPr>
              <p:custDataLst>
                <p:tags r:id="rId234"/>
              </p:custDataLst>
            </p:nvPr>
          </p:nvSpPr>
          <p:spPr>
            <a:xfrm>
              <a:off x="7823935" y="7640493"/>
              <a:ext cx="144833" cy="177034"/>
            </a:xfrm>
            <a:custGeom>
              <a:avLst/>
              <a:gdLst>
                <a:gd name="connsiteX0" fmla="*/ 21620 w 144833"/>
                <a:gd name="connsiteY0" fmla="*/ 157078 h 177034"/>
                <a:gd name="connsiteX1" fmla="*/ 6637 w 144833"/>
                <a:gd name="connsiteY1" fmla="*/ 168490 h 177034"/>
                <a:gd name="connsiteX2" fmla="*/ 256 w 144833"/>
                <a:gd name="connsiteY2" fmla="*/ 173779 h 177034"/>
                <a:gd name="connsiteX3" fmla="*/ 3863 w 144833"/>
                <a:gd name="connsiteY3" fmla="*/ 177119 h 177034"/>
                <a:gd name="connsiteX4" fmla="*/ 27169 w 144833"/>
                <a:gd name="connsiteY4" fmla="*/ 176284 h 177034"/>
                <a:gd name="connsiteX5" fmla="*/ 54638 w 144833"/>
                <a:gd name="connsiteY5" fmla="*/ 177119 h 177034"/>
                <a:gd name="connsiteX6" fmla="*/ 59632 w 144833"/>
                <a:gd name="connsiteY6" fmla="*/ 171552 h 177034"/>
                <a:gd name="connsiteX7" fmla="*/ 52973 w 144833"/>
                <a:gd name="connsiteY7" fmla="*/ 168490 h 177034"/>
                <a:gd name="connsiteX8" fmla="*/ 39100 w 144833"/>
                <a:gd name="connsiteY8" fmla="*/ 164036 h 177034"/>
                <a:gd name="connsiteX9" fmla="*/ 52695 w 144833"/>
                <a:gd name="connsiteY9" fmla="*/ 108365 h 177034"/>
                <a:gd name="connsiteX10" fmla="*/ 78221 w 144833"/>
                <a:gd name="connsiteY10" fmla="*/ 126180 h 177034"/>
                <a:gd name="connsiteX11" fmla="*/ 145089 w 144833"/>
                <a:gd name="connsiteY11" fmla="*/ 44622 h 177034"/>
                <a:gd name="connsiteX12" fmla="*/ 108187 w 144833"/>
                <a:gd name="connsiteY12" fmla="*/ 85 h 177034"/>
                <a:gd name="connsiteX13" fmla="*/ 71840 w 144833"/>
                <a:gd name="connsiteY13" fmla="*/ 20961 h 177034"/>
                <a:gd name="connsiteX14" fmla="*/ 46869 w 144833"/>
                <a:gd name="connsiteY14" fmla="*/ 85 h 177034"/>
                <a:gd name="connsiteX15" fmla="*/ 26337 w 144833"/>
                <a:gd name="connsiteY15" fmla="*/ 15951 h 177034"/>
                <a:gd name="connsiteX16" fmla="*/ 17736 w 144833"/>
                <a:gd name="connsiteY16" fmla="*/ 42952 h 177034"/>
                <a:gd name="connsiteX17" fmla="*/ 21065 w 144833"/>
                <a:gd name="connsiteY17" fmla="*/ 45735 h 177034"/>
                <a:gd name="connsiteX18" fmla="*/ 25782 w 144833"/>
                <a:gd name="connsiteY18" fmla="*/ 39333 h 177034"/>
                <a:gd name="connsiteX19" fmla="*/ 46036 w 144833"/>
                <a:gd name="connsiteY19" fmla="*/ 6209 h 177034"/>
                <a:gd name="connsiteX20" fmla="*/ 54638 w 144833"/>
                <a:gd name="connsiteY20" fmla="*/ 19013 h 177034"/>
                <a:gd name="connsiteX21" fmla="*/ 52695 w 144833"/>
                <a:gd name="connsiteY21" fmla="*/ 33209 h 177034"/>
                <a:gd name="connsiteX22" fmla="*/ 21620 w 144833"/>
                <a:gd name="connsiteY22" fmla="*/ 157078 h 177034"/>
                <a:gd name="connsiteX23" fmla="*/ 70453 w 144833"/>
                <a:gd name="connsiteY23" fmla="*/ 36271 h 177034"/>
                <a:gd name="connsiteX24" fmla="*/ 84880 w 144833"/>
                <a:gd name="connsiteY24" fmla="*/ 16786 h 177034"/>
                <a:gd name="connsiteX25" fmla="*/ 107355 w 144833"/>
                <a:gd name="connsiteY25" fmla="*/ 6209 h 177034"/>
                <a:gd name="connsiteX26" fmla="*/ 125112 w 144833"/>
                <a:gd name="connsiteY26" fmla="*/ 32374 h 177034"/>
                <a:gd name="connsiteX27" fmla="*/ 110962 w 144833"/>
                <a:gd name="connsiteY27" fmla="*/ 91386 h 177034"/>
                <a:gd name="connsiteX28" fmla="*/ 77944 w 144833"/>
                <a:gd name="connsiteY28" fmla="*/ 120056 h 177034"/>
                <a:gd name="connsiteX29" fmla="*/ 56025 w 144833"/>
                <a:gd name="connsiteY29" fmla="*/ 95283 h 177034"/>
                <a:gd name="connsiteX30" fmla="*/ 56857 w 144833"/>
                <a:gd name="connsiteY30" fmla="*/ 90829 h 177034"/>
                <a:gd name="connsiteX31" fmla="*/ 70453 w 144833"/>
                <a:gd name="connsiteY31" fmla="*/ 36271 h 1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4833" h="177034">
                  <a:moveTo>
                    <a:pt x="21620" y="157078"/>
                  </a:moveTo>
                  <a:cubicBezTo>
                    <a:pt x="19400" y="166542"/>
                    <a:pt x="18845" y="168490"/>
                    <a:pt x="6637" y="168490"/>
                  </a:cubicBezTo>
                  <a:cubicBezTo>
                    <a:pt x="3308" y="168490"/>
                    <a:pt x="256" y="168490"/>
                    <a:pt x="256" y="173779"/>
                  </a:cubicBezTo>
                  <a:cubicBezTo>
                    <a:pt x="256" y="176006"/>
                    <a:pt x="1643" y="177119"/>
                    <a:pt x="3863" y="177119"/>
                  </a:cubicBezTo>
                  <a:cubicBezTo>
                    <a:pt x="11354" y="177119"/>
                    <a:pt x="19400" y="176284"/>
                    <a:pt x="27169" y="176284"/>
                  </a:cubicBezTo>
                  <a:cubicBezTo>
                    <a:pt x="36325" y="176284"/>
                    <a:pt x="45759" y="177119"/>
                    <a:pt x="54638" y="177119"/>
                  </a:cubicBezTo>
                  <a:cubicBezTo>
                    <a:pt x="56025" y="177119"/>
                    <a:pt x="59632" y="177119"/>
                    <a:pt x="59632" y="171552"/>
                  </a:cubicBezTo>
                  <a:cubicBezTo>
                    <a:pt x="59632" y="168490"/>
                    <a:pt x="56857" y="168490"/>
                    <a:pt x="52973" y="168490"/>
                  </a:cubicBezTo>
                  <a:cubicBezTo>
                    <a:pt x="39100" y="168490"/>
                    <a:pt x="39100" y="166542"/>
                    <a:pt x="39100" y="164036"/>
                  </a:cubicBezTo>
                  <a:cubicBezTo>
                    <a:pt x="39100" y="160696"/>
                    <a:pt x="50753" y="115324"/>
                    <a:pt x="52695" y="108365"/>
                  </a:cubicBezTo>
                  <a:cubicBezTo>
                    <a:pt x="56302" y="116438"/>
                    <a:pt x="64071" y="126180"/>
                    <a:pt x="78221" y="126180"/>
                  </a:cubicBezTo>
                  <a:cubicBezTo>
                    <a:pt x="110407" y="126180"/>
                    <a:pt x="145089" y="85540"/>
                    <a:pt x="145089" y="44622"/>
                  </a:cubicBezTo>
                  <a:cubicBezTo>
                    <a:pt x="145089" y="18456"/>
                    <a:pt x="129274" y="85"/>
                    <a:pt x="108187" y="85"/>
                  </a:cubicBezTo>
                  <a:cubicBezTo>
                    <a:pt x="94314" y="85"/>
                    <a:pt x="80996" y="10106"/>
                    <a:pt x="71840" y="20961"/>
                  </a:cubicBezTo>
                  <a:cubicBezTo>
                    <a:pt x="69065" y="5930"/>
                    <a:pt x="57135" y="85"/>
                    <a:pt x="46869" y="85"/>
                  </a:cubicBezTo>
                  <a:cubicBezTo>
                    <a:pt x="34106" y="85"/>
                    <a:pt x="28834" y="10941"/>
                    <a:pt x="26337" y="15951"/>
                  </a:cubicBezTo>
                  <a:cubicBezTo>
                    <a:pt x="21343" y="25415"/>
                    <a:pt x="17736" y="42116"/>
                    <a:pt x="17736" y="42952"/>
                  </a:cubicBezTo>
                  <a:cubicBezTo>
                    <a:pt x="17736" y="45735"/>
                    <a:pt x="20510" y="45735"/>
                    <a:pt x="21065" y="45735"/>
                  </a:cubicBezTo>
                  <a:cubicBezTo>
                    <a:pt x="23840" y="45735"/>
                    <a:pt x="24117" y="45457"/>
                    <a:pt x="25782" y="39333"/>
                  </a:cubicBezTo>
                  <a:cubicBezTo>
                    <a:pt x="30499" y="19570"/>
                    <a:pt x="36048" y="6209"/>
                    <a:pt x="46036" y="6209"/>
                  </a:cubicBezTo>
                  <a:cubicBezTo>
                    <a:pt x="50753" y="6209"/>
                    <a:pt x="54638" y="8435"/>
                    <a:pt x="54638" y="19013"/>
                  </a:cubicBezTo>
                  <a:cubicBezTo>
                    <a:pt x="54638" y="25415"/>
                    <a:pt x="53805" y="28477"/>
                    <a:pt x="52695" y="33209"/>
                  </a:cubicBezTo>
                  <a:lnTo>
                    <a:pt x="21620" y="157078"/>
                  </a:lnTo>
                  <a:close/>
                  <a:moveTo>
                    <a:pt x="70453" y="36271"/>
                  </a:moveTo>
                  <a:cubicBezTo>
                    <a:pt x="72395" y="28755"/>
                    <a:pt x="79886" y="20961"/>
                    <a:pt x="84880" y="16786"/>
                  </a:cubicBezTo>
                  <a:cubicBezTo>
                    <a:pt x="94591" y="8157"/>
                    <a:pt x="102638" y="6209"/>
                    <a:pt x="107355" y="6209"/>
                  </a:cubicBezTo>
                  <a:cubicBezTo>
                    <a:pt x="118453" y="6209"/>
                    <a:pt x="125112" y="15951"/>
                    <a:pt x="125112" y="32374"/>
                  </a:cubicBezTo>
                  <a:cubicBezTo>
                    <a:pt x="125112" y="48797"/>
                    <a:pt x="115956" y="80808"/>
                    <a:pt x="110962" y="91386"/>
                  </a:cubicBezTo>
                  <a:cubicBezTo>
                    <a:pt x="101528" y="110870"/>
                    <a:pt x="88210" y="120056"/>
                    <a:pt x="77944" y="120056"/>
                  </a:cubicBezTo>
                  <a:cubicBezTo>
                    <a:pt x="59632" y="120056"/>
                    <a:pt x="56025" y="96953"/>
                    <a:pt x="56025" y="95283"/>
                  </a:cubicBezTo>
                  <a:cubicBezTo>
                    <a:pt x="56025" y="94726"/>
                    <a:pt x="56025" y="94169"/>
                    <a:pt x="56857" y="90829"/>
                  </a:cubicBezTo>
                  <a:lnTo>
                    <a:pt x="70453" y="3627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3" name="Freeform 7412">
              <a:extLst>
                <a:ext uri="{FF2B5EF4-FFF2-40B4-BE49-F238E27FC236}">
                  <a16:creationId xmlns:a16="http://schemas.microsoft.com/office/drawing/2014/main" id="{C118190E-28F3-2560-FA76-1BF34BB34247}"/>
                </a:ext>
              </a:extLst>
            </p:cNvPr>
            <p:cNvSpPr/>
            <p:nvPr>
              <p:custDataLst>
                <p:tags r:id="rId235"/>
              </p:custDataLst>
            </p:nvPr>
          </p:nvSpPr>
          <p:spPr>
            <a:xfrm>
              <a:off x="7981539" y="7519411"/>
              <a:ext cx="58848" cy="131133"/>
            </a:xfrm>
            <a:custGeom>
              <a:avLst/>
              <a:gdLst>
                <a:gd name="connsiteX0" fmla="*/ 54060 w 58848"/>
                <a:gd name="connsiteY0" fmla="*/ 7485 h 131133"/>
                <a:gd name="connsiteX1" fmla="*/ 46291 w 58848"/>
                <a:gd name="connsiteY1" fmla="*/ 81 h 131133"/>
                <a:gd name="connsiteX2" fmla="*/ 35415 w 58848"/>
                <a:gd name="connsiteY2" fmla="*/ 10797 h 131133"/>
                <a:gd name="connsiteX3" fmla="*/ 43183 w 58848"/>
                <a:gd name="connsiteY3" fmla="*/ 18202 h 131133"/>
                <a:gd name="connsiteX4" fmla="*/ 54060 w 58848"/>
                <a:gd name="connsiteY4" fmla="*/ 7485 h 131133"/>
                <a:gd name="connsiteX5" fmla="*/ 14439 w 58848"/>
                <a:gd name="connsiteY5" fmla="*/ 106468 h 131133"/>
                <a:gd name="connsiteX6" fmla="*/ 12691 w 58848"/>
                <a:gd name="connsiteY6" fmla="*/ 114652 h 131133"/>
                <a:gd name="connsiteX7" fmla="*/ 31142 w 58848"/>
                <a:gd name="connsiteY7" fmla="*/ 131214 h 131133"/>
                <a:gd name="connsiteX8" fmla="*/ 59110 w 58848"/>
                <a:gd name="connsiteY8" fmla="*/ 101402 h 131133"/>
                <a:gd name="connsiteX9" fmla="*/ 56002 w 58848"/>
                <a:gd name="connsiteY9" fmla="*/ 98869 h 131133"/>
                <a:gd name="connsiteX10" fmla="*/ 52312 w 58848"/>
                <a:gd name="connsiteY10" fmla="*/ 102182 h 131133"/>
                <a:gd name="connsiteX11" fmla="*/ 31724 w 58848"/>
                <a:gd name="connsiteY11" fmla="*/ 125758 h 131133"/>
                <a:gd name="connsiteX12" fmla="*/ 26869 w 58848"/>
                <a:gd name="connsiteY12" fmla="*/ 118939 h 131133"/>
                <a:gd name="connsiteX13" fmla="*/ 29977 w 58848"/>
                <a:gd name="connsiteY13" fmla="*/ 106468 h 131133"/>
                <a:gd name="connsiteX14" fmla="*/ 36192 w 58848"/>
                <a:gd name="connsiteY14" fmla="*/ 90880 h 131133"/>
                <a:gd name="connsiteX15" fmla="*/ 45708 w 58848"/>
                <a:gd name="connsiteY15" fmla="*/ 66134 h 131133"/>
                <a:gd name="connsiteX16" fmla="*/ 46874 w 58848"/>
                <a:gd name="connsiteY16" fmla="*/ 59899 h 131133"/>
                <a:gd name="connsiteX17" fmla="*/ 28423 w 58848"/>
                <a:gd name="connsiteY17" fmla="*/ 43337 h 131133"/>
                <a:gd name="connsiteX18" fmla="*/ 261 w 58848"/>
                <a:gd name="connsiteY18" fmla="*/ 73149 h 131133"/>
                <a:gd name="connsiteX19" fmla="*/ 3562 w 58848"/>
                <a:gd name="connsiteY19" fmla="*/ 75682 h 131133"/>
                <a:gd name="connsiteX20" fmla="*/ 7058 w 58848"/>
                <a:gd name="connsiteY20" fmla="*/ 72565 h 131133"/>
                <a:gd name="connsiteX21" fmla="*/ 27840 w 58848"/>
                <a:gd name="connsiteY21" fmla="*/ 48793 h 131133"/>
                <a:gd name="connsiteX22" fmla="*/ 32696 w 58848"/>
                <a:gd name="connsiteY22" fmla="*/ 55613 h 131133"/>
                <a:gd name="connsiteX23" fmla="*/ 26675 w 58848"/>
                <a:gd name="connsiteY23" fmla="*/ 75098 h 131133"/>
                <a:gd name="connsiteX24" fmla="*/ 14439 w 58848"/>
                <a:gd name="connsiteY24" fmla="*/ 106468 h 13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48" h="131133">
                  <a:moveTo>
                    <a:pt x="54060" y="7485"/>
                  </a:moveTo>
                  <a:cubicBezTo>
                    <a:pt x="54060" y="4367"/>
                    <a:pt x="51729" y="81"/>
                    <a:pt x="46291" y="81"/>
                  </a:cubicBezTo>
                  <a:cubicBezTo>
                    <a:pt x="41047" y="81"/>
                    <a:pt x="35415" y="5147"/>
                    <a:pt x="35415" y="10797"/>
                  </a:cubicBezTo>
                  <a:cubicBezTo>
                    <a:pt x="35415" y="14110"/>
                    <a:pt x="37940" y="18202"/>
                    <a:pt x="43183" y="18202"/>
                  </a:cubicBezTo>
                  <a:cubicBezTo>
                    <a:pt x="48816" y="18202"/>
                    <a:pt x="54060" y="12746"/>
                    <a:pt x="54060" y="7485"/>
                  </a:cubicBezTo>
                  <a:close/>
                  <a:moveTo>
                    <a:pt x="14439" y="106468"/>
                  </a:moveTo>
                  <a:cubicBezTo>
                    <a:pt x="13662" y="109001"/>
                    <a:pt x="12691" y="111340"/>
                    <a:pt x="12691" y="114652"/>
                  </a:cubicBezTo>
                  <a:cubicBezTo>
                    <a:pt x="12691" y="123810"/>
                    <a:pt x="20460" y="131214"/>
                    <a:pt x="31142" y="131214"/>
                  </a:cubicBezTo>
                  <a:cubicBezTo>
                    <a:pt x="50564" y="131214"/>
                    <a:pt x="59110" y="104325"/>
                    <a:pt x="59110" y="101402"/>
                  </a:cubicBezTo>
                  <a:cubicBezTo>
                    <a:pt x="59110" y="98869"/>
                    <a:pt x="56585" y="98869"/>
                    <a:pt x="56002" y="98869"/>
                  </a:cubicBezTo>
                  <a:cubicBezTo>
                    <a:pt x="53283" y="98869"/>
                    <a:pt x="53089" y="100038"/>
                    <a:pt x="52312" y="102182"/>
                  </a:cubicBezTo>
                  <a:cubicBezTo>
                    <a:pt x="47845" y="117770"/>
                    <a:pt x="39299" y="125758"/>
                    <a:pt x="31724" y="125758"/>
                  </a:cubicBezTo>
                  <a:cubicBezTo>
                    <a:pt x="27840" y="125758"/>
                    <a:pt x="26869" y="123225"/>
                    <a:pt x="26869" y="118939"/>
                  </a:cubicBezTo>
                  <a:cubicBezTo>
                    <a:pt x="26869" y="114457"/>
                    <a:pt x="28229" y="110755"/>
                    <a:pt x="29977" y="106468"/>
                  </a:cubicBezTo>
                  <a:cubicBezTo>
                    <a:pt x="31919" y="101207"/>
                    <a:pt x="34055" y="95946"/>
                    <a:pt x="36192" y="90880"/>
                  </a:cubicBezTo>
                  <a:cubicBezTo>
                    <a:pt x="37940" y="86204"/>
                    <a:pt x="44931" y="68473"/>
                    <a:pt x="45708" y="66134"/>
                  </a:cubicBezTo>
                  <a:cubicBezTo>
                    <a:pt x="46291" y="64186"/>
                    <a:pt x="46874" y="61848"/>
                    <a:pt x="46874" y="59899"/>
                  </a:cubicBezTo>
                  <a:cubicBezTo>
                    <a:pt x="46874" y="50741"/>
                    <a:pt x="39105" y="43337"/>
                    <a:pt x="28423" y="43337"/>
                  </a:cubicBezTo>
                  <a:cubicBezTo>
                    <a:pt x="9195" y="43337"/>
                    <a:pt x="261" y="69837"/>
                    <a:pt x="261" y="73149"/>
                  </a:cubicBezTo>
                  <a:cubicBezTo>
                    <a:pt x="261" y="75682"/>
                    <a:pt x="2980" y="75682"/>
                    <a:pt x="3562" y="75682"/>
                  </a:cubicBezTo>
                  <a:cubicBezTo>
                    <a:pt x="6282" y="75682"/>
                    <a:pt x="6476" y="74708"/>
                    <a:pt x="7058" y="72565"/>
                  </a:cubicBezTo>
                  <a:cubicBezTo>
                    <a:pt x="12108" y="55807"/>
                    <a:pt x="20654" y="48793"/>
                    <a:pt x="27840" y="48793"/>
                  </a:cubicBezTo>
                  <a:cubicBezTo>
                    <a:pt x="30948" y="48793"/>
                    <a:pt x="32696" y="50352"/>
                    <a:pt x="32696" y="55613"/>
                  </a:cubicBezTo>
                  <a:cubicBezTo>
                    <a:pt x="32696" y="60094"/>
                    <a:pt x="31530" y="63017"/>
                    <a:pt x="26675" y="75098"/>
                  </a:cubicBezTo>
                  <a:lnTo>
                    <a:pt x="14439" y="10646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4" name="Freeform 7413">
              <a:extLst>
                <a:ext uri="{FF2B5EF4-FFF2-40B4-BE49-F238E27FC236}">
                  <a16:creationId xmlns:a16="http://schemas.microsoft.com/office/drawing/2014/main" id="{1731AD0F-E933-ABDB-0DC7-D2D86CCD414E}"/>
                </a:ext>
              </a:extLst>
            </p:cNvPr>
            <p:cNvSpPr/>
            <p:nvPr>
              <p:custDataLst>
                <p:tags r:id="rId236"/>
              </p:custDataLst>
            </p:nvPr>
          </p:nvSpPr>
          <p:spPr>
            <a:xfrm>
              <a:off x="7980568" y="7710560"/>
              <a:ext cx="65646" cy="123729"/>
            </a:xfrm>
            <a:custGeom>
              <a:avLst/>
              <a:gdLst>
                <a:gd name="connsiteX0" fmla="*/ 39882 w 65646"/>
                <a:gd name="connsiteY0" fmla="*/ 44902 h 123729"/>
                <a:gd name="connsiteX1" fmla="*/ 59692 w 65646"/>
                <a:gd name="connsiteY1" fmla="*/ 44902 h 123729"/>
                <a:gd name="connsiteX2" fmla="*/ 65907 w 65646"/>
                <a:gd name="connsiteY2" fmla="*/ 40616 h 123729"/>
                <a:gd name="connsiteX3" fmla="*/ 60081 w 65646"/>
                <a:gd name="connsiteY3" fmla="*/ 37888 h 123729"/>
                <a:gd name="connsiteX4" fmla="*/ 41630 w 65646"/>
                <a:gd name="connsiteY4" fmla="*/ 37888 h 123729"/>
                <a:gd name="connsiteX5" fmla="*/ 48816 w 65646"/>
                <a:gd name="connsiteY5" fmla="*/ 9050 h 123729"/>
                <a:gd name="connsiteX6" fmla="*/ 49399 w 65646"/>
                <a:gd name="connsiteY6" fmla="*/ 6322 h 123729"/>
                <a:gd name="connsiteX7" fmla="*/ 42795 w 65646"/>
                <a:gd name="connsiteY7" fmla="*/ 87 h 123729"/>
                <a:gd name="connsiteX8" fmla="*/ 33667 w 65646"/>
                <a:gd name="connsiteY8" fmla="*/ 8466 h 123729"/>
                <a:gd name="connsiteX9" fmla="*/ 26286 w 65646"/>
                <a:gd name="connsiteY9" fmla="*/ 37888 h 123729"/>
                <a:gd name="connsiteX10" fmla="*/ 6476 w 65646"/>
                <a:gd name="connsiteY10" fmla="*/ 37888 h 123729"/>
                <a:gd name="connsiteX11" fmla="*/ 261 w 65646"/>
                <a:gd name="connsiteY11" fmla="*/ 42175 h 123729"/>
                <a:gd name="connsiteX12" fmla="*/ 6087 w 65646"/>
                <a:gd name="connsiteY12" fmla="*/ 44902 h 123729"/>
                <a:gd name="connsiteX13" fmla="*/ 24538 w 65646"/>
                <a:gd name="connsiteY13" fmla="*/ 44902 h 123729"/>
                <a:gd name="connsiteX14" fmla="*/ 13079 w 65646"/>
                <a:gd name="connsiteY14" fmla="*/ 90887 h 123729"/>
                <a:gd name="connsiteX15" fmla="*/ 10166 w 65646"/>
                <a:gd name="connsiteY15" fmla="*/ 105306 h 123729"/>
                <a:gd name="connsiteX16" fmla="*/ 30948 w 65646"/>
                <a:gd name="connsiteY16" fmla="*/ 123816 h 123729"/>
                <a:gd name="connsiteX17" fmla="*/ 64742 w 65646"/>
                <a:gd name="connsiteY17" fmla="*/ 94005 h 123729"/>
                <a:gd name="connsiteX18" fmla="*/ 61634 w 65646"/>
                <a:gd name="connsiteY18" fmla="*/ 91471 h 123729"/>
                <a:gd name="connsiteX19" fmla="*/ 57556 w 65646"/>
                <a:gd name="connsiteY19" fmla="*/ 95174 h 123729"/>
                <a:gd name="connsiteX20" fmla="*/ 31530 w 65646"/>
                <a:gd name="connsiteY20" fmla="*/ 118361 h 123729"/>
                <a:gd name="connsiteX21" fmla="*/ 24733 w 65646"/>
                <a:gd name="connsiteY21" fmla="*/ 108813 h 123729"/>
                <a:gd name="connsiteX22" fmla="*/ 25898 w 65646"/>
                <a:gd name="connsiteY22" fmla="*/ 100824 h 123729"/>
                <a:gd name="connsiteX23" fmla="*/ 39882 w 65646"/>
                <a:gd name="connsiteY23" fmla="*/ 44902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46" h="123729">
                  <a:moveTo>
                    <a:pt x="39882" y="44902"/>
                  </a:moveTo>
                  <a:lnTo>
                    <a:pt x="59692" y="44902"/>
                  </a:lnTo>
                  <a:cubicBezTo>
                    <a:pt x="63382" y="44902"/>
                    <a:pt x="65907" y="44902"/>
                    <a:pt x="65907" y="40616"/>
                  </a:cubicBezTo>
                  <a:cubicBezTo>
                    <a:pt x="65907" y="37888"/>
                    <a:pt x="63382" y="37888"/>
                    <a:pt x="60081" y="37888"/>
                  </a:cubicBezTo>
                  <a:lnTo>
                    <a:pt x="41630" y="37888"/>
                  </a:lnTo>
                  <a:lnTo>
                    <a:pt x="48816" y="9050"/>
                  </a:lnTo>
                  <a:cubicBezTo>
                    <a:pt x="49010" y="8076"/>
                    <a:pt x="49399" y="7102"/>
                    <a:pt x="49399" y="6322"/>
                  </a:cubicBezTo>
                  <a:cubicBezTo>
                    <a:pt x="49399" y="2815"/>
                    <a:pt x="46679" y="87"/>
                    <a:pt x="42795" y="87"/>
                  </a:cubicBezTo>
                  <a:cubicBezTo>
                    <a:pt x="37940" y="87"/>
                    <a:pt x="35026" y="3400"/>
                    <a:pt x="33667" y="8466"/>
                  </a:cubicBezTo>
                  <a:cubicBezTo>
                    <a:pt x="32307" y="13337"/>
                    <a:pt x="34832" y="3984"/>
                    <a:pt x="26286" y="37888"/>
                  </a:cubicBezTo>
                  <a:lnTo>
                    <a:pt x="6476" y="37888"/>
                  </a:lnTo>
                  <a:cubicBezTo>
                    <a:pt x="2786" y="37888"/>
                    <a:pt x="261" y="37888"/>
                    <a:pt x="261" y="42175"/>
                  </a:cubicBezTo>
                  <a:cubicBezTo>
                    <a:pt x="261" y="44902"/>
                    <a:pt x="2591" y="44902"/>
                    <a:pt x="6087" y="44902"/>
                  </a:cubicBezTo>
                  <a:lnTo>
                    <a:pt x="24538" y="44902"/>
                  </a:lnTo>
                  <a:lnTo>
                    <a:pt x="13079" y="90887"/>
                  </a:lnTo>
                  <a:cubicBezTo>
                    <a:pt x="11914" y="95758"/>
                    <a:pt x="10166" y="102773"/>
                    <a:pt x="10166" y="105306"/>
                  </a:cubicBezTo>
                  <a:cubicBezTo>
                    <a:pt x="10166" y="116802"/>
                    <a:pt x="19877" y="123816"/>
                    <a:pt x="30948" y="123816"/>
                  </a:cubicBezTo>
                  <a:cubicBezTo>
                    <a:pt x="52506" y="123816"/>
                    <a:pt x="64742" y="96538"/>
                    <a:pt x="64742" y="94005"/>
                  </a:cubicBezTo>
                  <a:cubicBezTo>
                    <a:pt x="64742" y="91471"/>
                    <a:pt x="62217" y="91471"/>
                    <a:pt x="61634" y="91471"/>
                  </a:cubicBezTo>
                  <a:cubicBezTo>
                    <a:pt x="59304" y="91471"/>
                    <a:pt x="59110" y="91861"/>
                    <a:pt x="57556" y="95174"/>
                  </a:cubicBezTo>
                  <a:cubicBezTo>
                    <a:pt x="52118" y="107449"/>
                    <a:pt x="42212" y="118361"/>
                    <a:pt x="31530" y="118361"/>
                  </a:cubicBezTo>
                  <a:cubicBezTo>
                    <a:pt x="27452" y="118361"/>
                    <a:pt x="24733" y="115828"/>
                    <a:pt x="24733" y="108813"/>
                  </a:cubicBezTo>
                  <a:cubicBezTo>
                    <a:pt x="24733" y="106865"/>
                    <a:pt x="25509" y="102773"/>
                    <a:pt x="25898" y="100824"/>
                  </a:cubicBezTo>
                  <a:lnTo>
                    <a:pt x="39882" y="4490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5" name="Freeform 7414">
              <a:extLst>
                <a:ext uri="{FF2B5EF4-FFF2-40B4-BE49-F238E27FC236}">
                  <a16:creationId xmlns:a16="http://schemas.microsoft.com/office/drawing/2014/main" id="{81249CCE-1BB0-FC55-B8AF-1C0252EFAFEA}"/>
                </a:ext>
              </a:extLst>
            </p:cNvPr>
            <p:cNvSpPr/>
            <p:nvPr>
              <p:custDataLst>
                <p:tags r:id="rId237"/>
              </p:custDataLst>
            </p:nvPr>
          </p:nvSpPr>
          <p:spPr>
            <a:xfrm>
              <a:off x="8068074" y="7746413"/>
              <a:ext cx="99052" cy="87877"/>
            </a:xfrm>
            <a:custGeom>
              <a:avLst/>
              <a:gdLst>
                <a:gd name="connsiteX0" fmla="*/ 70377 w 99052"/>
                <a:gd name="connsiteY0" fmla="*/ 11583 h 87877"/>
                <a:gd name="connsiteX1" fmla="*/ 50373 w 99052"/>
                <a:gd name="connsiteY1" fmla="*/ 87 h 87877"/>
                <a:gd name="connsiteX2" fmla="*/ 264 w 99052"/>
                <a:gd name="connsiteY2" fmla="*/ 55619 h 87877"/>
                <a:gd name="connsiteX3" fmla="*/ 29591 w 99052"/>
                <a:gd name="connsiteY3" fmla="*/ 87964 h 87877"/>
                <a:gd name="connsiteX4" fmla="*/ 57170 w 99052"/>
                <a:gd name="connsiteY4" fmla="*/ 74325 h 87877"/>
                <a:gd name="connsiteX5" fmla="*/ 77175 w 99052"/>
                <a:gd name="connsiteY5" fmla="*/ 87964 h 87877"/>
                <a:gd name="connsiteX6" fmla="*/ 92519 w 99052"/>
                <a:gd name="connsiteY6" fmla="*/ 77637 h 87877"/>
                <a:gd name="connsiteX7" fmla="*/ 99316 w 99052"/>
                <a:gd name="connsiteY7" fmla="*/ 58152 h 87877"/>
                <a:gd name="connsiteX8" fmla="*/ 96209 w 99052"/>
                <a:gd name="connsiteY8" fmla="*/ 55619 h 87877"/>
                <a:gd name="connsiteX9" fmla="*/ 91936 w 99052"/>
                <a:gd name="connsiteY9" fmla="*/ 61660 h 87877"/>
                <a:gd name="connsiteX10" fmla="*/ 77758 w 99052"/>
                <a:gd name="connsiteY10" fmla="*/ 82508 h 87877"/>
                <a:gd name="connsiteX11" fmla="*/ 71349 w 99052"/>
                <a:gd name="connsiteY11" fmla="*/ 72961 h 87877"/>
                <a:gd name="connsiteX12" fmla="*/ 74262 w 99052"/>
                <a:gd name="connsiteY12" fmla="*/ 57568 h 87877"/>
                <a:gd name="connsiteX13" fmla="*/ 78535 w 99052"/>
                <a:gd name="connsiteY13" fmla="*/ 40031 h 87877"/>
                <a:gd name="connsiteX14" fmla="*/ 82419 w 99052"/>
                <a:gd name="connsiteY14" fmla="*/ 25223 h 87877"/>
                <a:gd name="connsiteX15" fmla="*/ 85915 w 99052"/>
                <a:gd name="connsiteY15" fmla="*/ 10024 h 87877"/>
                <a:gd name="connsiteX16" fmla="*/ 79312 w 99052"/>
                <a:gd name="connsiteY16" fmla="*/ 3789 h 87877"/>
                <a:gd name="connsiteX17" fmla="*/ 70377 w 99052"/>
                <a:gd name="connsiteY17" fmla="*/ 11583 h 87877"/>
                <a:gd name="connsiteX18" fmla="*/ 57947 w 99052"/>
                <a:gd name="connsiteY18" fmla="*/ 61660 h 87877"/>
                <a:gd name="connsiteX19" fmla="*/ 48042 w 99052"/>
                <a:gd name="connsiteY19" fmla="*/ 74714 h 87877"/>
                <a:gd name="connsiteX20" fmla="*/ 30174 w 99052"/>
                <a:gd name="connsiteY20" fmla="*/ 82508 h 87877"/>
                <a:gd name="connsiteX21" fmla="*/ 15996 w 99052"/>
                <a:gd name="connsiteY21" fmla="*/ 63608 h 87877"/>
                <a:gd name="connsiteX22" fmla="*/ 26095 w 99052"/>
                <a:gd name="connsiteY22" fmla="*/ 24054 h 87877"/>
                <a:gd name="connsiteX23" fmla="*/ 50373 w 99052"/>
                <a:gd name="connsiteY23" fmla="*/ 5543 h 87877"/>
                <a:gd name="connsiteX24" fmla="*/ 67658 w 99052"/>
                <a:gd name="connsiteY24" fmla="*/ 22495 h 87877"/>
                <a:gd name="connsiteX25" fmla="*/ 67076 w 99052"/>
                <a:gd name="connsiteY25" fmla="*/ 25223 h 87877"/>
                <a:gd name="connsiteX26" fmla="*/ 57947 w 99052"/>
                <a:gd name="connsiteY26" fmla="*/ 61660 h 8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052" h="87877">
                  <a:moveTo>
                    <a:pt x="70377" y="11583"/>
                  </a:moveTo>
                  <a:cubicBezTo>
                    <a:pt x="66299" y="5153"/>
                    <a:pt x="59695" y="87"/>
                    <a:pt x="50373" y="87"/>
                  </a:cubicBezTo>
                  <a:cubicBezTo>
                    <a:pt x="25512" y="87"/>
                    <a:pt x="264" y="27561"/>
                    <a:pt x="264" y="55619"/>
                  </a:cubicBezTo>
                  <a:cubicBezTo>
                    <a:pt x="264" y="74520"/>
                    <a:pt x="12888" y="87964"/>
                    <a:pt x="29591" y="87964"/>
                  </a:cubicBezTo>
                  <a:cubicBezTo>
                    <a:pt x="40079" y="87964"/>
                    <a:pt x="49402" y="81924"/>
                    <a:pt x="57170" y="74325"/>
                  </a:cubicBezTo>
                  <a:cubicBezTo>
                    <a:pt x="60861" y="86016"/>
                    <a:pt x="72125" y="87964"/>
                    <a:pt x="77175" y="87964"/>
                  </a:cubicBezTo>
                  <a:cubicBezTo>
                    <a:pt x="84167" y="87964"/>
                    <a:pt x="89023" y="83678"/>
                    <a:pt x="92519" y="77637"/>
                  </a:cubicBezTo>
                  <a:cubicBezTo>
                    <a:pt x="96791" y="70038"/>
                    <a:pt x="99316" y="58932"/>
                    <a:pt x="99316" y="58152"/>
                  </a:cubicBezTo>
                  <a:cubicBezTo>
                    <a:pt x="99316" y="55619"/>
                    <a:pt x="96791" y="55619"/>
                    <a:pt x="96209" y="55619"/>
                  </a:cubicBezTo>
                  <a:cubicBezTo>
                    <a:pt x="93490" y="55619"/>
                    <a:pt x="93295" y="56399"/>
                    <a:pt x="91936" y="61660"/>
                  </a:cubicBezTo>
                  <a:cubicBezTo>
                    <a:pt x="89605" y="71012"/>
                    <a:pt x="85915" y="82508"/>
                    <a:pt x="77758" y="82508"/>
                  </a:cubicBezTo>
                  <a:cubicBezTo>
                    <a:pt x="72708" y="82508"/>
                    <a:pt x="71349" y="78222"/>
                    <a:pt x="71349" y="72961"/>
                  </a:cubicBezTo>
                  <a:cubicBezTo>
                    <a:pt x="71349" y="69648"/>
                    <a:pt x="72902" y="62634"/>
                    <a:pt x="74262" y="57568"/>
                  </a:cubicBezTo>
                  <a:cubicBezTo>
                    <a:pt x="75621" y="52307"/>
                    <a:pt x="77564" y="44318"/>
                    <a:pt x="78535" y="40031"/>
                  </a:cubicBezTo>
                  <a:lnTo>
                    <a:pt x="82419" y="25223"/>
                  </a:lnTo>
                  <a:cubicBezTo>
                    <a:pt x="83584" y="20157"/>
                    <a:pt x="85915" y="10999"/>
                    <a:pt x="85915" y="10024"/>
                  </a:cubicBezTo>
                  <a:cubicBezTo>
                    <a:pt x="85915" y="5738"/>
                    <a:pt x="82419" y="3789"/>
                    <a:pt x="79312" y="3789"/>
                  </a:cubicBezTo>
                  <a:cubicBezTo>
                    <a:pt x="76010" y="3789"/>
                    <a:pt x="71543" y="6127"/>
                    <a:pt x="70377" y="11583"/>
                  </a:cubicBezTo>
                  <a:close/>
                  <a:moveTo>
                    <a:pt x="57947" y="61660"/>
                  </a:moveTo>
                  <a:cubicBezTo>
                    <a:pt x="56588" y="67115"/>
                    <a:pt x="52315" y="71012"/>
                    <a:pt x="48042" y="74714"/>
                  </a:cubicBezTo>
                  <a:cubicBezTo>
                    <a:pt x="46294" y="76273"/>
                    <a:pt x="38525" y="82508"/>
                    <a:pt x="30174" y="82508"/>
                  </a:cubicBezTo>
                  <a:cubicBezTo>
                    <a:pt x="22988" y="82508"/>
                    <a:pt x="15996" y="77442"/>
                    <a:pt x="15996" y="63608"/>
                  </a:cubicBezTo>
                  <a:cubicBezTo>
                    <a:pt x="15996" y="53281"/>
                    <a:pt x="21628" y="31848"/>
                    <a:pt x="26095" y="24054"/>
                  </a:cubicBezTo>
                  <a:cubicBezTo>
                    <a:pt x="35029" y="8466"/>
                    <a:pt x="44935" y="5543"/>
                    <a:pt x="50373" y="5543"/>
                  </a:cubicBezTo>
                  <a:cubicBezTo>
                    <a:pt x="63968" y="5543"/>
                    <a:pt x="67658" y="20351"/>
                    <a:pt x="67658" y="22495"/>
                  </a:cubicBezTo>
                  <a:cubicBezTo>
                    <a:pt x="67658" y="23274"/>
                    <a:pt x="67270" y="24638"/>
                    <a:pt x="67076" y="25223"/>
                  </a:cubicBezTo>
                  <a:lnTo>
                    <a:pt x="57947" y="61660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6" name="Freeform 7415">
              <a:extLst>
                <a:ext uri="{FF2B5EF4-FFF2-40B4-BE49-F238E27FC236}">
                  <a16:creationId xmlns:a16="http://schemas.microsoft.com/office/drawing/2014/main" id="{912512F8-3893-40F4-8F3D-A17950481B8A}"/>
                </a:ext>
              </a:extLst>
            </p:cNvPr>
            <p:cNvSpPr/>
            <p:nvPr>
              <p:custDataLst>
                <p:tags r:id="rId238"/>
              </p:custDataLst>
            </p:nvPr>
          </p:nvSpPr>
          <p:spPr>
            <a:xfrm>
              <a:off x="8185706" y="7746413"/>
              <a:ext cx="90312" cy="87877"/>
            </a:xfrm>
            <a:custGeom>
              <a:avLst/>
              <a:gdLst>
                <a:gd name="connsiteX0" fmla="*/ 36782 w 90312"/>
                <a:gd name="connsiteY0" fmla="*/ 46656 h 87877"/>
                <a:gd name="connsiteX1" fmla="*/ 41831 w 90312"/>
                <a:gd name="connsiteY1" fmla="*/ 26976 h 87877"/>
                <a:gd name="connsiteX2" fmla="*/ 54067 w 90312"/>
                <a:gd name="connsiteY2" fmla="*/ 10999 h 87877"/>
                <a:gd name="connsiteX3" fmla="*/ 69799 w 90312"/>
                <a:gd name="connsiteY3" fmla="*/ 5543 h 87877"/>
                <a:gd name="connsiteX4" fmla="*/ 80481 w 90312"/>
                <a:gd name="connsiteY4" fmla="*/ 8271 h 87877"/>
                <a:gd name="connsiteX5" fmla="*/ 71936 w 90312"/>
                <a:gd name="connsiteY5" fmla="*/ 18988 h 87877"/>
                <a:gd name="connsiteX6" fmla="*/ 79704 w 90312"/>
                <a:gd name="connsiteY6" fmla="*/ 26197 h 87877"/>
                <a:gd name="connsiteX7" fmla="*/ 90581 w 90312"/>
                <a:gd name="connsiteY7" fmla="*/ 14311 h 87877"/>
                <a:gd name="connsiteX8" fmla="*/ 69993 w 90312"/>
                <a:gd name="connsiteY8" fmla="*/ 87 h 87877"/>
                <a:gd name="connsiteX9" fmla="*/ 42608 w 90312"/>
                <a:gd name="connsiteY9" fmla="*/ 13921 h 87877"/>
                <a:gd name="connsiteX10" fmla="*/ 22603 w 90312"/>
                <a:gd name="connsiteY10" fmla="*/ 87 h 87877"/>
                <a:gd name="connsiteX11" fmla="*/ 7454 w 90312"/>
                <a:gd name="connsiteY11" fmla="*/ 10024 h 87877"/>
                <a:gd name="connsiteX12" fmla="*/ 268 w 90312"/>
                <a:gd name="connsiteY12" fmla="*/ 29899 h 87877"/>
                <a:gd name="connsiteX13" fmla="*/ 3570 w 90312"/>
                <a:gd name="connsiteY13" fmla="*/ 32432 h 87877"/>
                <a:gd name="connsiteX14" fmla="*/ 7843 w 90312"/>
                <a:gd name="connsiteY14" fmla="*/ 26587 h 87877"/>
                <a:gd name="connsiteX15" fmla="*/ 22021 w 90312"/>
                <a:gd name="connsiteY15" fmla="*/ 5543 h 87877"/>
                <a:gd name="connsiteX16" fmla="*/ 28430 w 90312"/>
                <a:gd name="connsiteY16" fmla="*/ 15091 h 87877"/>
                <a:gd name="connsiteX17" fmla="*/ 25323 w 90312"/>
                <a:gd name="connsiteY17" fmla="*/ 31263 h 87877"/>
                <a:gd name="connsiteX18" fmla="*/ 21050 w 90312"/>
                <a:gd name="connsiteY18" fmla="*/ 48799 h 87877"/>
                <a:gd name="connsiteX19" fmla="*/ 14835 w 90312"/>
                <a:gd name="connsiteY19" fmla="*/ 73740 h 87877"/>
                <a:gd name="connsiteX20" fmla="*/ 12892 w 90312"/>
                <a:gd name="connsiteY20" fmla="*/ 81729 h 87877"/>
                <a:gd name="connsiteX21" fmla="*/ 19496 w 90312"/>
                <a:gd name="connsiteY21" fmla="*/ 87964 h 87877"/>
                <a:gd name="connsiteX22" fmla="*/ 27847 w 90312"/>
                <a:gd name="connsiteY22" fmla="*/ 82314 h 87877"/>
                <a:gd name="connsiteX23" fmla="*/ 31538 w 90312"/>
                <a:gd name="connsiteY23" fmla="*/ 67700 h 87877"/>
                <a:gd name="connsiteX24" fmla="*/ 36782 w 90312"/>
                <a:gd name="connsiteY24" fmla="*/ 46656 h 8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312" h="87877">
                  <a:moveTo>
                    <a:pt x="36782" y="46656"/>
                  </a:moveTo>
                  <a:cubicBezTo>
                    <a:pt x="36976" y="45487"/>
                    <a:pt x="41443" y="27951"/>
                    <a:pt x="41831" y="26976"/>
                  </a:cubicBezTo>
                  <a:cubicBezTo>
                    <a:pt x="42220" y="25418"/>
                    <a:pt x="47852" y="15675"/>
                    <a:pt x="54067" y="10999"/>
                  </a:cubicBezTo>
                  <a:cubicBezTo>
                    <a:pt x="56204" y="9440"/>
                    <a:pt x="61448" y="5543"/>
                    <a:pt x="69799" y="5543"/>
                  </a:cubicBezTo>
                  <a:cubicBezTo>
                    <a:pt x="71741" y="5543"/>
                    <a:pt x="76597" y="5738"/>
                    <a:pt x="80481" y="8271"/>
                  </a:cubicBezTo>
                  <a:cubicBezTo>
                    <a:pt x="74266" y="10024"/>
                    <a:pt x="71936" y="15480"/>
                    <a:pt x="71936" y="18988"/>
                  </a:cubicBezTo>
                  <a:cubicBezTo>
                    <a:pt x="71936" y="23274"/>
                    <a:pt x="75237" y="26197"/>
                    <a:pt x="79704" y="26197"/>
                  </a:cubicBezTo>
                  <a:cubicBezTo>
                    <a:pt x="84171" y="26197"/>
                    <a:pt x="90581" y="22495"/>
                    <a:pt x="90581" y="14311"/>
                  </a:cubicBezTo>
                  <a:cubicBezTo>
                    <a:pt x="90581" y="4179"/>
                    <a:pt x="79899" y="87"/>
                    <a:pt x="69993" y="87"/>
                  </a:cubicBezTo>
                  <a:cubicBezTo>
                    <a:pt x="59894" y="87"/>
                    <a:pt x="51154" y="4179"/>
                    <a:pt x="42608" y="13921"/>
                  </a:cubicBezTo>
                  <a:cubicBezTo>
                    <a:pt x="39112" y="2036"/>
                    <a:pt x="27265" y="87"/>
                    <a:pt x="22603" y="87"/>
                  </a:cubicBezTo>
                  <a:cubicBezTo>
                    <a:pt x="15417" y="87"/>
                    <a:pt x="10562" y="4569"/>
                    <a:pt x="7454" y="10024"/>
                  </a:cubicBezTo>
                  <a:cubicBezTo>
                    <a:pt x="2987" y="17624"/>
                    <a:pt x="268" y="28925"/>
                    <a:pt x="268" y="29899"/>
                  </a:cubicBezTo>
                  <a:cubicBezTo>
                    <a:pt x="268" y="32432"/>
                    <a:pt x="2987" y="32432"/>
                    <a:pt x="3570" y="32432"/>
                  </a:cubicBezTo>
                  <a:cubicBezTo>
                    <a:pt x="6289" y="32432"/>
                    <a:pt x="6483" y="31848"/>
                    <a:pt x="7843" y="26587"/>
                  </a:cubicBezTo>
                  <a:cubicBezTo>
                    <a:pt x="10756" y="14701"/>
                    <a:pt x="14446" y="5543"/>
                    <a:pt x="22021" y="5543"/>
                  </a:cubicBezTo>
                  <a:cubicBezTo>
                    <a:pt x="27071" y="5543"/>
                    <a:pt x="28430" y="9830"/>
                    <a:pt x="28430" y="15091"/>
                  </a:cubicBezTo>
                  <a:cubicBezTo>
                    <a:pt x="28430" y="18793"/>
                    <a:pt x="26682" y="26002"/>
                    <a:pt x="25323" y="31263"/>
                  </a:cubicBezTo>
                  <a:cubicBezTo>
                    <a:pt x="23963" y="36524"/>
                    <a:pt x="22021" y="44513"/>
                    <a:pt x="21050" y="48799"/>
                  </a:cubicBezTo>
                  <a:lnTo>
                    <a:pt x="14835" y="73740"/>
                  </a:lnTo>
                  <a:cubicBezTo>
                    <a:pt x="14058" y="76273"/>
                    <a:pt x="12892" y="81144"/>
                    <a:pt x="12892" y="81729"/>
                  </a:cubicBezTo>
                  <a:cubicBezTo>
                    <a:pt x="12892" y="86016"/>
                    <a:pt x="16388" y="87964"/>
                    <a:pt x="19496" y="87964"/>
                  </a:cubicBezTo>
                  <a:cubicBezTo>
                    <a:pt x="22409" y="87964"/>
                    <a:pt x="26294" y="86211"/>
                    <a:pt x="27847" y="82314"/>
                  </a:cubicBezTo>
                  <a:cubicBezTo>
                    <a:pt x="28236" y="81144"/>
                    <a:pt x="30372" y="72571"/>
                    <a:pt x="31538" y="67700"/>
                  </a:cubicBezTo>
                  <a:lnTo>
                    <a:pt x="36782" y="4665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7" name="Freeform 7416">
              <a:extLst>
                <a:ext uri="{FF2B5EF4-FFF2-40B4-BE49-F238E27FC236}">
                  <a16:creationId xmlns:a16="http://schemas.microsoft.com/office/drawing/2014/main" id="{128668A7-1463-29D8-F4B7-58B103F4C16F}"/>
                </a:ext>
              </a:extLst>
            </p:cNvPr>
            <p:cNvSpPr/>
            <p:nvPr>
              <p:custDataLst>
                <p:tags r:id="rId239"/>
              </p:custDataLst>
            </p:nvPr>
          </p:nvSpPr>
          <p:spPr>
            <a:xfrm>
              <a:off x="8293922" y="7746413"/>
              <a:ext cx="95750" cy="125677"/>
            </a:xfrm>
            <a:custGeom>
              <a:avLst/>
              <a:gdLst>
                <a:gd name="connsiteX0" fmla="*/ 95246 w 95750"/>
                <a:gd name="connsiteY0" fmla="*/ 14116 h 125677"/>
                <a:gd name="connsiteX1" fmla="*/ 96023 w 95750"/>
                <a:gd name="connsiteY1" fmla="*/ 10024 h 125677"/>
                <a:gd name="connsiteX2" fmla="*/ 89419 w 95750"/>
                <a:gd name="connsiteY2" fmla="*/ 3789 h 125677"/>
                <a:gd name="connsiteX3" fmla="*/ 80485 w 95750"/>
                <a:gd name="connsiteY3" fmla="*/ 11194 h 125677"/>
                <a:gd name="connsiteX4" fmla="*/ 60480 w 95750"/>
                <a:gd name="connsiteY4" fmla="*/ 87 h 125677"/>
                <a:gd name="connsiteX5" fmla="*/ 10760 w 95750"/>
                <a:gd name="connsiteY5" fmla="*/ 54060 h 125677"/>
                <a:gd name="connsiteX6" fmla="*/ 40281 w 95750"/>
                <a:gd name="connsiteY6" fmla="*/ 86016 h 125677"/>
                <a:gd name="connsiteX7" fmla="*/ 64559 w 95750"/>
                <a:gd name="connsiteY7" fmla="*/ 75494 h 125677"/>
                <a:gd name="connsiteX8" fmla="*/ 60286 w 95750"/>
                <a:gd name="connsiteY8" fmla="*/ 93030 h 125677"/>
                <a:gd name="connsiteX9" fmla="*/ 49410 w 95750"/>
                <a:gd name="connsiteY9" fmla="*/ 113100 h 125677"/>
                <a:gd name="connsiteX10" fmla="*/ 27657 w 95750"/>
                <a:gd name="connsiteY10" fmla="*/ 120309 h 125677"/>
                <a:gd name="connsiteX11" fmla="*/ 12702 w 95750"/>
                <a:gd name="connsiteY11" fmla="*/ 118945 h 125677"/>
                <a:gd name="connsiteX12" fmla="*/ 18917 w 95750"/>
                <a:gd name="connsiteY12" fmla="*/ 109203 h 125677"/>
                <a:gd name="connsiteX13" fmla="*/ 11343 w 95750"/>
                <a:gd name="connsiteY13" fmla="*/ 101993 h 125677"/>
                <a:gd name="connsiteX14" fmla="*/ 272 w 95750"/>
                <a:gd name="connsiteY14" fmla="*/ 113879 h 125677"/>
                <a:gd name="connsiteX15" fmla="*/ 27851 w 95750"/>
                <a:gd name="connsiteY15" fmla="*/ 125765 h 125677"/>
                <a:gd name="connsiteX16" fmla="*/ 74076 w 95750"/>
                <a:gd name="connsiteY16" fmla="*/ 99071 h 125677"/>
                <a:gd name="connsiteX17" fmla="*/ 95246 w 95750"/>
                <a:gd name="connsiteY17" fmla="*/ 14116 h 125677"/>
                <a:gd name="connsiteX18" fmla="*/ 68443 w 95750"/>
                <a:gd name="connsiteY18" fmla="*/ 60101 h 125677"/>
                <a:gd name="connsiteX19" fmla="*/ 64365 w 95750"/>
                <a:gd name="connsiteY19" fmla="*/ 67310 h 125677"/>
                <a:gd name="connsiteX20" fmla="*/ 40864 w 95750"/>
                <a:gd name="connsiteY20" fmla="*/ 80560 h 125677"/>
                <a:gd name="connsiteX21" fmla="*/ 26298 w 95750"/>
                <a:gd name="connsiteY21" fmla="*/ 62049 h 125677"/>
                <a:gd name="connsiteX22" fmla="*/ 36591 w 95750"/>
                <a:gd name="connsiteY22" fmla="*/ 23079 h 125677"/>
                <a:gd name="connsiteX23" fmla="*/ 60480 w 95750"/>
                <a:gd name="connsiteY23" fmla="*/ 5543 h 125677"/>
                <a:gd name="connsiteX24" fmla="*/ 77766 w 95750"/>
                <a:gd name="connsiteY24" fmla="*/ 22105 h 125677"/>
                <a:gd name="connsiteX25" fmla="*/ 77183 w 95750"/>
                <a:gd name="connsiteY25" fmla="*/ 25028 h 125677"/>
                <a:gd name="connsiteX26" fmla="*/ 68443 w 95750"/>
                <a:gd name="connsiteY26" fmla="*/ 60101 h 12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750" h="125677">
                  <a:moveTo>
                    <a:pt x="95246" y="14116"/>
                  </a:moveTo>
                  <a:cubicBezTo>
                    <a:pt x="96023" y="11194"/>
                    <a:pt x="96023" y="10219"/>
                    <a:pt x="96023" y="10024"/>
                  </a:cubicBezTo>
                  <a:cubicBezTo>
                    <a:pt x="96023" y="5738"/>
                    <a:pt x="92527" y="3789"/>
                    <a:pt x="89419" y="3789"/>
                  </a:cubicBezTo>
                  <a:cubicBezTo>
                    <a:pt x="84952" y="3789"/>
                    <a:pt x="81262" y="7491"/>
                    <a:pt x="80485" y="11194"/>
                  </a:cubicBezTo>
                  <a:cubicBezTo>
                    <a:pt x="77183" y="5933"/>
                    <a:pt x="70580" y="87"/>
                    <a:pt x="60480" y="87"/>
                  </a:cubicBezTo>
                  <a:cubicBezTo>
                    <a:pt x="36203" y="87"/>
                    <a:pt x="10760" y="26197"/>
                    <a:pt x="10760" y="54060"/>
                  </a:cubicBezTo>
                  <a:cubicBezTo>
                    <a:pt x="10760" y="74130"/>
                    <a:pt x="24355" y="86016"/>
                    <a:pt x="40281" y="86016"/>
                  </a:cubicBezTo>
                  <a:cubicBezTo>
                    <a:pt x="49216" y="86016"/>
                    <a:pt x="57761" y="81534"/>
                    <a:pt x="64559" y="75494"/>
                  </a:cubicBezTo>
                  <a:lnTo>
                    <a:pt x="60286" y="93030"/>
                  </a:lnTo>
                  <a:cubicBezTo>
                    <a:pt x="58150" y="101214"/>
                    <a:pt x="56790" y="106475"/>
                    <a:pt x="49410" y="113100"/>
                  </a:cubicBezTo>
                  <a:cubicBezTo>
                    <a:pt x="40864" y="120309"/>
                    <a:pt x="32513" y="120309"/>
                    <a:pt x="27657" y="120309"/>
                  </a:cubicBezTo>
                  <a:cubicBezTo>
                    <a:pt x="18723" y="120309"/>
                    <a:pt x="16198" y="119725"/>
                    <a:pt x="12702" y="118945"/>
                  </a:cubicBezTo>
                  <a:cubicBezTo>
                    <a:pt x="17558" y="116607"/>
                    <a:pt x="18917" y="111931"/>
                    <a:pt x="18917" y="109203"/>
                  </a:cubicBezTo>
                  <a:cubicBezTo>
                    <a:pt x="18917" y="104526"/>
                    <a:pt x="15227" y="101993"/>
                    <a:pt x="11343" y="101993"/>
                  </a:cubicBezTo>
                  <a:cubicBezTo>
                    <a:pt x="5904" y="101993"/>
                    <a:pt x="272" y="106475"/>
                    <a:pt x="272" y="113879"/>
                  </a:cubicBezTo>
                  <a:cubicBezTo>
                    <a:pt x="272" y="125570"/>
                    <a:pt x="16975" y="125765"/>
                    <a:pt x="27851" y="125765"/>
                  </a:cubicBezTo>
                  <a:cubicBezTo>
                    <a:pt x="58344" y="125765"/>
                    <a:pt x="71357" y="110177"/>
                    <a:pt x="74076" y="99071"/>
                  </a:cubicBezTo>
                  <a:lnTo>
                    <a:pt x="95246" y="14116"/>
                  </a:lnTo>
                  <a:close/>
                  <a:moveTo>
                    <a:pt x="68443" y="60101"/>
                  </a:moveTo>
                  <a:cubicBezTo>
                    <a:pt x="67667" y="63023"/>
                    <a:pt x="67667" y="63413"/>
                    <a:pt x="64365" y="67310"/>
                  </a:cubicBezTo>
                  <a:cubicBezTo>
                    <a:pt x="57567" y="75494"/>
                    <a:pt x="48245" y="80560"/>
                    <a:pt x="40864" y="80560"/>
                  </a:cubicBezTo>
                  <a:cubicBezTo>
                    <a:pt x="30959" y="80560"/>
                    <a:pt x="26298" y="72181"/>
                    <a:pt x="26298" y="62049"/>
                  </a:cubicBezTo>
                  <a:cubicBezTo>
                    <a:pt x="26298" y="53476"/>
                    <a:pt x="31542" y="31653"/>
                    <a:pt x="36591" y="23079"/>
                  </a:cubicBezTo>
                  <a:cubicBezTo>
                    <a:pt x="44749" y="9440"/>
                    <a:pt x="53877" y="5543"/>
                    <a:pt x="60480" y="5543"/>
                  </a:cubicBezTo>
                  <a:cubicBezTo>
                    <a:pt x="74076" y="5543"/>
                    <a:pt x="77766" y="20157"/>
                    <a:pt x="77766" y="22105"/>
                  </a:cubicBezTo>
                  <a:cubicBezTo>
                    <a:pt x="77766" y="22495"/>
                    <a:pt x="77766" y="22885"/>
                    <a:pt x="77183" y="25028"/>
                  </a:cubicBezTo>
                  <a:lnTo>
                    <a:pt x="68443" y="60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8" name="Freeform 7417">
              <a:extLst>
                <a:ext uri="{FF2B5EF4-FFF2-40B4-BE49-F238E27FC236}">
                  <a16:creationId xmlns:a16="http://schemas.microsoft.com/office/drawing/2014/main" id="{ACE4FCDB-0575-98D5-80DC-E4F7DADF0ACD}"/>
                </a:ext>
              </a:extLst>
            </p:cNvPr>
            <p:cNvSpPr/>
            <p:nvPr>
              <p:custDataLst>
                <p:tags r:id="rId240"/>
              </p:custDataLst>
            </p:nvPr>
          </p:nvSpPr>
          <p:spPr>
            <a:xfrm>
              <a:off x="8413797" y="7746413"/>
              <a:ext cx="83126" cy="87877"/>
            </a:xfrm>
            <a:custGeom>
              <a:avLst/>
              <a:gdLst>
                <a:gd name="connsiteX0" fmla="*/ 30769 w 83126"/>
                <a:gd name="connsiteY0" fmla="*/ 41590 h 87877"/>
                <a:gd name="connsiteX1" fmla="*/ 62038 w 83126"/>
                <a:gd name="connsiteY1" fmla="*/ 37498 h 87877"/>
                <a:gd name="connsiteX2" fmla="*/ 79130 w 83126"/>
                <a:gd name="connsiteY2" fmla="*/ 17234 h 87877"/>
                <a:gd name="connsiteX3" fmla="*/ 55046 w 83126"/>
                <a:gd name="connsiteY3" fmla="*/ 87 h 87877"/>
                <a:gd name="connsiteX4" fmla="*/ 276 w 83126"/>
                <a:gd name="connsiteY4" fmla="*/ 51333 h 87877"/>
                <a:gd name="connsiteX5" fmla="*/ 35236 w 83126"/>
                <a:gd name="connsiteY5" fmla="*/ 87964 h 87877"/>
                <a:gd name="connsiteX6" fmla="*/ 83403 w 83126"/>
                <a:gd name="connsiteY6" fmla="*/ 65946 h 87877"/>
                <a:gd name="connsiteX7" fmla="*/ 80101 w 83126"/>
                <a:gd name="connsiteY7" fmla="*/ 62634 h 87877"/>
                <a:gd name="connsiteX8" fmla="*/ 76993 w 83126"/>
                <a:gd name="connsiteY8" fmla="*/ 64582 h 87877"/>
                <a:gd name="connsiteX9" fmla="*/ 35624 w 83126"/>
                <a:gd name="connsiteY9" fmla="*/ 82508 h 87877"/>
                <a:gd name="connsiteX10" fmla="*/ 16202 w 83126"/>
                <a:gd name="connsiteY10" fmla="*/ 58932 h 87877"/>
                <a:gd name="connsiteX11" fmla="*/ 18533 w 83126"/>
                <a:gd name="connsiteY11" fmla="*/ 41590 h 87877"/>
                <a:gd name="connsiteX12" fmla="*/ 30769 w 83126"/>
                <a:gd name="connsiteY12" fmla="*/ 41590 h 87877"/>
                <a:gd name="connsiteX13" fmla="*/ 20087 w 83126"/>
                <a:gd name="connsiteY13" fmla="*/ 36134 h 87877"/>
                <a:gd name="connsiteX14" fmla="*/ 55046 w 83126"/>
                <a:gd name="connsiteY14" fmla="*/ 5543 h 87877"/>
                <a:gd name="connsiteX15" fmla="*/ 70778 w 83126"/>
                <a:gd name="connsiteY15" fmla="*/ 17234 h 87877"/>
                <a:gd name="connsiteX16" fmla="*/ 29603 w 83126"/>
                <a:gd name="connsiteY16" fmla="*/ 36134 h 87877"/>
                <a:gd name="connsiteX17" fmla="*/ 20087 w 83126"/>
                <a:gd name="connsiteY17" fmla="*/ 36134 h 8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26" h="87877">
                  <a:moveTo>
                    <a:pt x="30769" y="41590"/>
                  </a:moveTo>
                  <a:cubicBezTo>
                    <a:pt x="36207" y="41590"/>
                    <a:pt x="51550" y="41200"/>
                    <a:pt x="62038" y="37498"/>
                  </a:cubicBezTo>
                  <a:cubicBezTo>
                    <a:pt x="76411" y="32432"/>
                    <a:pt x="79130" y="23079"/>
                    <a:pt x="79130" y="17234"/>
                  </a:cubicBezTo>
                  <a:cubicBezTo>
                    <a:pt x="79130" y="6517"/>
                    <a:pt x="68448" y="87"/>
                    <a:pt x="55046" y="87"/>
                  </a:cubicBezTo>
                  <a:cubicBezTo>
                    <a:pt x="31740" y="87"/>
                    <a:pt x="276" y="18013"/>
                    <a:pt x="276" y="51333"/>
                  </a:cubicBezTo>
                  <a:cubicBezTo>
                    <a:pt x="276" y="71012"/>
                    <a:pt x="12512" y="87964"/>
                    <a:pt x="35236" y="87964"/>
                  </a:cubicBezTo>
                  <a:cubicBezTo>
                    <a:pt x="68059" y="87964"/>
                    <a:pt x="83403" y="68674"/>
                    <a:pt x="83403" y="65946"/>
                  </a:cubicBezTo>
                  <a:cubicBezTo>
                    <a:pt x="83403" y="64777"/>
                    <a:pt x="81655" y="62634"/>
                    <a:pt x="80101" y="62634"/>
                  </a:cubicBezTo>
                  <a:cubicBezTo>
                    <a:pt x="78935" y="62634"/>
                    <a:pt x="78547" y="63023"/>
                    <a:pt x="76993" y="64582"/>
                  </a:cubicBezTo>
                  <a:cubicBezTo>
                    <a:pt x="61844" y="82508"/>
                    <a:pt x="39120" y="82508"/>
                    <a:pt x="35624" y="82508"/>
                  </a:cubicBezTo>
                  <a:cubicBezTo>
                    <a:pt x="23971" y="82508"/>
                    <a:pt x="16202" y="74714"/>
                    <a:pt x="16202" y="58932"/>
                  </a:cubicBezTo>
                  <a:cubicBezTo>
                    <a:pt x="16202" y="56204"/>
                    <a:pt x="16202" y="52307"/>
                    <a:pt x="18533" y="41590"/>
                  </a:cubicBezTo>
                  <a:lnTo>
                    <a:pt x="30769" y="41590"/>
                  </a:lnTo>
                  <a:close/>
                  <a:moveTo>
                    <a:pt x="20087" y="36134"/>
                  </a:moveTo>
                  <a:cubicBezTo>
                    <a:pt x="28050" y="7881"/>
                    <a:pt x="49608" y="5543"/>
                    <a:pt x="55046" y="5543"/>
                  </a:cubicBezTo>
                  <a:cubicBezTo>
                    <a:pt x="63592" y="5543"/>
                    <a:pt x="70778" y="9830"/>
                    <a:pt x="70778" y="17234"/>
                  </a:cubicBezTo>
                  <a:cubicBezTo>
                    <a:pt x="70778" y="36134"/>
                    <a:pt x="37955" y="36134"/>
                    <a:pt x="29603" y="36134"/>
                  </a:cubicBezTo>
                  <a:lnTo>
                    <a:pt x="20087" y="3613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19" name="Freeform 7418">
              <a:extLst>
                <a:ext uri="{FF2B5EF4-FFF2-40B4-BE49-F238E27FC236}">
                  <a16:creationId xmlns:a16="http://schemas.microsoft.com/office/drawing/2014/main" id="{3EB9E48B-DFCA-1A9A-A661-A683B15E09DB}"/>
                </a:ext>
              </a:extLst>
            </p:cNvPr>
            <p:cNvSpPr/>
            <p:nvPr>
              <p:custDataLst>
                <p:tags r:id="rId241"/>
              </p:custDataLst>
            </p:nvPr>
          </p:nvSpPr>
          <p:spPr>
            <a:xfrm>
              <a:off x="8514213" y="7710560"/>
              <a:ext cx="65646" cy="123729"/>
            </a:xfrm>
            <a:custGeom>
              <a:avLst/>
              <a:gdLst>
                <a:gd name="connsiteX0" fmla="*/ 39901 w 65646"/>
                <a:gd name="connsiteY0" fmla="*/ 44902 h 123729"/>
                <a:gd name="connsiteX1" fmla="*/ 59711 w 65646"/>
                <a:gd name="connsiteY1" fmla="*/ 44902 h 123729"/>
                <a:gd name="connsiteX2" fmla="*/ 65926 w 65646"/>
                <a:gd name="connsiteY2" fmla="*/ 40616 h 123729"/>
                <a:gd name="connsiteX3" fmla="*/ 60100 w 65646"/>
                <a:gd name="connsiteY3" fmla="*/ 37888 h 123729"/>
                <a:gd name="connsiteX4" fmla="*/ 41649 w 65646"/>
                <a:gd name="connsiteY4" fmla="*/ 37888 h 123729"/>
                <a:gd name="connsiteX5" fmla="*/ 48835 w 65646"/>
                <a:gd name="connsiteY5" fmla="*/ 9050 h 123729"/>
                <a:gd name="connsiteX6" fmla="*/ 49418 w 65646"/>
                <a:gd name="connsiteY6" fmla="*/ 6322 h 123729"/>
                <a:gd name="connsiteX7" fmla="*/ 42814 w 65646"/>
                <a:gd name="connsiteY7" fmla="*/ 87 h 123729"/>
                <a:gd name="connsiteX8" fmla="*/ 33686 w 65646"/>
                <a:gd name="connsiteY8" fmla="*/ 8466 h 123729"/>
                <a:gd name="connsiteX9" fmla="*/ 26305 w 65646"/>
                <a:gd name="connsiteY9" fmla="*/ 37888 h 123729"/>
                <a:gd name="connsiteX10" fmla="*/ 6495 w 65646"/>
                <a:gd name="connsiteY10" fmla="*/ 37888 h 123729"/>
                <a:gd name="connsiteX11" fmla="*/ 280 w 65646"/>
                <a:gd name="connsiteY11" fmla="*/ 42175 h 123729"/>
                <a:gd name="connsiteX12" fmla="*/ 6106 w 65646"/>
                <a:gd name="connsiteY12" fmla="*/ 44902 h 123729"/>
                <a:gd name="connsiteX13" fmla="*/ 24557 w 65646"/>
                <a:gd name="connsiteY13" fmla="*/ 44902 h 123729"/>
                <a:gd name="connsiteX14" fmla="*/ 13098 w 65646"/>
                <a:gd name="connsiteY14" fmla="*/ 90887 h 123729"/>
                <a:gd name="connsiteX15" fmla="*/ 10185 w 65646"/>
                <a:gd name="connsiteY15" fmla="*/ 105306 h 123729"/>
                <a:gd name="connsiteX16" fmla="*/ 30967 w 65646"/>
                <a:gd name="connsiteY16" fmla="*/ 123816 h 123729"/>
                <a:gd name="connsiteX17" fmla="*/ 64761 w 65646"/>
                <a:gd name="connsiteY17" fmla="*/ 94005 h 123729"/>
                <a:gd name="connsiteX18" fmla="*/ 61654 w 65646"/>
                <a:gd name="connsiteY18" fmla="*/ 91471 h 123729"/>
                <a:gd name="connsiteX19" fmla="*/ 57575 w 65646"/>
                <a:gd name="connsiteY19" fmla="*/ 95174 h 123729"/>
                <a:gd name="connsiteX20" fmla="*/ 31549 w 65646"/>
                <a:gd name="connsiteY20" fmla="*/ 118361 h 123729"/>
                <a:gd name="connsiteX21" fmla="*/ 24752 w 65646"/>
                <a:gd name="connsiteY21" fmla="*/ 108813 h 123729"/>
                <a:gd name="connsiteX22" fmla="*/ 25917 w 65646"/>
                <a:gd name="connsiteY22" fmla="*/ 100824 h 123729"/>
                <a:gd name="connsiteX23" fmla="*/ 39901 w 65646"/>
                <a:gd name="connsiteY23" fmla="*/ 44902 h 12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46" h="123729">
                  <a:moveTo>
                    <a:pt x="39901" y="44902"/>
                  </a:moveTo>
                  <a:lnTo>
                    <a:pt x="59711" y="44902"/>
                  </a:lnTo>
                  <a:cubicBezTo>
                    <a:pt x="63402" y="44902"/>
                    <a:pt x="65926" y="44902"/>
                    <a:pt x="65926" y="40616"/>
                  </a:cubicBezTo>
                  <a:cubicBezTo>
                    <a:pt x="65926" y="37888"/>
                    <a:pt x="63402" y="37888"/>
                    <a:pt x="60100" y="37888"/>
                  </a:cubicBezTo>
                  <a:lnTo>
                    <a:pt x="41649" y="37888"/>
                  </a:lnTo>
                  <a:lnTo>
                    <a:pt x="48835" y="9050"/>
                  </a:lnTo>
                  <a:cubicBezTo>
                    <a:pt x="49029" y="8076"/>
                    <a:pt x="49418" y="7102"/>
                    <a:pt x="49418" y="6322"/>
                  </a:cubicBezTo>
                  <a:cubicBezTo>
                    <a:pt x="49418" y="2815"/>
                    <a:pt x="46699" y="87"/>
                    <a:pt x="42814" y="87"/>
                  </a:cubicBezTo>
                  <a:cubicBezTo>
                    <a:pt x="37959" y="87"/>
                    <a:pt x="35045" y="3400"/>
                    <a:pt x="33686" y="8466"/>
                  </a:cubicBezTo>
                  <a:cubicBezTo>
                    <a:pt x="32326" y="13337"/>
                    <a:pt x="34851" y="3984"/>
                    <a:pt x="26305" y="37888"/>
                  </a:cubicBezTo>
                  <a:lnTo>
                    <a:pt x="6495" y="37888"/>
                  </a:lnTo>
                  <a:cubicBezTo>
                    <a:pt x="2805" y="37888"/>
                    <a:pt x="280" y="37888"/>
                    <a:pt x="280" y="42175"/>
                  </a:cubicBezTo>
                  <a:cubicBezTo>
                    <a:pt x="280" y="44902"/>
                    <a:pt x="2611" y="44902"/>
                    <a:pt x="6106" y="44902"/>
                  </a:cubicBezTo>
                  <a:lnTo>
                    <a:pt x="24557" y="44902"/>
                  </a:lnTo>
                  <a:lnTo>
                    <a:pt x="13098" y="90887"/>
                  </a:lnTo>
                  <a:cubicBezTo>
                    <a:pt x="11933" y="95758"/>
                    <a:pt x="10185" y="102773"/>
                    <a:pt x="10185" y="105306"/>
                  </a:cubicBezTo>
                  <a:cubicBezTo>
                    <a:pt x="10185" y="116802"/>
                    <a:pt x="19896" y="123816"/>
                    <a:pt x="30967" y="123816"/>
                  </a:cubicBezTo>
                  <a:cubicBezTo>
                    <a:pt x="52525" y="123816"/>
                    <a:pt x="64761" y="96538"/>
                    <a:pt x="64761" y="94005"/>
                  </a:cubicBezTo>
                  <a:cubicBezTo>
                    <a:pt x="64761" y="91471"/>
                    <a:pt x="62236" y="91471"/>
                    <a:pt x="61654" y="91471"/>
                  </a:cubicBezTo>
                  <a:cubicBezTo>
                    <a:pt x="59323" y="91471"/>
                    <a:pt x="59129" y="91861"/>
                    <a:pt x="57575" y="95174"/>
                  </a:cubicBezTo>
                  <a:cubicBezTo>
                    <a:pt x="52137" y="107449"/>
                    <a:pt x="42232" y="118361"/>
                    <a:pt x="31549" y="118361"/>
                  </a:cubicBezTo>
                  <a:cubicBezTo>
                    <a:pt x="27471" y="118361"/>
                    <a:pt x="24752" y="115828"/>
                    <a:pt x="24752" y="108813"/>
                  </a:cubicBezTo>
                  <a:cubicBezTo>
                    <a:pt x="24752" y="106865"/>
                    <a:pt x="25529" y="102773"/>
                    <a:pt x="25917" y="100824"/>
                  </a:cubicBezTo>
                  <a:lnTo>
                    <a:pt x="39901" y="4490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0" name="Freeform 7419">
              <a:extLst>
                <a:ext uri="{FF2B5EF4-FFF2-40B4-BE49-F238E27FC236}">
                  <a16:creationId xmlns:a16="http://schemas.microsoft.com/office/drawing/2014/main" id="{BE4C64EE-77A8-8A6C-A510-A6EBA8976FDA}"/>
                </a:ext>
              </a:extLst>
            </p:cNvPr>
            <p:cNvSpPr/>
            <p:nvPr>
              <p:custDataLst>
                <p:tags r:id="rId242"/>
              </p:custDataLst>
            </p:nvPr>
          </p:nvSpPr>
          <p:spPr>
            <a:xfrm>
              <a:off x="8636760" y="7554760"/>
              <a:ext cx="11098" cy="278356"/>
            </a:xfrm>
            <a:custGeom>
              <a:avLst/>
              <a:gdLst>
                <a:gd name="connsiteX0" fmla="*/ 11382 w 11098"/>
                <a:gd name="connsiteY0" fmla="*/ 10106 h 278356"/>
                <a:gd name="connsiteX1" fmla="*/ 5833 w 11098"/>
                <a:gd name="connsiteY1" fmla="*/ 85 h 278356"/>
                <a:gd name="connsiteX2" fmla="*/ 283 w 11098"/>
                <a:gd name="connsiteY2" fmla="*/ 10106 h 278356"/>
                <a:gd name="connsiteX3" fmla="*/ 283 w 11098"/>
                <a:gd name="connsiteY3" fmla="*/ 268420 h 278356"/>
                <a:gd name="connsiteX4" fmla="*/ 5833 w 11098"/>
                <a:gd name="connsiteY4" fmla="*/ 278441 h 278356"/>
                <a:gd name="connsiteX5" fmla="*/ 11382 w 11098"/>
                <a:gd name="connsiteY5" fmla="*/ 268420 h 278356"/>
                <a:gd name="connsiteX6" fmla="*/ 11382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382" y="10106"/>
                  </a:moveTo>
                  <a:cubicBezTo>
                    <a:pt x="11382" y="5095"/>
                    <a:pt x="11382" y="85"/>
                    <a:pt x="5833" y="85"/>
                  </a:cubicBezTo>
                  <a:cubicBezTo>
                    <a:pt x="283" y="85"/>
                    <a:pt x="283" y="5095"/>
                    <a:pt x="283" y="10106"/>
                  </a:cubicBezTo>
                  <a:lnTo>
                    <a:pt x="283" y="268420"/>
                  </a:lnTo>
                  <a:cubicBezTo>
                    <a:pt x="283" y="273430"/>
                    <a:pt x="283" y="278441"/>
                    <a:pt x="5833" y="278441"/>
                  </a:cubicBezTo>
                  <a:cubicBezTo>
                    <a:pt x="11382" y="278441"/>
                    <a:pt x="11382" y="273430"/>
                    <a:pt x="11382" y="268420"/>
                  </a:cubicBezTo>
                  <a:lnTo>
                    <a:pt x="11382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1" name="Freeform 7420">
              <a:extLst>
                <a:ext uri="{FF2B5EF4-FFF2-40B4-BE49-F238E27FC236}">
                  <a16:creationId xmlns:a16="http://schemas.microsoft.com/office/drawing/2014/main" id="{2B3E6F2C-293B-47EF-703F-1E405713EFEA}"/>
                </a:ext>
              </a:extLst>
            </p:cNvPr>
            <p:cNvSpPr/>
            <p:nvPr>
              <p:custDataLst>
                <p:tags r:id="rId243"/>
              </p:custDataLst>
            </p:nvPr>
          </p:nvSpPr>
          <p:spPr>
            <a:xfrm>
              <a:off x="8713832" y="7554760"/>
              <a:ext cx="11098" cy="278356"/>
            </a:xfrm>
            <a:custGeom>
              <a:avLst/>
              <a:gdLst>
                <a:gd name="connsiteX0" fmla="*/ 11385 w 11098"/>
                <a:gd name="connsiteY0" fmla="*/ 10106 h 278356"/>
                <a:gd name="connsiteX1" fmla="*/ 5835 w 11098"/>
                <a:gd name="connsiteY1" fmla="*/ 85 h 278356"/>
                <a:gd name="connsiteX2" fmla="*/ 286 w 11098"/>
                <a:gd name="connsiteY2" fmla="*/ 10106 h 278356"/>
                <a:gd name="connsiteX3" fmla="*/ 286 w 11098"/>
                <a:gd name="connsiteY3" fmla="*/ 268420 h 278356"/>
                <a:gd name="connsiteX4" fmla="*/ 5835 w 11098"/>
                <a:gd name="connsiteY4" fmla="*/ 278441 h 278356"/>
                <a:gd name="connsiteX5" fmla="*/ 11385 w 11098"/>
                <a:gd name="connsiteY5" fmla="*/ 268420 h 278356"/>
                <a:gd name="connsiteX6" fmla="*/ 11385 w 11098"/>
                <a:gd name="connsiteY6" fmla="*/ 10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8" h="278356">
                  <a:moveTo>
                    <a:pt x="11385" y="10106"/>
                  </a:moveTo>
                  <a:cubicBezTo>
                    <a:pt x="11385" y="5095"/>
                    <a:pt x="11385" y="85"/>
                    <a:pt x="5835" y="85"/>
                  </a:cubicBezTo>
                  <a:cubicBezTo>
                    <a:pt x="286" y="85"/>
                    <a:pt x="286" y="5095"/>
                    <a:pt x="286" y="10106"/>
                  </a:cubicBezTo>
                  <a:lnTo>
                    <a:pt x="286" y="268420"/>
                  </a:lnTo>
                  <a:cubicBezTo>
                    <a:pt x="286" y="273430"/>
                    <a:pt x="286" y="278441"/>
                    <a:pt x="5835" y="278441"/>
                  </a:cubicBezTo>
                  <a:cubicBezTo>
                    <a:pt x="11385" y="278441"/>
                    <a:pt x="11385" y="273430"/>
                    <a:pt x="11385" y="268420"/>
                  </a:cubicBezTo>
                  <a:lnTo>
                    <a:pt x="11385" y="10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2" name="Freeform 7421">
              <a:extLst>
                <a:ext uri="{FF2B5EF4-FFF2-40B4-BE49-F238E27FC236}">
                  <a16:creationId xmlns:a16="http://schemas.microsoft.com/office/drawing/2014/main" id="{83ED10C3-3050-3F12-BF7C-6F11C472B72C}"/>
                </a:ext>
              </a:extLst>
            </p:cNvPr>
            <p:cNvSpPr/>
            <p:nvPr>
              <p:custDataLst>
                <p:tags r:id="rId244"/>
              </p:custDataLst>
            </p:nvPr>
          </p:nvSpPr>
          <p:spPr>
            <a:xfrm>
              <a:off x="8770123" y="7675900"/>
              <a:ext cx="85845" cy="129379"/>
            </a:xfrm>
            <a:custGeom>
              <a:avLst/>
              <a:gdLst>
                <a:gd name="connsiteX0" fmla="*/ 86134 w 85845"/>
                <a:gd name="connsiteY0" fmla="*/ 94004 h 129379"/>
                <a:gd name="connsiteX1" fmla="*/ 79531 w 85845"/>
                <a:gd name="connsiteY1" fmla="*/ 94004 h 129379"/>
                <a:gd name="connsiteX2" fmla="*/ 74481 w 85845"/>
                <a:gd name="connsiteY2" fmla="*/ 111735 h 129379"/>
                <a:gd name="connsiteX3" fmla="*/ 55253 w 85845"/>
                <a:gd name="connsiteY3" fmla="*/ 112904 h 129379"/>
                <a:gd name="connsiteX4" fmla="*/ 19517 w 85845"/>
                <a:gd name="connsiteY4" fmla="*/ 112904 h 129379"/>
                <a:gd name="connsiteX5" fmla="*/ 58361 w 85845"/>
                <a:gd name="connsiteY5" fmla="*/ 80169 h 129379"/>
                <a:gd name="connsiteX6" fmla="*/ 86134 w 85845"/>
                <a:gd name="connsiteY6" fmla="*/ 38082 h 129379"/>
                <a:gd name="connsiteX7" fmla="*/ 40687 w 85845"/>
                <a:gd name="connsiteY7" fmla="*/ 86 h 129379"/>
                <a:gd name="connsiteX8" fmla="*/ 289 w 85845"/>
                <a:gd name="connsiteY8" fmla="*/ 34964 h 129379"/>
                <a:gd name="connsiteX9" fmla="*/ 10583 w 85845"/>
                <a:gd name="connsiteY9" fmla="*/ 45876 h 129379"/>
                <a:gd name="connsiteX10" fmla="*/ 20876 w 85845"/>
                <a:gd name="connsiteY10" fmla="*/ 35549 h 129379"/>
                <a:gd name="connsiteX11" fmla="*/ 9417 w 85845"/>
                <a:gd name="connsiteY11" fmla="*/ 25222 h 129379"/>
                <a:gd name="connsiteX12" fmla="*/ 37774 w 85845"/>
                <a:gd name="connsiteY12" fmla="*/ 7101 h 129379"/>
                <a:gd name="connsiteX13" fmla="*/ 67295 w 85845"/>
                <a:gd name="connsiteY13" fmla="*/ 38082 h 129379"/>
                <a:gd name="connsiteX14" fmla="*/ 49038 w 85845"/>
                <a:gd name="connsiteY14" fmla="*/ 75493 h 129379"/>
                <a:gd name="connsiteX15" fmla="*/ 2231 w 85845"/>
                <a:gd name="connsiteY15" fmla="*/ 121867 h 129379"/>
                <a:gd name="connsiteX16" fmla="*/ 289 w 85845"/>
                <a:gd name="connsiteY16" fmla="*/ 129466 h 129379"/>
                <a:gd name="connsiteX17" fmla="*/ 80308 w 85845"/>
                <a:gd name="connsiteY17" fmla="*/ 129466 h 129379"/>
                <a:gd name="connsiteX18" fmla="*/ 86134 w 85845"/>
                <a:gd name="connsiteY18" fmla="*/ 94004 h 12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845" h="129379">
                  <a:moveTo>
                    <a:pt x="86134" y="94004"/>
                  </a:moveTo>
                  <a:lnTo>
                    <a:pt x="79531" y="94004"/>
                  </a:lnTo>
                  <a:cubicBezTo>
                    <a:pt x="78948" y="98290"/>
                    <a:pt x="77006" y="109786"/>
                    <a:pt x="74481" y="111735"/>
                  </a:cubicBezTo>
                  <a:cubicBezTo>
                    <a:pt x="72928" y="112904"/>
                    <a:pt x="57972" y="112904"/>
                    <a:pt x="55253" y="112904"/>
                  </a:cubicBezTo>
                  <a:lnTo>
                    <a:pt x="19517" y="112904"/>
                  </a:lnTo>
                  <a:cubicBezTo>
                    <a:pt x="39910" y="94783"/>
                    <a:pt x="46708" y="89327"/>
                    <a:pt x="58361" y="80169"/>
                  </a:cubicBezTo>
                  <a:cubicBezTo>
                    <a:pt x="72733" y="68673"/>
                    <a:pt x="86134" y="56592"/>
                    <a:pt x="86134" y="38082"/>
                  </a:cubicBezTo>
                  <a:cubicBezTo>
                    <a:pt x="86134" y="14505"/>
                    <a:pt x="65547" y="86"/>
                    <a:pt x="40687" y="86"/>
                  </a:cubicBezTo>
                  <a:cubicBezTo>
                    <a:pt x="16603" y="86"/>
                    <a:pt x="289" y="17038"/>
                    <a:pt x="289" y="34964"/>
                  </a:cubicBezTo>
                  <a:cubicBezTo>
                    <a:pt x="289" y="44902"/>
                    <a:pt x="8640" y="45876"/>
                    <a:pt x="10583" y="45876"/>
                  </a:cubicBezTo>
                  <a:cubicBezTo>
                    <a:pt x="15244" y="45876"/>
                    <a:pt x="20876" y="42563"/>
                    <a:pt x="20876" y="35549"/>
                  </a:cubicBezTo>
                  <a:cubicBezTo>
                    <a:pt x="20876" y="32041"/>
                    <a:pt x="19517" y="25222"/>
                    <a:pt x="9417" y="25222"/>
                  </a:cubicBezTo>
                  <a:cubicBezTo>
                    <a:pt x="15438" y="11387"/>
                    <a:pt x="28645" y="7101"/>
                    <a:pt x="37774" y="7101"/>
                  </a:cubicBezTo>
                  <a:cubicBezTo>
                    <a:pt x="57196" y="7101"/>
                    <a:pt x="67295" y="22299"/>
                    <a:pt x="67295" y="38082"/>
                  </a:cubicBezTo>
                  <a:cubicBezTo>
                    <a:pt x="67295" y="55034"/>
                    <a:pt x="55253" y="68478"/>
                    <a:pt x="49038" y="75493"/>
                  </a:cubicBezTo>
                  <a:lnTo>
                    <a:pt x="2231" y="121867"/>
                  </a:lnTo>
                  <a:cubicBezTo>
                    <a:pt x="289" y="123621"/>
                    <a:pt x="289" y="124010"/>
                    <a:pt x="289" y="129466"/>
                  </a:cubicBezTo>
                  <a:lnTo>
                    <a:pt x="80308" y="129466"/>
                  </a:lnTo>
                  <a:lnTo>
                    <a:pt x="86134" y="9400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3" name="Freeform 7422">
              <a:extLst>
                <a:ext uri="{FF2B5EF4-FFF2-40B4-BE49-F238E27FC236}">
                  <a16:creationId xmlns:a16="http://schemas.microsoft.com/office/drawing/2014/main" id="{EF865446-CBE8-603F-E4A1-2DA5E2190901}"/>
                </a:ext>
              </a:extLst>
            </p:cNvPr>
            <p:cNvSpPr/>
            <p:nvPr>
              <p:custDataLst>
                <p:tags r:id="rId245"/>
              </p:custDataLst>
            </p:nvPr>
          </p:nvSpPr>
          <p:spPr>
            <a:xfrm>
              <a:off x="8982457" y="7586492"/>
              <a:ext cx="169526" cy="215169"/>
            </a:xfrm>
            <a:custGeom>
              <a:avLst/>
              <a:gdLst>
                <a:gd name="connsiteX0" fmla="*/ 164274 w 169526"/>
                <a:gd name="connsiteY0" fmla="*/ 86932 h 215169"/>
                <a:gd name="connsiteX1" fmla="*/ 169823 w 169526"/>
                <a:gd name="connsiteY1" fmla="*/ 80808 h 215169"/>
                <a:gd name="connsiteX2" fmla="*/ 164274 w 169526"/>
                <a:gd name="connsiteY2" fmla="*/ 74406 h 215169"/>
                <a:gd name="connsiteX3" fmla="*/ 11395 w 169526"/>
                <a:gd name="connsiteY3" fmla="*/ 2033 h 215169"/>
                <a:gd name="connsiteX4" fmla="*/ 5845 w 169526"/>
                <a:gd name="connsiteY4" fmla="*/ 85 h 215169"/>
                <a:gd name="connsiteX5" fmla="*/ 296 w 169526"/>
                <a:gd name="connsiteY5" fmla="*/ 5652 h 215169"/>
                <a:gd name="connsiteX6" fmla="*/ 5568 w 169526"/>
                <a:gd name="connsiteY6" fmla="*/ 11776 h 215169"/>
                <a:gd name="connsiteX7" fmla="*/ 151233 w 169526"/>
                <a:gd name="connsiteY7" fmla="*/ 80530 h 215169"/>
                <a:gd name="connsiteX8" fmla="*/ 6123 w 169526"/>
                <a:gd name="connsiteY8" fmla="*/ 149284 h 215169"/>
                <a:gd name="connsiteX9" fmla="*/ 296 w 169526"/>
                <a:gd name="connsiteY9" fmla="*/ 155686 h 215169"/>
                <a:gd name="connsiteX10" fmla="*/ 5845 w 169526"/>
                <a:gd name="connsiteY10" fmla="*/ 161253 h 215169"/>
                <a:gd name="connsiteX11" fmla="*/ 10840 w 169526"/>
                <a:gd name="connsiteY11" fmla="*/ 159304 h 215169"/>
                <a:gd name="connsiteX12" fmla="*/ 164274 w 169526"/>
                <a:gd name="connsiteY12" fmla="*/ 86932 h 215169"/>
                <a:gd name="connsiteX13" fmla="*/ 160112 w 169526"/>
                <a:gd name="connsiteY13" fmla="*/ 215254 h 215169"/>
                <a:gd name="connsiteX14" fmla="*/ 169823 w 169526"/>
                <a:gd name="connsiteY14" fmla="*/ 209687 h 215169"/>
                <a:gd name="connsiteX15" fmla="*/ 159835 w 169526"/>
                <a:gd name="connsiteY15" fmla="*/ 204120 h 215169"/>
                <a:gd name="connsiteX16" fmla="*/ 10285 w 169526"/>
                <a:gd name="connsiteY16" fmla="*/ 204120 h 215169"/>
                <a:gd name="connsiteX17" fmla="*/ 296 w 169526"/>
                <a:gd name="connsiteY17" fmla="*/ 209687 h 215169"/>
                <a:gd name="connsiteX18" fmla="*/ 10007 w 169526"/>
                <a:gd name="connsiteY18" fmla="*/ 215254 h 215169"/>
                <a:gd name="connsiteX19" fmla="*/ 160112 w 169526"/>
                <a:gd name="connsiteY19" fmla="*/ 215254 h 2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526" h="215169">
                  <a:moveTo>
                    <a:pt x="164274" y="86932"/>
                  </a:moveTo>
                  <a:cubicBezTo>
                    <a:pt x="168158" y="85262"/>
                    <a:pt x="169823" y="83313"/>
                    <a:pt x="169823" y="80808"/>
                  </a:cubicBezTo>
                  <a:cubicBezTo>
                    <a:pt x="169823" y="78024"/>
                    <a:pt x="168713" y="76354"/>
                    <a:pt x="164274" y="74406"/>
                  </a:cubicBezTo>
                  <a:lnTo>
                    <a:pt x="11395" y="2033"/>
                  </a:lnTo>
                  <a:cubicBezTo>
                    <a:pt x="7510" y="85"/>
                    <a:pt x="6400" y="85"/>
                    <a:pt x="5845" y="85"/>
                  </a:cubicBezTo>
                  <a:cubicBezTo>
                    <a:pt x="2516" y="85"/>
                    <a:pt x="296" y="2590"/>
                    <a:pt x="296" y="5652"/>
                  </a:cubicBezTo>
                  <a:cubicBezTo>
                    <a:pt x="296" y="8992"/>
                    <a:pt x="2516" y="10384"/>
                    <a:pt x="5568" y="11776"/>
                  </a:cubicBezTo>
                  <a:lnTo>
                    <a:pt x="151233" y="80530"/>
                  </a:lnTo>
                  <a:lnTo>
                    <a:pt x="6123" y="149284"/>
                  </a:lnTo>
                  <a:cubicBezTo>
                    <a:pt x="574" y="151789"/>
                    <a:pt x="296" y="154016"/>
                    <a:pt x="296" y="155686"/>
                  </a:cubicBezTo>
                  <a:cubicBezTo>
                    <a:pt x="296" y="158748"/>
                    <a:pt x="2793" y="161253"/>
                    <a:pt x="5845" y="161253"/>
                  </a:cubicBezTo>
                  <a:cubicBezTo>
                    <a:pt x="6678" y="161253"/>
                    <a:pt x="7233" y="161253"/>
                    <a:pt x="10840" y="159304"/>
                  </a:cubicBezTo>
                  <a:lnTo>
                    <a:pt x="164274" y="86932"/>
                  </a:lnTo>
                  <a:close/>
                  <a:moveTo>
                    <a:pt x="160112" y="215254"/>
                  </a:moveTo>
                  <a:cubicBezTo>
                    <a:pt x="164829" y="215254"/>
                    <a:pt x="169823" y="215254"/>
                    <a:pt x="169823" y="209687"/>
                  </a:cubicBezTo>
                  <a:cubicBezTo>
                    <a:pt x="169823" y="204120"/>
                    <a:pt x="163997" y="204120"/>
                    <a:pt x="159835" y="204120"/>
                  </a:cubicBezTo>
                  <a:lnTo>
                    <a:pt x="10285" y="204120"/>
                  </a:lnTo>
                  <a:cubicBezTo>
                    <a:pt x="6123" y="204120"/>
                    <a:pt x="296" y="204120"/>
                    <a:pt x="296" y="209687"/>
                  </a:cubicBezTo>
                  <a:cubicBezTo>
                    <a:pt x="296" y="215254"/>
                    <a:pt x="5290" y="215254"/>
                    <a:pt x="10007" y="215254"/>
                  </a:cubicBezTo>
                  <a:lnTo>
                    <a:pt x="160112" y="215254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4" name="Freeform 7423">
              <a:extLst>
                <a:ext uri="{FF2B5EF4-FFF2-40B4-BE49-F238E27FC236}">
                  <a16:creationId xmlns:a16="http://schemas.microsoft.com/office/drawing/2014/main" id="{88C5BCD6-7994-8C46-6503-1A03DCF8260B}"/>
                </a:ext>
              </a:extLst>
            </p:cNvPr>
            <p:cNvSpPr/>
            <p:nvPr>
              <p:custDataLst>
                <p:tags r:id="rId246"/>
              </p:custDataLst>
            </p:nvPr>
          </p:nvSpPr>
          <p:spPr>
            <a:xfrm>
              <a:off x="9265340" y="7643555"/>
              <a:ext cx="91283" cy="123033"/>
            </a:xfrm>
            <a:custGeom>
              <a:avLst/>
              <a:gdLst>
                <a:gd name="connsiteX0" fmla="*/ 69949 w 91283"/>
                <a:gd name="connsiteY0" fmla="*/ 57148 h 123033"/>
                <a:gd name="connsiteX1" fmla="*/ 79382 w 91283"/>
                <a:gd name="connsiteY1" fmla="*/ 52416 h 123033"/>
                <a:gd name="connsiteX2" fmla="*/ 71336 w 91283"/>
                <a:gd name="connsiteY2" fmla="*/ 48519 h 123033"/>
                <a:gd name="connsiteX3" fmla="*/ 26388 w 91283"/>
                <a:gd name="connsiteY3" fmla="*/ 48519 h 123033"/>
                <a:gd name="connsiteX4" fmla="*/ 73833 w 91283"/>
                <a:gd name="connsiteY4" fmla="*/ 8714 h 123033"/>
                <a:gd name="connsiteX5" fmla="*/ 82434 w 91283"/>
                <a:gd name="connsiteY5" fmla="*/ 8714 h 123033"/>
                <a:gd name="connsiteX6" fmla="*/ 91590 w 91283"/>
                <a:gd name="connsiteY6" fmla="*/ 3982 h 123033"/>
                <a:gd name="connsiteX7" fmla="*/ 83267 w 91283"/>
                <a:gd name="connsiteY7" fmla="*/ 85 h 123033"/>
                <a:gd name="connsiteX8" fmla="*/ 73556 w 91283"/>
                <a:gd name="connsiteY8" fmla="*/ 85 h 123033"/>
                <a:gd name="connsiteX9" fmla="*/ 307 w 91283"/>
                <a:gd name="connsiteY9" fmla="*/ 70509 h 123033"/>
                <a:gd name="connsiteX10" fmla="*/ 50527 w 91283"/>
                <a:gd name="connsiteY10" fmla="*/ 123118 h 123033"/>
                <a:gd name="connsiteX11" fmla="*/ 86596 w 91283"/>
                <a:gd name="connsiteY11" fmla="*/ 108922 h 123033"/>
                <a:gd name="connsiteX12" fmla="*/ 83822 w 91283"/>
                <a:gd name="connsiteY12" fmla="*/ 105025 h 123033"/>
                <a:gd name="connsiteX13" fmla="*/ 80215 w 91283"/>
                <a:gd name="connsiteY13" fmla="*/ 106695 h 123033"/>
                <a:gd name="connsiteX14" fmla="*/ 51082 w 91283"/>
                <a:gd name="connsiteY14" fmla="*/ 116994 h 123033"/>
                <a:gd name="connsiteX15" fmla="*/ 21116 w 91283"/>
                <a:gd name="connsiteY15" fmla="*/ 80808 h 123033"/>
                <a:gd name="connsiteX16" fmla="*/ 24168 w 91283"/>
                <a:gd name="connsiteY16" fmla="*/ 57148 h 123033"/>
                <a:gd name="connsiteX17" fmla="*/ 69949 w 91283"/>
                <a:gd name="connsiteY17" fmla="*/ 57148 h 1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283" h="123033">
                  <a:moveTo>
                    <a:pt x="69949" y="57148"/>
                  </a:moveTo>
                  <a:cubicBezTo>
                    <a:pt x="74388" y="57148"/>
                    <a:pt x="79382" y="57148"/>
                    <a:pt x="79382" y="52416"/>
                  </a:cubicBezTo>
                  <a:cubicBezTo>
                    <a:pt x="79382" y="48519"/>
                    <a:pt x="76053" y="48519"/>
                    <a:pt x="71336" y="48519"/>
                  </a:cubicBezTo>
                  <a:lnTo>
                    <a:pt x="26388" y="48519"/>
                  </a:lnTo>
                  <a:cubicBezTo>
                    <a:pt x="33047" y="24858"/>
                    <a:pt x="48584" y="8714"/>
                    <a:pt x="73833" y="8714"/>
                  </a:cubicBezTo>
                  <a:lnTo>
                    <a:pt x="82434" y="8714"/>
                  </a:lnTo>
                  <a:cubicBezTo>
                    <a:pt x="87151" y="8714"/>
                    <a:pt x="91590" y="8714"/>
                    <a:pt x="91590" y="3982"/>
                  </a:cubicBezTo>
                  <a:cubicBezTo>
                    <a:pt x="91590" y="85"/>
                    <a:pt x="87983" y="85"/>
                    <a:pt x="83267" y="85"/>
                  </a:cubicBezTo>
                  <a:lnTo>
                    <a:pt x="73556" y="85"/>
                  </a:lnTo>
                  <a:cubicBezTo>
                    <a:pt x="37486" y="85"/>
                    <a:pt x="307" y="27920"/>
                    <a:pt x="307" y="70509"/>
                  </a:cubicBezTo>
                  <a:cubicBezTo>
                    <a:pt x="307" y="101128"/>
                    <a:pt x="21116" y="123118"/>
                    <a:pt x="50527" y="123118"/>
                  </a:cubicBezTo>
                  <a:cubicBezTo>
                    <a:pt x="68561" y="123118"/>
                    <a:pt x="86596" y="111984"/>
                    <a:pt x="86596" y="108922"/>
                  </a:cubicBezTo>
                  <a:cubicBezTo>
                    <a:pt x="86596" y="108087"/>
                    <a:pt x="86319" y="105025"/>
                    <a:pt x="83822" y="105025"/>
                  </a:cubicBezTo>
                  <a:cubicBezTo>
                    <a:pt x="83267" y="105025"/>
                    <a:pt x="82712" y="105025"/>
                    <a:pt x="80215" y="106695"/>
                  </a:cubicBezTo>
                  <a:cubicBezTo>
                    <a:pt x="71613" y="112262"/>
                    <a:pt x="61347" y="116994"/>
                    <a:pt x="51082" y="116994"/>
                  </a:cubicBezTo>
                  <a:cubicBezTo>
                    <a:pt x="34989" y="116994"/>
                    <a:pt x="21116" y="105303"/>
                    <a:pt x="21116" y="80808"/>
                  </a:cubicBezTo>
                  <a:cubicBezTo>
                    <a:pt x="21116" y="71066"/>
                    <a:pt x="23336" y="60488"/>
                    <a:pt x="24168" y="57148"/>
                  </a:cubicBezTo>
                  <a:lnTo>
                    <a:pt x="69949" y="5714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5" name="Freeform 7424">
              <a:extLst>
                <a:ext uri="{FF2B5EF4-FFF2-40B4-BE49-F238E27FC236}">
                  <a16:creationId xmlns:a16="http://schemas.microsoft.com/office/drawing/2014/main" id="{71AABD80-7E31-FE46-068C-443FC9FA619C}"/>
                </a:ext>
              </a:extLst>
            </p:cNvPr>
            <p:cNvSpPr/>
            <p:nvPr>
              <p:custDataLst>
                <p:tags r:id="rId247"/>
              </p:custDataLst>
            </p:nvPr>
          </p:nvSpPr>
          <p:spPr>
            <a:xfrm>
              <a:off x="9388782" y="7734021"/>
              <a:ext cx="32462" cy="83228"/>
            </a:xfrm>
            <a:custGeom>
              <a:avLst/>
              <a:gdLst>
                <a:gd name="connsiteX0" fmla="*/ 32773 w 32462"/>
                <a:gd name="connsiteY0" fmla="*/ 29312 h 83228"/>
                <a:gd name="connsiteX1" fmla="*/ 15016 w 32462"/>
                <a:gd name="connsiteY1" fmla="*/ 85 h 83228"/>
                <a:gd name="connsiteX2" fmla="*/ 311 w 32462"/>
                <a:gd name="connsiteY2" fmla="*/ 14838 h 83228"/>
                <a:gd name="connsiteX3" fmla="*/ 15016 w 32462"/>
                <a:gd name="connsiteY3" fmla="*/ 29590 h 83228"/>
                <a:gd name="connsiteX4" fmla="*/ 24727 w 32462"/>
                <a:gd name="connsiteY4" fmla="*/ 25972 h 83228"/>
                <a:gd name="connsiteX5" fmla="*/ 26114 w 32462"/>
                <a:gd name="connsiteY5" fmla="*/ 25137 h 83228"/>
                <a:gd name="connsiteX6" fmla="*/ 26669 w 32462"/>
                <a:gd name="connsiteY6" fmla="*/ 29312 h 83228"/>
                <a:gd name="connsiteX7" fmla="*/ 7802 w 32462"/>
                <a:gd name="connsiteY7" fmla="*/ 75798 h 83228"/>
                <a:gd name="connsiteX8" fmla="*/ 4750 w 32462"/>
                <a:gd name="connsiteY8" fmla="*/ 80251 h 83228"/>
                <a:gd name="connsiteX9" fmla="*/ 7525 w 32462"/>
                <a:gd name="connsiteY9" fmla="*/ 83313 h 83228"/>
                <a:gd name="connsiteX10" fmla="*/ 32773 w 32462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62" h="83228">
                  <a:moveTo>
                    <a:pt x="32773" y="29312"/>
                  </a:moveTo>
                  <a:cubicBezTo>
                    <a:pt x="32773" y="10941"/>
                    <a:pt x="25837" y="85"/>
                    <a:pt x="15016" y="85"/>
                  </a:cubicBezTo>
                  <a:cubicBezTo>
                    <a:pt x="5860" y="85"/>
                    <a:pt x="311" y="7044"/>
                    <a:pt x="311" y="14838"/>
                  </a:cubicBezTo>
                  <a:cubicBezTo>
                    <a:pt x="311" y="22353"/>
                    <a:pt x="5860" y="29590"/>
                    <a:pt x="15016" y="29590"/>
                  </a:cubicBezTo>
                  <a:cubicBezTo>
                    <a:pt x="18346" y="29590"/>
                    <a:pt x="21952" y="28477"/>
                    <a:pt x="24727" y="25972"/>
                  </a:cubicBezTo>
                  <a:cubicBezTo>
                    <a:pt x="25559" y="25415"/>
                    <a:pt x="25837" y="25137"/>
                    <a:pt x="26114" y="25137"/>
                  </a:cubicBezTo>
                  <a:cubicBezTo>
                    <a:pt x="26392" y="25137"/>
                    <a:pt x="26669" y="25415"/>
                    <a:pt x="26669" y="29312"/>
                  </a:cubicBezTo>
                  <a:cubicBezTo>
                    <a:pt x="26669" y="49910"/>
                    <a:pt x="16958" y="66612"/>
                    <a:pt x="7802" y="75798"/>
                  </a:cubicBezTo>
                  <a:cubicBezTo>
                    <a:pt x="4750" y="78859"/>
                    <a:pt x="4750" y="79416"/>
                    <a:pt x="4750" y="80251"/>
                  </a:cubicBezTo>
                  <a:cubicBezTo>
                    <a:pt x="4750" y="82200"/>
                    <a:pt x="6137" y="83313"/>
                    <a:pt x="7525" y="83313"/>
                  </a:cubicBezTo>
                  <a:cubicBezTo>
                    <a:pt x="10577" y="83313"/>
                    <a:pt x="32773" y="61880"/>
                    <a:pt x="32773" y="2931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6" name="Freeform 7425">
              <a:extLst>
                <a:ext uri="{FF2B5EF4-FFF2-40B4-BE49-F238E27FC236}">
                  <a16:creationId xmlns:a16="http://schemas.microsoft.com/office/drawing/2014/main" id="{63D0B03C-A0A9-3D19-0823-4D56C2E6FA39}"/>
                </a:ext>
              </a:extLst>
            </p:cNvPr>
            <p:cNvSpPr/>
            <p:nvPr>
              <p:custDataLst>
                <p:tags r:id="rId248"/>
              </p:custDataLst>
            </p:nvPr>
          </p:nvSpPr>
          <p:spPr>
            <a:xfrm>
              <a:off x="9765693" y="7570348"/>
              <a:ext cx="154266" cy="199303"/>
            </a:xfrm>
            <a:custGeom>
              <a:avLst/>
              <a:gdLst>
                <a:gd name="connsiteX0" fmla="*/ 153205 w 154266"/>
                <a:gd name="connsiteY0" fmla="*/ 10662 h 199303"/>
                <a:gd name="connsiteX1" fmla="*/ 154592 w 154266"/>
                <a:gd name="connsiteY1" fmla="*/ 5652 h 199303"/>
                <a:gd name="connsiteX2" fmla="*/ 149043 w 154266"/>
                <a:gd name="connsiteY2" fmla="*/ 85 h 199303"/>
                <a:gd name="connsiteX3" fmla="*/ 142661 w 154266"/>
                <a:gd name="connsiteY3" fmla="*/ 6487 h 199303"/>
                <a:gd name="connsiteX4" fmla="*/ 119632 w 154266"/>
                <a:gd name="connsiteY4" fmla="*/ 67725 h 199303"/>
                <a:gd name="connsiteX5" fmla="*/ 35285 w 154266"/>
                <a:gd name="connsiteY5" fmla="*/ 67725 h 199303"/>
                <a:gd name="connsiteX6" fmla="*/ 12256 w 154266"/>
                <a:gd name="connsiteY6" fmla="*/ 6487 h 199303"/>
                <a:gd name="connsiteX7" fmla="*/ 5874 w 154266"/>
                <a:gd name="connsiteY7" fmla="*/ 85 h 199303"/>
                <a:gd name="connsiteX8" fmla="*/ 325 w 154266"/>
                <a:gd name="connsiteY8" fmla="*/ 5652 h 199303"/>
                <a:gd name="connsiteX9" fmla="*/ 1990 w 154266"/>
                <a:gd name="connsiteY9" fmla="*/ 10662 h 199303"/>
                <a:gd name="connsiteX10" fmla="*/ 71077 w 154266"/>
                <a:gd name="connsiteY10" fmla="*/ 192985 h 199303"/>
                <a:gd name="connsiteX11" fmla="*/ 77458 w 154266"/>
                <a:gd name="connsiteY11" fmla="*/ 199388 h 199303"/>
                <a:gd name="connsiteX12" fmla="*/ 83563 w 154266"/>
                <a:gd name="connsiteY12" fmla="*/ 193542 h 199303"/>
                <a:gd name="connsiteX13" fmla="*/ 153205 w 154266"/>
                <a:gd name="connsiteY13" fmla="*/ 10662 h 199303"/>
                <a:gd name="connsiteX14" fmla="*/ 39724 w 154266"/>
                <a:gd name="connsiteY14" fmla="*/ 78859 h 199303"/>
                <a:gd name="connsiteX15" fmla="*/ 115193 w 154266"/>
                <a:gd name="connsiteY15" fmla="*/ 78859 h 199303"/>
                <a:gd name="connsiteX16" fmla="*/ 77458 w 154266"/>
                <a:gd name="connsiteY16" fmla="*/ 177954 h 199303"/>
                <a:gd name="connsiteX17" fmla="*/ 39724 w 154266"/>
                <a:gd name="connsiteY17" fmla="*/ 78859 h 1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266" h="199303">
                  <a:moveTo>
                    <a:pt x="153205" y="10662"/>
                  </a:moveTo>
                  <a:cubicBezTo>
                    <a:pt x="154592" y="7600"/>
                    <a:pt x="154592" y="7044"/>
                    <a:pt x="154592" y="5652"/>
                  </a:cubicBezTo>
                  <a:cubicBezTo>
                    <a:pt x="154592" y="2868"/>
                    <a:pt x="152372" y="85"/>
                    <a:pt x="149043" y="85"/>
                  </a:cubicBezTo>
                  <a:cubicBezTo>
                    <a:pt x="145436" y="85"/>
                    <a:pt x="143771" y="3425"/>
                    <a:pt x="142661" y="6487"/>
                  </a:cubicBezTo>
                  <a:lnTo>
                    <a:pt x="119632" y="67725"/>
                  </a:lnTo>
                  <a:lnTo>
                    <a:pt x="35285" y="67725"/>
                  </a:lnTo>
                  <a:lnTo>
                    <a:pt x="12256" y="6487"/>
                  </a:lnTo>
                  <a:cubicBezTo>
                    <a:pt x="10869" y="2590"/>
                    <a:pt x="9481" y="85"/>
                    <a:pt x="5874" y="85"/>
                  </a:cubicBezTo>
                  <a:cubicBezTo>
                    <a:pt x="3100" y="85"/>
                    <a:pt x="325" y="2868"/>
                    <a:pt x="325" y="5652"/>
                  </a:cubicBezTo>
                  <a:cubicBezTo>
                    <a:pt x="325" y="6209"/>
                    <a:pt x="325" y="6765"/>
                    <a:pt x="1990" y="10662"/>
                  </a:cubicBezTo>
                  <a:lnTo>
                    <a:pt x="71077" y="192985"/>
                  </a:lnTo>
                  <a:cubicBezTo>
                    <a:pt x="72464" y="196882"/>
                    <a:pt x="73852" y="199388"/>
                    <a:pt x="77458" y="199388"/>
                  </a:cubicBezTo>
                  <a:cubicBezTo>
                    <a:pt x="81343" y="199388"/>
                    <a:pt x="82453" y="196326"/>
                    <a:pt x="83563" y="193542"/>
                  </a:cubicBezTo>
                  <a:lnTo>
                    <a:pt x="153205" y="10662"/>
                  </a:lnTo>
                  <a:close/>
                  <a:moveTo>
                    <a:pt x="39724" y="78859"/>
                  </a:moveTo>
                  <a:lnTo>
                    <a:pt x="115193" y="78859"/>
                  </a:lnTo>
                  <a:lnTo>
                    <a:pt x="77458" y="177954"/>
                  </a:lnTo>
                  <a:lnTo>
                    <a:pt x="39724" y="7885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7" name="Freeform 7426">
              <a:extLst>
                <a:ext uri="{FF2B5EF4-FFF2-40B4-BE49-F238E27FC236}">
                  <a16:creationId xmlns:a16="http://schemas.microsoft.com/office/drawing/2014/main" id="{F8FE964B-2A0A-D9D5-8964-9DD7AF5FB62D}"/>
                </a:ext>
              </a:extLst>
            </p:cNvPr>
            <p:cNvSpPr/>
            <p:nvPr>
              <p:custDataLst>
                <p:tags r:id="rId249"/>
              </p:custDataLst>
            </p:nvPr>
          </p:nvSpPr>
          <p:spPr>
            <a:xfrm>
              <a:off x="9927883" y="7579533"/>
              <a:ext cx="73248" cy="187055"/>
            </a:xfrm>
            <a:custGeom>
              <a:avLst/>
              <a:gdLst>
                <a:gd name="connsiteX0" fmla="*/ 71082 w 73248"/>
                <a:gd name="connsiteY0" fmla="*/ 10106 h 187055"/>
                <a:gd name="connsiteX1" fmla="*/ 60817 w 73248"/>
                <a:gd name="connsiteY1" fmla="*/ 85 h 187055"/>
                <a:gd name="connsiteX2" fmla="*/ 45834 w 73248"/>
                <a:gd name="connsiteY2" fmla="*/ 14838 h 187055"/>
                <a:gd name="connsiteX3" fmla="*/ 56377 w 73248"/>
                <a:gd name="connsiteY3" fmla="*/ 24858 h 187055"/>
                <a:gd name="connsiteX4" fmla="*/ 71082 w 73248"/>
                <a:gd name="connsiteY4" fmla="*/ 10106 h 187055"/>
                <a:gd name="connsiteX5" fmla="*/ 49996 w 73248"/>
                <a:gd name="connsiteY5" fmla="*/ 114767 h 187055"/>
                <a:gd name="connsiteX6" fmla="*/ 56100 w 73248"/>
                <a:gd name="connsiteY6" fmla="*/ 98623 h 187055"/>
                <a:gd name="connsiteX7" fmla="*/ 59707 w 73248"/>
                <a:gd name="connsiteY7" fmla="*/ 83870 h 187055"/>
                <a:gd name="connsiteX8" fmla="*/ 36955 w 73248"/>
                <a:gd name="connsiteY8" fmla="*/ 61045 h 187055"/>
                <a:gd name="connsiteX9" fmla="*/ 331 w 73248"/>
                <a:gd name="connsiteY9" fmla="*/ 103912 h 187055"/>
                <a:gd name="connsiteX10" fmla="*/ 3660 w 73248"/>
                <a:gd name="connsiteY10" fmla="*/ 106695 h 187055"/>
                <a:gd name="connsiteX11" fmla="*/ 8099 w 73248"/>
                <a:gd name="connsiteY11" fmla="*/ 101685 h 187055"/>
                <a:gd name="connsiteX12" fmla="*/ 36123 w 73248"/>
                <a:gd name="connsiteY12" fmla="*/ 67169 h 187055"/>
                <a:gd name="connsiteX13" fmla="*/ 43059 w 73248"/>
                <a:gd name="connsiteY13" fmla="*/ 76076 h 187055"/>
                <a:gd name="connsiteX14" fmla="*/ 40007 w 73248"/>
                <a:gd name="connsiteY14" fmla="*/ 90550 h 187055"/>
                <a:gd name="connsiteX15" fmla="*/ 20863 w 73248"/>
                <a:gd name="connsiteY15" fmla="*/ 142046 h 187055"/>
                <a:gd name="connsiteX16" fmla="*/ 14481 w 73248"/>
                <a:gd name="connsiteY16" fmla="*/ 164315 h 187055"/>
                <a:gd name="connsiteX17" fmla="*/ 37233 w 73248"/>
                <a:gd name="connsiteY17" fmla="*/ 187140 h 187055"/>
                <a:gd name="connsiteX18" fmla="*/ 73580 w 73248"/>
                <a:gd name="connsiteY18" fmla="*/ 144273 h 187055"/>
                <a:gd name="connsiteX19" fmla="*/ 70250 w 73248"/>
                <a:gd name="connsiteY19" fmla="*/ 141490 h 187055"/>
                <a:gd name="connsiteX20" fmla="*/ 66088 w 73248"/>
                <a:gd name="connsiteY20" fmla="*/ 146500 h 187055"/>
                <a:gd name="connsiteX21" fmla="*/ 37787 w 73248"/>
                <a:gd name="connsiteY21" fmla="*/ 181016 h 187055"/>
                <a:gd name="connsiteX22" fmla="*/ 31129 w 73248"/>
                <a:gd name="connsiteY22" fmla="*/ 171830 h 187055"/>
                <a:gd name="connsiteX23" fmla="*/ 39175 w 73248"/>
                <a:gd name="connsiteY23" fmla="*/ 143995 h 187055"/>
                <a:gd name="connsiteX24" fmla="*/ 49996 w 73248"/>
                <a:gd name="connsiteY24" fmla="*/ 114767 h 18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248" h="187055">
                  <a:moveTo>
                    <a:pt x="71082" y="10106"/>
                  </a:moveTo>
                  <a:cubicBezTo>
                    <a:pt x="71082" y="4538"/>
                    <a:pt x="67198" y="85"/>
                    <a:pt x="60817" y="85"/>
                  </a:cubicBezTo>
                  <a:cubicBezTo>
                    <a:pt x="53325" y="85"/>
                    <a:pt x="45834" y="7322"/>
                    <a:pt x="45834" y="14838"/>
                  </a:cubicBezTo>
                  <a:cubicBezTo>
                    <a:pt x="45834" y="20126"/>
                    <a:pt x="49718" y="24858"/>
                    <a:pt x="56377" y="24858"/>
                  </a:cubicBezTo>
                  <a:cubicBezTo>
                    <a:pt x="62759" y="24858"/>
                    <a:pt x="71082" y="18456"/>
                    <a:pt x="71082" y="10106"/>
                  </a:cubicBezTo>
                  <a:close/>
                  <a:moveTo>
                    <a:pt x="49996" y="114767"/>
                  </a:moveTo>
                  <a:cubicBezTo>
                    <a:pt x="53325" y="106695"/>
                    <a:pt x="53325" y="106138"/>
                    <a:pt x="56100" y="98623"/>
                  </a:cubicBezTo>
                  <a:cubicBezTo>
                    <a:pt x="58319" y="93056"/>
                    <a:pt x="59707" y="89159"/>
                    <a:pt x="59707" y="83870"/>
                  </a:cubicBezTo>
                  <a:cubicBezTo>
                    <a:pt x="59707" y="71344"/>
                    <a:pt x="50828" y="61045"/>
                    <a:pt x="36955" y="61045"/>
                  </a:cubicBezTo>
                  <a:cubicBezTo>
                    <a:pt x="10874" y="61045"/>
                    <a:pt x="331" y="101406"/>
                    <a:pt x="331" y="103912"/>
                  </a:cubicBezTo>
                  <a:cubicBezTo>
                    <a:pt x="331" y="106695"/>
                    <a:pt x="3105" y="106695"/>
                    <a:pt x="3660" y="106695"/>
                  </a:cubicBezTo>
                  <a:cubicBezTo>
                    <a:pt x="6435" y="106695"/>
                    <a:pt x="6712" y="106138"/>
                    <a:pt x="8099" y="101685"/>
                  </a:cubicBezTo>
                  <a:cubicBezTo>
                    <a:pt x="15591" y="75519"/>
                    <a:pt x="26689" y="67169"/>
                    <a:pt x="36123" y="67169"/>
                  </a:cubicBezTo>
                  <a:cubicBezTo>
                    <a:pt x="38342" y="67169"/>
                    <a:pt x="43059" y="67169"/>
                    <a:pt x="43059" y="76076"/>
                  </a:cubicBezTo>
                  <a:cubicBezTo>
                    <a:pt x="43059" y="81921"/>
                    <a:pt x="41117" y="87767"/>
                    <a:pt x="40007" y="90550"/>
                  </a:cubicBezTo>
                  <a:cubicBezTo>
                    <a:pt x="37787" y="97788"/>
                    <a:pt x="25302" y="130077"/>
                    <a:pt x="20863" y="142046"/>
                  </a:cubicBezTo>
                  <a:cubicBezTo>
                    <a:pt x="18088" y="149284"/>
                    <a:pt x="14481" y="158469"/>
                    <a:pt x="14481" y="164315"/>
                  </a:cubicBezTo>
                  <a:cubicBezTo>
                    <a:pt x="14481" y="177398"/>
                    <a:pt x="23915" y="187140"/>
                    <a:pt x="37233" y="187140"/>
                  </a:cubicBezTo>
                  <a:cubicBezTo>
                    <a:pt x="63314" y="187140"/>
                    <a:pt x="73580" y="146778"/>
                    <a:pt x="73580" y="144273"/>
                  </a:cubicBezTo>
                  <a:cubicBezTo>
                    <a:pt x="73580" y="141490"/>
                    <a:pt x="71082" y="141490"/>
                    <a:pt x="70250" y="141490"/>
                  </a:cubicBezTo>
                  <a:cubicBezTo>
                    <a:pt x="67476" y="141490"/>
                    <a:pt x="67476" y="142325"/>
                    <a:pt x="66088" y="146500"/>
                  </a:cubicBezTo>
                  <a:cubicBezTo>
                    <a:pt x="61094" y="164036"/>
                    <a:pt x="51938" y="181016"/>
                    <a:pt x="37787" y="181016"/>
                  </a:cubicBezTo>
                  <a:cubicBezTo>
                    <a:pt x="33071" y="181016"/>
                    <a:pt x="31129" y="178233"/>
                    <a:pt x="31129" y="171830"/>
                  </a:cubicBezTo>
                  <a:cubicBezTo>
                    <a:pt x="31129" y="164872"/>
                    <a:pt x="32793" y="160975"/>
                    <a:pt x="39175" y="143995"/>
                  </a:cubicBezTo>
                  <a:lnTo>
                    <a:pt x="49996" y="11476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8" name="Freeform 7427">
              <a:extLst>
                <a:ext uri="{FF2B5EF4-FFF2-40B4-BE49-F238E27FC236}">
                  <a16:creationId xmlns:a16="http://schemas.microsoft.com/office/drawing/2014/main" id="{6C0247D6-582D-A64C-BE15-789D27BB3F67}"/>
                </a:ext>
              </a:extLst>
            </p:cNvPr>
            <p:cNvSpPr/>
            <p:nvPr>
              <p:custDataLst>
                <p:tags r:id="rId250"/>
              </p:custDataLst>
            </p:nvPr>
          </p:nvSpPr>
          <p:spPr>
            <a:xfrm>
              <a:off x="10115524" y="7613215"/>
              <a:ext cx="138729" cy="161446"/>
            </a:xfrm>
            <a:custGeom>
              <a:avLst/>
              <a:gdLst>
                <a:gd name="connsiteX0" fmla="*/ 129355 w 138729"/>
                <a:gd name="connsiteY0" fmla="*/ 86375 h 161446"/>
                <a:gd name="connsiteX1" fmla="*/ 139066 w 138729"/>
                <a:gd name="connsiteY1" fmla="*/ 80808 h 161446"/>
                <a:gd name="connsiteX2" fmla="*/ 129355 w 138729"/>
                <a:gd name="connsiteY2" fmla="*/ 75241 h 161446"/>
                <a:gd name="connsiteX3" fmla="*/ 11713 w 138729"/>
                <a:gd name="connsiteY3" fmla="*/ 75241 h 161446"/>
                <a:gd name="connsiteX4" fmla="*/ 86071 w 138729"/>
                <a:gd name="connsiteY4" fmla="*/ 11219 h 161446"/>
                <a:gd name="connsiteX5" fmla="*/ 129355 w 138729"/>
                <a:gd name="connsiteY5" fmla="*/ 11219 h 161446"/>
                <a:gd name="connsiteX6" fmla="*/ 139066 w 138729"/>
                <a:gd name="connsiteY6" fmla="*/ 5652 h 161446"/>
                <a:gd name="connsiteX7" fmla="*/ 129355 w 138729"/>
                <a:gd name="connsiteY7" fmla="*/ 85 h 161446"/>
                <a:gd name="connsiteX8" fmla="*/ 85517 w 138729"/>
                <a:gd name="connsiteY8" fmla="*/ 85 h 161446"/>
                <a:gd name="connsiteX9" fmla="*/ 337 w 138729"/>
                <a:gd name="connsiteY9" fmla="*/ 80808 h 161446"/>
                <a:gd name="connsiteX10" fmla="*/ 85517 w 138729"/>
                <a:gd name="connsiteY10" fmla="*/ 161531 h 161446"/>
                <a:gd name="connsiteX11" fmla="*/ 129355 w 138729"/>
                <a:gd name="connsiteY11" fmla="*/ 161531 h 161446"/>
                <a:gd name="connsiteX12" fmla="*/ 139066 w 138729"/>
                <a:gd name="connsiteY12" fmla="*/ 155964 h 161446"/>
                <a:gd name="connsiteX13" fmla="*/ 129355 w 138729"/>
                <a:gd name="connsiteY13" fmla="*/ 150397 h 161446"/>
                <a:gd name="connsiteX14" fmla="*/ 86071 w 138729"/>
                <a:gd name="connsiteY14" fmla="*/ 150397 h 161446"/>
                <a:gd name="connsiteX15" fmla="*/ 11713 w 138729"/>
                <a:gd name="connsiteY15" fmla="*/ 86375 h 161446"/>
                <a:gd name="connsiteX16" fmla="*/ 129355 w 138729"/>
                <a:gd name="connsiteY16" fmla="*/ 86375 h 16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729" h="161446">
                  <a:moveTo>
                    <a:pt x="129355" y="86375"/>
                  </a:moveTo>
                  <a:cubicBezTo>
                    <a:pt x="134072" y="86375"/>
                    <a:pt x="139066" y="86375"/>
                    <a:pt x="139066" y="80808"/>
                  </a:cubicBezTo>
                  <a:cubicBezTo>
                    <a:pt x="139066" y="75241"/>
                    <a:pt x="134072" y="75241"/>
                    <a:pt x="129355" y="75241"/>
                  </a:cubicBezTo>
                  <a:lnTo>
                    <a:pt x="11713" y="75241"/>
                  </a:lnTo>
                  <a:cubicBezTo>
                    <a:pt x="15042" y="37941"/>
                    <a:pt x="46950" y="11219"/>
                    <a:pt x="86071" y="11219"/>
                  </a:cubicBezTo>
                  <a:lnTo>
                    <a:pt x="129355" y="11219"/>
                  </a:lnTo>
                  <a:cubicBezTo>
                    <a:pt x="134072" y="11219"/>
                    <a:pt x="139066" y="11219"/>
                    <a:pt x="139066" y="5652"/>
                  </a:cubicBezTo>
                  <a:cubicBezTo>
                    <a:pt x="139066" y="85"/>
                    <a:pt x="134072" y="85"/>
                    <a:pt x="129355" y="85"/>
                  </a:cubicBezTo>
                  <a:lnTo>
                    <a:pt x="85517" y="85"/>
                  </a:lnTo>
                  <a:cubicBezTo>
                    <a:pt x="38071" y="85"/>
                    <a:pt x="337" y="36271"/>
                    <a:pt x="337" y="80808"/>
                  </a:cubicBezTo>
                  <a:cubicBezTo>
                    <a:pt x="337" y="125345"/>
                    <a:pt x="38071" y="161531"/>
                    <a:pt x="85517" y="161531"/>
                  </a:cubicBezTo>
                  <a:lnTo>
                    <a:pt x="129355" y="161531"/>
                  </a:lnTo>
                  <a:cubicBezTo>
                    <a:pt x="134072" y="161531"/>
                    <a:pt x="139066" y="161531"/>
                    <a:pt x="139066" y="155964"/>
                  </a:cubicBezTo>
                  <a:cubicBezTo>
                    <a:pt x="139066" y="150397"/>
                    <a:pt x="134072" y="150397"/>
                    <a:pt x="129355" y="150397"/>
                  </a:cubicBezTo>
                  <a:lnTo>
                    <a:pt x="86071" y="150397"/>
                  </a:lnTo>
                  <a:cubicBezTo>
                    <a:pt x="46950" y="150397"/>
                    <a:pt x="15042" y="123675"/>
                    <a:pt x="11713" y="86375"/>
                  </a:cubicBezTo>
                  <a:lnTo>
                    <a:pt x="129355" y="863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29" name="Freeform 7428">
              <a:extLst>
                <a:ext uri="{FF2B5EF4-FFF2-40B4-BE49-F238E27FC236}">
                  <a16:creationId xmlns:a16="http://schemas.microsoft.com/office/drawing/2014/main" id="{67AC8AA3-7638-7A32-E2A4-636A8C18ADC5}"/>
                </a:ext>
              </a:extLst>
            </p:cNvPr>
            <p:cNvSpPr/>
            <p:nvPr>
              <p:custDataLst>
                <p:tags r:id="rId251"/>
              </p:custDataLst>
            </p:nvPr>
          </p:nvSpPr>
          <p:spPr>
            <a:xfrm>
              <a:off x="10374514" y="7554760"/>
              <a:ext cx="98497" cy="278356"/>
            </a:xfrm>
            <a:custGeom>
              <a:avLst/>
              <a:gdLst>
                <a:gd name="connsiteX0" fmla="*/ 58890 w 98497"/>
                <a:gd name="connsiteY0" fmla="*/ 37106 h 278356"/>
                <a:gd name="connsiteX1" fmla="*/ 96347 w 98497"/>
                <a:gd name="connsiteY1" fmla="*/ 6209 h 278356"/>
                <a:gd name="connsiteX2" fmla="*/ 98844 w 98497"/>
                <a:gd name="connsiteY2" fmla="*/ 3147 h 278356"/>
                <a:gd name="connsiteX3" fmla="*/ 93572 w 98497"/>
                <a:gd name="connsiteY3" fmla="*/ 85 h 278356"/>
                <a:gd name="connsiteX4" fmla="*/ 40300 w 98497"/>
                <a:gd name="connsiteY4" fmla="*/ 34879 h 278356"/>
                <a:gd name="connsiteX5" fmla="*/ 40300 w 98497"/>
                <a:gd name="connsiteY5" fmla="*/ 98344 h 278356"/>
                <a:gd name="connsiteX6" fmla="*/ 29202 w 98497"/>
                <a:gd name="connsiteY6" fmla="*/ 127293 h 278356"/>
                <a:gd name="connsiteX7" fmla="*/ 2843 w 98497"/>
                <a:gd name="connsiteY7" fmla="*/ 136201 h 278356"/>
                <a:gd name="connsiteX8" fmla="*/ 346 w 98497"/>
                <a:gd name="connsiteY8" fmla="*/ 139263 h 278356"/>
                <a:gd name="connsiteX9" fmla="*/ 4786 w 98497"/>
                <a:gd name="connsiteY9" fmla="*/ 142325 h 278356"/>
                <a:gd name="connsiteX10" fmla="*/ 39468 w 98497"/>
                <a:gd name="connsiteY10" fmla="*/ 167098 h 278356"/>
                <a:gd name="connsiteX11" fmla="*/ 40300 w 98497"/>
                <a:gd name="connsiteY11" fmla="*/ 180738 h 278356"/>
                <a:gd name="connsiteX12" fmla="*/ 40300 w 98497"/>
                <a:gd name="connsiteY12" fmla="*/ 235852 h 278356"/>
                <a:gd name="connsiteX13" fmla="*/ 53618 w 98497"/>
                <a:gd name="connsiteY13" fmla="*/ 267028 h 278356"/>
                <a:gd name="connsiteX14" fmla="*/ 93572 w 98497"/>
                <a:gd name="connsiteY14" fmla="*/ 278441 h 278356"/>
                <a:gd name="connsiteX15" fmla="*/ 98844 w 98497"/>
                <a:gd name="connsiteY15" fmla="*/ 275379 h 278356"/>
                <a:gd name="connsiteX16" fmla="*/ 94405 w 98497"/>
                <a:gd name="connsiteY16" fmla="*/ 272317 h 278356"/>
                <a:gd name="connsiteX17" fmla="*/ 59722 w 98497"/>
                <a:gd name="connsiteY17" fmla="*/ 248100 h 278356"/>
                <a:gd name="connsiteX18" fmla="*/ 58890 w 98497"/>
                <a:gd name="connsiteY18" fmla="*/ 235017 h 278356"/>
                <a:gd name="connsiteX19" fmla="*/ 58890 w 98497"/>
                <a:gd name="connsiteY19" fmla="*/ 176563 h 278356"/>
                <a:gd name="connsiteX20" fmla="*/ 47792 w 98497"/>
                <a:gd name="connsiteY20" fmla="*/ 150119 h 278356"/>
                <a:gd name="connsiteX21" fmla="*/ 26150 w 98497"/>
                <a:gd name="connsiteY21" fmla="*/ 139263 h 278356"/>
                <a:gd name="connsiteX22" fmla="*/ 58890 w 98497"/>
                <a:gd name="connsiteY22" fmla="*/ 103912 h 278356"/>
                <a:gd name="connsiteX23" fmla="*/ 58890 w 98497"/>
                <a:gd name="connsiteY23" fmla="*/ 37106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7" h="278356">
                  <a:moveTo>
                    <a:pt x="58890" y="37106"/>
                  </a:moveTo>
                  <a:cubicBezTo>
                    <a:pt x="58890" y="25972"/>
                    <a:pt x="66104" y="8157"/>
                    <a:pt x="96347" y="6209"/>
                  </a:cubicBezTo>
                  <a:cubicBezTo>
                    <a:pt x="97734" y="5930"/>
                    <a:pt x="98844" y="4817"/>
                    <a:pt x="98844" y="3147"/>
                  </a:cubicBezTo>
                  <a:cubicBezTo>
                    <a:pt x="98844" y="85"/>
                    <a:pt x="96624" y="85"/>
                    <a:pt x="93572" y="85"/>
                  </a:cubicBezTo>
                  <a:cubicBezTo>
                    <a:pt x="65826" y="85"/>
                    <a:pt x="40578" y="14281"/>
                    <a:pt x="40300" y="34879"/>
                  </a:cubicBezTo>
                  <a:lnTo>
                    <a:pt x="40300" y="98344"/>
                  </a:lnTo>
                  <a:cubicBezTo>
                    <a:pt x="40300" y="109200"/>
                    <a:pt x="40300" y="118108"/>
                    <a:pt x="29202" y="127293"/>
                  </a:cubicBezTo>
                  <a:cubicBezTo>
                    <a:pt x="19491" y="135366"/>
                    <a:pt x="8947" y="135922"/>
                    <a:pt x="2843" y="136201"/>
                  </a:cubicBezTo>
                  <a:cubicBezTo>
                    <a:pt x="1456" y="136479"/>
                    <a:pt x="346" y="137593"/>
                    <a:pt x="346" y="139263"/>
                  </a:cubicBezTo>
                  <a:cubicBezTo>
                    <a:pt x="346" y="142046"/>
                    <a:pt x="2011" y="142046"/>
                    <a:pt x="4786" y="142325"/>
                  </a:cubicBezTo>
                  <a:cubicBezTo>
                    <a:pt x="23098" y="143438"/>
                    <a:pt x="36416" y="153459"/>
                    <a:pt x="39468" y="167098"/>
                  </a:cubicBezTo>
                  <a:cubicBezTo>
                    <a:pt x="40300" y="170160"/>
                    <a:pt x="40300" y="170717"/>
                    <a:pt x="40300" y="180738"/>
                  </a:cubicBezTo>
                  <a:lnTo>
                    <a:pt x="40300" y="235852"/>
                  </a:lnTo>
                  <a:cubicBezTo>
                    <a:pt x="40300" y="247543"/>
                    <a:pt x="40300" y="256451"/>
                    <a:pt x="53618" y="267028"/>
                  </a:cubicBezTo>
                  <a:cubicBezTo>
                    <a:pt x="64439" y="275379"/>
                    <a:pt x="82751" y="278441"/>
                    <a:pt x="93572" y="278441"/>
                  </a:cubicBezTo>
                  <a:cubicBezTo>
                    <a:pt x="96624" y="278441"/>
                    <a:pt x="98844" y="278441"/>
                    <a:pt x="98844" y="275379"/>
                  </a:cubicBezTo>
                  <a:cubicBezTo>
                    <a:pt x="98844" y="272595"/>
                    <a:pt x="97179" y="272595"/>
                    <a:pt x="94405" y="272317"/>
                  </a:cubicBezTo>
                  <a:cubicBezTo>
                    <a:pt x="76925" y="271204"/>
                    <a:pt x="63329" y="262296"/>
                    <a:pt x="59722" y="248100"/>
                  </a:cubicBezTo>
                  <a:cubicBezTo>
                    <a:pt x="58890" y="245595"/>
                    <a:pt x="58890" y="245038"/>
                    <a:pt x="58890" y="235017"/>
                  </a:cubicBezTo>
                  <a:lnTo>
                    <a:pt x="58890" y="176563"/>
                  </a:lnTo>
                  <a:cubicBezTo>
                    <a:pt x="58890" y="163758"/>
                    <a:pt x="56670" y="159026"/>
                    <a:pt x="47792" y="150119"/>
                  </a:cubicBezTo>
                  <a:cubicBezTo>
                    <a:pt x="41965" y="144273"/>
                    <a:pt x="33919" y="141490"/>
                    <a:pt x="26150" y="139263"/>
                  </a:cubicBezTo>
                  <a:cubicBezTo>
                    <a:pt x="48901" y="132861"/>
                    <a:pt x="58890" y="120056"/>
                    <a:pt x="58890" y="103912"/>
                  </a:cubicBezTo>
                  <a:lnTo>
                    <a:pt x="58890" y="37106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0" name="Freeform 7429">
              <a:extLst>
                <a:ext uri="{FF2B5EF4-FFF2-40B4-BE49-F238E27FC236}">
                  <a16:creationId xmlns:a16="http://schemas.microsoft.com/office/drawing/2014/main" id="{1E442099-6A79-AA49-8086-D8D976A40DB1}"/>
                </a:ext>
              </a:extLst>
            </p:cNvPr>
            <p:cNvSpPr/>
            <p:nvPr>
              <p:custDataLst>
                <p:tags r:id="rId252"/>
              </p:custDataLst>
            </p:nvPr>
          </p:nvSpPr>
          <p:spPr>
            <a:xfrm>
              <a:off x="10517961" y="7578142"/>
              <a:ext cx="91561" cy="185385"/>
            </a:xfrm>
            <a:custGeom>
              <a:avLst/>
              <a:gdLst>
                <a:gd name="connsiteX0" fmla="*/ 57230 w 91561"/>
                <a:gd name="connsiteY0" fmla="*/ 7322 h 185385"/>
                <a:gd name="connsiteX1" fmla="*/ 50849 w 91561"/>
                <a:gd name="connsiteY1" fmla="*/ 85 h 185385"/>
                <a:gd name="connsiteX2" fmla="*/ 351 w 91561"/>
                <a:gd name="connsiteY2" fmla="*/ 17899 h 185385"/>
                <a:gd name="connsiteX3" fmla="*/ 351 w 91561"/>
                <a:gd name="connsiteY3" fmla="*/ 26529 h 185385"/>
                <a:gd name="connsiteX4" fmla="*/ 36698 w 91561"/>
                <a:gd name="connsiteY4" fmla="*/ 19291 h 185385"/>
                <a:gd name="connsiteX5" fmla="*/ 36698 w 91561"/>
                <a:gd name="connsiteY5" fmla="*/ 163480 h 185385"/>
                <a:gd name="connsiteX6" fmla="*/ 10895 w 91561"/>
                <a:gd name="connsiteY6" fmla="*/ 176841 h 185385"/>
                <a:gd name="connsiteX7" fmla="*/ 2016 w 91561"/>
                <a:gd name="connsiteY7" fmla="*/ 176841 h 185385"/>
                <a:gd name="connsiteX8" fmla="*/ 2016 w 91561"/>
                <a:gd name="connsiteY8" fmla="*/ 185470 h 185385"/>
                <a:gd name="connsiteX9" fmla="*/ 46964 w 91561"/>
                <a:gd name="connsiteY9" fmla="*/ 184635 h 185385"/>
                <a:gd name="connsiteX10" fmla="*/ 91912 w 91561"/>
                <a:gd name="connsiteY10" fmla="*/ 185470 h 185385"/>
                <a:gd name="connsiteX11" fmla="*/ 91912 w 91561"/>
                <a:gd name="connsiteY11" fmla="*/ 176841 h 185385"/>
                <a:gd name="connsiteX12" fmla="*/ 83034 w 91561"/>
                <a:gd name="connsiteY12" fmla="*/ 176841 h 185385"/>
                <a:gd name="connsiteX13" fmla="*/ 57230 w 91561"/>
                <a:gd name="connsiteY13" fmla="*/ 163480 h 185385"/>
                <a:gd name="connsiteX14" fmla="*/ 57230 w 91561"/>
                <a:gd name="connsiteY14" fmla="*/ 7322 h 18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561" h="185385">
                  <a:moveTo>
                    <a:pt x="57230" y="7322"/>
                  </a:moveTo>
                  <a:cubicBezTo>
                    <a:pt x="57230" y="641"/>
                    <a:pt x="57230" y="85"/>
                    <a:pt x="50849" y="85"/>
                  </a:cubicBezTo>
                  <a:cubicBezTo>
                    <a:pt x="33646" y="17899"/>
                    <a:pt x="9230" y="17899"/>
                    <a:pt x="351" y="17899"/>
                  </a:cubicBezTo>
                  <a:lnTo>
                    <a:pt x="351" y="26529"/>
                  </a:lnTo>
                  <a:cubicBezTo>
                    <a:pt x="5900" y="26529"/>
                    <a:pt x="22270" y="26529"/>
                    <a:pt x="36698" y="19291"/>
                  </a:cubicBezTo>
                  <a:lnTo>
                    <a:pt x="36698" y="163480"/>
                  </a:lnTo>
                  <a:cubicBezTo>
                    <a:pt x="36698" y="173501"/>
                    <a:pt x="35866" y="176841"/>
                    <a:pt x="10895" y="176841"/>
                  </a:cubicBezTo>
                  <a:lnTo>
                    <a:pt x="2016" y="176841"/>
                  </a:lnTo>
                  <a:lnTo>
                    <a:pt x="2016" y="185470"/>
                  </a:lnTo>
                  <a:cubicBezTo>
                    <a:pt x="11727" y="184635"/>
                    <a:pt x="35866" y="184635"/>
                    <a:pt x="46964" y="184635"/>
                  </a:cubicBezTo>
                  <a:cubicBezTo>
                    <a:pt x="58063" y="184635"/>
                    <a:pt x="82201" y="184635"/>
                    <a:pt x="91912" y="185470"/>
                  </a:cubicBezTo>
                  <a:lnTo>
                    <a:pt x="91912" y="176841"/>
                  </a:lnTo>
                  <a:lnTo>
                    <a:pt x="83034" y="176841"/>
                  </a:lnTo>
                  <a:cubicBezTo>
                    <a:pt x="58063" y="176841"/>
                    <a:pt x="57230" y="173779"/>
                    <a:pt x="57230" y="163480"/>
                  </a:cubicBezTo>
                  <a:lnTo>
                    <a:pt x="57230" y="732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1" name="Freeform 7430">
              <a:extLst>
                <a:ext uri="{FF2B5EF4-FFF2-40B4-BE49-F238E27FC236}">
                  <a16:creationId xmlns:a16="http://schemas.microsoft.com/office/drawing/2014/main" id="{863B9D92-B6EE-D40E-072D-511CF62D2F2C}"/>
                </a:ext>
              </a:extLst>
            </p:cNvPr>
            <p:cNvSpPr/>
            <p:nvPr>
              <p:custDataLst>
                <p:tags r:id="rId253"/>
              </p:custDataLst>
            </p:nvPr>
          </p:nvSpPr>
          <p:spPr>
            <a:xfrm>
              <a:off x="10655858" y="7734021"/>
              <a:ext cx="32462" cy="83228"/>
            </a:xfrm>
            <a:custGeom>
              <a:avLst/>
              <a:gdLst>
                <a:gd name="connsiteX0" fmla="*/ 32819 w 32462"/>
                <a:gd name="connsiteY0" fmla="*/ 29312 h 83228"/>
                <a:gd name="connsiteX1" fmla="*/ 15062 w 32462"/>
                <a:gd name="connsiteY1" fmla="*/ 85 h 83228"/>
                <a:gd name="connsiteX2" fmla="*/ 356 w 32462"/>
                <a:gd name="connsiteY2" fmla="*/ 14838 h 83228"/>
                <a:gd name="connsiteX3" fmla="*/ 15062 w 32462"/>
                <a:gd name="connsiteY3" fmla="*/ 29590 h 83228"/>
                <a:gd name="connsiteX4" fmla="*/ 24773 w 32462"/>
                <a:gd name="connsiteY4" fmla="*/ 25972 h 83228"/>
                <a:gd name="connsiteX5" fmla="*/ 26160 w 32462"/>
                <a:gd name="connsiteY5" fmla="*/ 25137 h 83228"/>
                <a:gd name="connsiteX6" fmla="*/ 26715 w 32462"/>
                <a:gd name="connsiteY6" fmla="*/ 29312 h 83228"/>
                <a:gd name="connsiteX7" fmla="*/ 7848 w 32462"/>
                <a:gd name="connsiteY7" fmla="*/ 75798 h 83228"/>
                <a:gd name="connsiteX8" fmla="*/ 4796 w 32462"/>
                <a:gd name="connsiteY8" fmla="*/ 80251 h 83228"/>
                <a:gd name="connsiteX9" fmla="*/ 7570 w 32462"/>
                <a:gd name="connsiteY9" fmla="*/ 83313 h 83228"/>
                <a:gd name="connsiteX10" fmla="*/ 32819 w 32462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62" h="83228">
                  <a:moveTo>
                    <a:pt x="32819" y="29312"/>
                  </a:moveTo>
                  <a:cubicBezTo>
                    <a:pt x="32819" y="10941"/>
                    <a:pt x="25882" y="85"/>
                    <a:pt x="15062" y="85"/>
                  </a:cubicBezTo>
                  <a:cubicBezTo>
                    <a:pt x="5905" y="85"/>
                    <a:pt x="356" y="7044"/>
                    <a:pt x="356" y="14838"/>
                  </a:cubicBezTo>
                  <a:cubicBezTo>
                    <a:pt x="356" y="22353"/>
                    <a:pt x="5905" y="29590"/>
                    <a:pt x="15062" y="29590"/>
                  </a:cubicBezTo>
                  <a:cubicBezTo>
                    <a:pt x="18391" y="29590"/>
                    <a:pt x="21998" y="28477"/>
                    <a:pt x="24773" y="25972"/>
                  </a:cubicBezTo>
                  <a:cubicBezTo>
                    <a:pt x="25605" y="25415"/>
                    <a:pt x="25882" y="25137"/>
                    <a:pt x="26160" y="25137"/>
                  </a:cubicBezTo>
                  <a:cubicBezTo>
                    <a:pt x="26437" y="25137"/>
                    <a:pt x="26715" y="25415"/>
                    <a:pt x="26715" y="29312"/>
                  </a:cubicBezTo>
                  <a:cubicBezTo>
                    <a:pt x="26715" y="49910"/>
                    <a:pt x="17004" y="66612"/>
                    <a:pt x="7848" y="75798"/>
                  </a:cubicBezTo>
                  <a:cubicBezTo>
                    <a:pt x="4796" y="78859"/>
                    <a:pt x="4796" y="79416"/>
                    <a:pt x="4796" y="80251"/>
                  </a:cubicBezTo>
                  <a:cubicBezTo>
                    <a:pt x="4796" y="82200"/>
                    <a:pt x="6183" y="83313"/>
                    <a:pt x="7570" y="83313"/>
                  </a:cubicBezTo>
                  <a:cubicBezTo>
                    <a:pt x="10622" y="83313"/>
                    <a:pt x="32819" y="61880"/>
                    <a:pt x="32819" y="2931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2" name="Freeform 7431">
              <a:extLst>
                <a:ext uri="{FF2B5EF4-FFF2-40B4-BE49-F238E27FC236}">
                  <a16:creationId xmlns:a16="http://schemas.microsoft.com/office/drawing/2014/main" id="{52A27447-A939-9F4A-4C8D-EC0EC55D5A98}"/>
                </a:ext>
              </a:extLst>
            </p:cNvPr>
            <p:cNvSpPr/>
            <p:nvPr>
              <p:custDataLst>
                <p:tags r:id="rId254"/>
              </p:custDataLst>
            </p:nvPr>
          </p:nvSpPr>
          <p:spPr>
            <a:xfrm>
              <a:off x="10779172" y="7734021"/>
              <a:ext cx="29410" cy="29505"/>
            </a:xfrm>
            <a:custGeom>
              <a:avLst/>
              <a:gdLst>
                <a:gd name="connsiteX0" fmla="*/ 29771 w 29410"/>
                <a:gd name="connsiteY0" fmla="*/ 14838 h 29505"/>
                <a:gd name="connsiteX1" fmla="*/ 15066 w 29410"/>
                <a:gd name="connsiteY1" fmla="*/ 85 h 29505"/>
                <a:gd name="connsiteX2" fmla="*/ 361 w 29410"/>
                <a:gd name="connsiteY2" fmla="*/ 14838 h 29505"/>
                <a:gd name="connsiteX3" fmla="*/ 15066 w 29410"/>
                <a:gd name="connsiteY3" fmla="*/ 29590 h 29505"/>
                <a:gd name="connsiteX4" fmla="*/ 29771 w 29410"/>
                <a:gd name="connsiteY4" fmla="*/ 14838 h 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0" h="29505">
                  <a:moveTo>
                    <a:pt x="29771" y="14838"/>
                  </a:moveTo>
                  <a:cubicBezTo>
                    <a:pt x="29771" y="6765"/>
                    <a:pt x="23112" y="85"/>
                    <a:pt x="15066" y="85"/>
                  </a:cubicBezTo>
                  <a:cubicBezTo>
                    <a:pt x="7020" y="85"/>
                    <a:pt x="361" y="6765"/>
                    <a:pt x="361" y="14838"/>
                  </a:cubicBezTo>
                  <a:cubicBezTo>
                    <a:pt x="361" y="22910"/>
                    <a:pt x="7020" y="29590"/>
                    <a:pt x="15066" y="29590"/>
                  </a:cubicBezTo>
                  <a:cubicBezTo>
                    <a:pt x="23112" y="29590"/>
                    <a:pt x="29771" y="22910"/>
                    <a:pt x="29771" y="1483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3" name="Freeform 7432">
              <a:extLst>
                <a:ext uri="{FF2B5EF4-FFF2-40B4-BE49-F238E27FC236}">
                  <a16:creationId xmlns:a16="http://schemas.microsoft.com/office/drawing/2014/main" id="{A875B424-ABF1-430C-0459-6A40CDC6A46F}"/>
                </a:ext>
              </a:extLst>
            </p:cNvPr>
            <p:cNvSpPr/>
            <p:nvPr>
              <p:custDataLst>
                <p:tags r:id="rId255"/>
              </p:custDataLst>
            </p:nvPr>
          </p:nvSpPr>
          <p:spPr>
            <a:xfrm>
              <a:off x="10856244" y="7734021"/>
              <a:ext cx="29410" cy="29505"/>
            </a:xfrm>
            <a:custGeom>
              <a:avLst/>
              <a:gdLst>
                <a:gd name="connsiteX0" fmla="*/ 29774 w 29410"/>
                <a:gd name="connsiteY0" fmla="*/ 14838 h 29505"/>
                <a:gd name="connsiteX1" fmla="*/ 15069 w 29410"/>
                <a:gd name="connsiteY1" fmla="*/ 85 h 29505"/>
                <a:gd name="connsiteX2" fmla="*/ 363 w 29410"/>
                <a:gd name="connsiteY2" fmla="*/ 14838 h 29505"/>
                <a:gd name="connsiteX3" fmla="*/ 15069 w 29410"/>
                <a:gd name="connsiteY3" fmla="*/ 29590 h 29505"/>
                <a:gd name="connsiteX4" fmla="*/ 29774 w 29410"/>
                <a:gd name="connsiteY4" fmla="*/ 14838 h 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0" h="29505">
                  <a:moveTo>
                    <a:pt x="29774" y="14838"/>
                  </a:moveTo>
                  <a:cubicBezTo>
                    <a:pt x="29774" y="6765"/>
                    <a:pt x="23115" y="85"/>
                    <a:pt x="15069" y="85"/>
                  </a:cubicBezTo>
                  <a:cubicBezTo>
                    <a:pt x="7022" y="85"/>
                    <a:pt x="363" y="6765"/>
                    <a:pt x="363" y="14838"/>
                  </a:cubicBezTo>
                  <a:cubicBezTo>
                    <a:pt x="363" y="22910"/>
                    <a:pt x="7022" y="29590"/>
                    <a:pt x="15069" y="29590"/>
                  </a:cubicBezTo>
                  <a:cubicBezTo>
                    <a:pt x="23115" y="29590"/>
                    <a:pt x="29774" y="22910"/>
                    <a:pt x="29774" y="1483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4" name="Freeform 7433">
              <a:extLst>
                <a:ext uri="{FF2B5EF4-FFF2-40B4-BE49-F238E27FC236}">
                  <a16:creationId xmlns:a16="http://schemas.microsoft.com/office/drawing/2014/main" id="{AAA8515B-2A50-B8DA-610C-371CEA1C1DCB}"/>
                </a:ext>
              </a:extLst>
            </p:cNvPr>
            <p:cNvSpPr/>
            <p:nvPr>
              <p:custDataLst>
                <p:tags r:id="rId256"/>
              </p:custDataLst>
            </p:nvPr>
          </p:nvSpPr>
          <p:spPr>
            <a:xfrm>
              <a:off x="10933316" y="7734021"/>
              <a:ext cx="32462" cy="83228"/>
            </a:xfrm>
            <a:custGeom>
              <a:avLst/>
              <a:gdLst>
                <a:gd name="connsiteX0" fmla="*/ 32829 w 32462"/>
                <a:gd name="connsiteY0" fmla="*/ 29312 h 83228"/>
                <a:gd name="connsiteX1" fmla="*/ 15071 w 32462"/>
                <a:gd name="connsiteY1" fmla="*/ 85 h 83228"/>
                <a:gd name="connsiteX2" fmla="*/ 366 w 32462"/>
                <a:gd name="connsiteY2" fmla="*/ 14838 h 83228"/>
                <a:gd name="connsiteX3" fmla="*/ 15071 w 32462"/>
                <a:gd name="connsiteY3" fmla="*/ 29590 h 83228"/>
                <a:gd name="connsiteX4" fmla="*/ 24782 w 32462"/>
                <a:gd name="connsiteY4" fmla="*/ 25972 h 83228"/>
                <a:gd name="connsiteX5" fmla="*/ 26170 w 32462"/>
                <a:gd name="connsiteY5" fmla="*/ 25137 h 83228"/>
                <a:gd name="connsiteX6" fmla="*/ 26725 w 32462"/>
                <a:gd name="connsiteY6" fmla="*/ 29312 h 83228"/>
                <a:gd name="connsiteX7" fmla="*/ 7858 w 32462"/>
                <a:gd name="connsiteY7" fmla="*/ 75798 h 83228"/>
                <a:gd name="connsiteX8" fmla="*/ 4806 w 32462"/>
                <a:gd name="connsiteY8" fmla="*/ 80251 h 83228"/>
                <a:gd name="connsiteX9" fmla="*/ 7580 w 32462"/>
                <a:gd name="connsiteY9" fmla="*/ 83313 h 83228"/>
                <a:gd name="connsiteX10" fmla="*/ 32829 w 32462"/>
                <a:gd name="connsiteY10" fmla="*/ 29312 h 8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62" h="83228">
                  <a:moveTo>
                    <a:pt x="32829" y="29312"/>
                  </a:moveTo>
                  <a:cubicBezTo>
                    <a:pt x="32829" y="10941"/>
                    <a:pt x="25892" y="85"/>
                    <a:pt x="15071" y="85"/>
                  </a:cubicBezTo>
                  <a:cubicBezTo>
                    <a:pt x="5915" y="85"/>
                    <a:pt x="366" y="7044"/>
                    <a:pt x="366" y="14838"/>
                  </a:cubicBezTo>
                  <a:cubicBezTo>
                    <a:pt x="366" y="22353"/>
                    <a:pt x="5915" y="29590"/>
                    <a:pt x="15071" y="29590"/>
                  </a:cubicBezTo>
                  <a:cubicBezTo>
                    <a:pt x="18401" y="29590"/>
                    <a:pt x="22008" y="28477"/>
                    <a:pt x="24782" y="25972"/>
                  </a:cubicBezTo>
                  <a:cubicBezTo>
                    <a:pt x="25615" y="25415"/>
                    <a:pt x="25892" y="25137"/>
                    <a:pt x="26170" y="25137"/>
                  </a:cubicBezTo>
                  <a:cubicBezTo>
                    <a:pt x="26447" y="25137"/>
                    <a:pt x="26725" y="25415"/>
                    <a:pt x="26725" y="29312"/>
                  </a:cubicBezTo>
                  <a:cubicBezTo>
                    <a:pt x="26725" y="49910"/>
                    <a:pt x="17014" y="66612"/>
                    <a:pt x="7858" y="75798"/>
                  </a:cubicBezTo>
                  <a:cubicBezTo>
                    <a:pt x="4806" y="78859"/>
                    <a:pt x="4806" y="79416"/>
                    <a:pt x="4806" y="80251"/>
                  </a:cubicBezTo>
                  <a:cubicBezTo>
                    <a:pt x="4806" y="82200"/>
                    <a:pt x="6193" y="83313"/>
                    <a:pt x="7580" y="83313"/>
                  </a:cubicBezTo>
                  <a:cubicBezTo>
                    <a:pt x="10632" y="83313"/>
                    <a:pt x="32829" y="61880"/>
                    <a:pt x="32829" y="2931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5" name="Freeform 7434">
              <a:extLst>
                <a:ext uri="{FF2B5EF4-FFF2-40B4-BE49-F238E27FC236}">
                  <a16:creationId xmlns:a16="http://schemas.microsoft.com/office/drawing/2014/main" id="{EC6F8351-C58F-5840-E6F5-7A92BB65FA3B}"/>
                </a:ext>
              </a:extLst>
            </p:cNvPr>
            <p:cNvSpPr/>
            <p:nvPr>
              <p:custDataLst>
                <p:tags r:id="rId257"/>
              </p:custDataLst>
            </p:nvPr>
          </p:nvSpPr>
          <p:spPr>
            <a:xfrm>
              <a:off x="11044421" y="7573410"/>
              <a:ext cx="278013" cy="190117"/>
            </a:xfrm>
            <a:custGeom>
              <a:avLst/>
              <a:gdLst>
                <a:gd name="connsiteX0" fmla="*/ 245644 w 278013"/>
                <a:gd name="connsiteY0" fmla="*/ 21518 h 190117"/>
                <a:gd name="connsiteX1" fmla="*/ 269505 w 278013"/>
                <a:gd name="connsiteY1" fmla="*/ 8714 h 190117"/>
                <a:gd name="connsiteX2" fmla="*/ 278384 w 278013"/>
                <a:gd name="connsiteY2" fmla="*/ 3147 h 190117"/>
                <a:gd name="connsiteX3" fmla="*/ 270892 w 278013"/>
                <a:gd name="connsiteY3" fmla="*/ 85 h 190117"/>
                <a:gd name="connsiteX4" fmla="*/ 234268 w 278013"/>
                <a:gd name="connsiteY4" fmla="*/ 85 h 190117"/>
                <a:gd name="connsiteX5" fmla="*/ 223447 w 278013"/>
                <a:gd name="connsiteY5" fmla="*/ 5373 h 190117"/>
                <a:gd name="connsiteX6" fmla="*/ 122175 w 278013"/>
                <a:gd name="connsiteY6" fmla="*/ 164036 h 190117"/>
                <a:gd name="connsiteX7" fmla="*/ 100533 w 278013"/>
                <a:gd name="connsiteY7" fmla="*/ 6487 h 190117"/>
                <a:gd name="connsiteX8" fmla="*/ 91932 w 278013"/>
                <a:gd name="connsiteY8" fmla="*/ 85 h 190117"/>
                <a:gd name="connsiteX9" fmla="*/ 53920 w 278013"/>
                <a:gd name="connsiteY9" fmla="*/ 85 h 190117"/>
                <a:gd name="connsiteX10" fmla="*/ 45596 w 278013"/>
                <a:gd name="connsiteY10" fmla="*/ 5373 h 190117"/>
                <a:gd name="connsiteX11" fmla="*/ 53643 w 278013"/>
                <a:gd name="connsiteY11" fmla="*/ 8714 h 190117"/>
                <a:gd name="connsiteX12" fmla="*/ 65573 w 278013"/>
                <a:gd name="connsiteY12" fmla="*/ 9270 h 190117"/>
                <a:gd name="connsiteX13" fmla="*/ 71677 w 278013"/>
                <a:gd name="connsiteY13" fmla="*/ 13724 h 190117"/>
                <a:gd name="connsiteX14" fmla="*/ 70568 w 278013"/>
                <a:gd name="connsiteY14" fmla="*/ 19013 h 190117"/>
                <a:gd name="connsiteX15" fmla="*/ 35330 w 278013"/>
                <a:gd name="connsiteY15" fmla="*/ 160696 h 190117"/>
                <a:gd name="connsiteX16" fmla="*/ 5365 w 278013"/>
                <a:gd name="connsiteY16" fmla="*/ 181573 h 190117"/>
                <a:gd name="connsiteX17" fmla="*/ 371 w 278013"/>
                <a:gd name="connsiteY17" fmla="*/ 186862 h 190117"/>
                <a:gd name="connsiteX18" fmla="*/ 4255 w 278013"/>
                <a:gd name="connsiteY18" fmla="*/ 190202 h 190117"/>
                <a:gd name="connsiteX19" fmla="*/ 32001 w 278013"/>
                <a:gd name="connsiteY19" fmla="*/ 189367 h 190117"/>
                <a:gd name="connsiteX20" fmla="*/ 60579 w 278013"/>
                <a:gd name="connsiteY20" fmla="*/ 190202 h 190117"/>
                <a:gd name="connsiteX21" fmla="*/ 65573 w 278013"/>
                <a:gd name="connsiteY21" fmla="*/ 184635 h 190117"/>
                <a:gd name="connsiteX22" fmla="*/ 60579 w 278013"/>
                <a:gd name="connsiteY22" fmla="*/ 181573 h 190117"/>
                <a:gd name="connsiteX23" fmla="*/ 41712 w 278013"/>
                <a:gd name="connsiteY23" fmla="*/ 169325 h 190117"/>
                <a:gd name="connsiteX24" fmla="*/ 42822 w 278013"/>
                <a:gd name="connsiteY24" fmla="*/ 162923 h 190117"/>
                <a:gd name="connsiteX25" fmla="*/ 80556 w 278013"/>
                <a:gd name="connsiteY25" fmla="*/ 11219 h 190117"/>
                <a:gd name="connsiteX26" fmla="*/ 80833 w 278013"/>
                <a:gd name="connsiteY26" fmla="*/ 11219 h 190117"/>
                <a:gd name="connsiteX27" fmla="*/ 104695 w 278013"/>
                <a:gd name="connsiteY27" fmla="*/ 183800 h 190117"/>
                <a:gd name="connsiteX28" fmla="*/ 108857 w 278013"/>
                <a:gd name="connsiteY28" fmla="*/ 190202 h 190117"/>
                <a:gd name="connsiteX29" fmla="*/ 114961 w 278013"/>
                <a:gd name="connsiteY29" fmla="*/ 185192 h 190117"/>
                <a:gd name="connsiteX30" fmla="*/ 227054 w 278013"/>
                <a:gd name="connsiteY30" fmla="*/ 8992 h 190117"/>
                <a:gd name="connsiteX31" fmla="*/ 227331 w 278013"/>
                <a:gd name="connsiteY31" fmla="*/ 8992 h 190117"/>
                <a:gd name="connsiteX32" fmla="*/ 187655 w 278013"/>
                <a:gd name="connsiteY32" fmla="*/ 168490 h 190117"/>
                <a:gd name="connsiteX33" fmla="*/ 162406 w 278013"/>
                <a:gd name="connsiteY33" fmla="*/ 181573 h 190117"/>
                <a:gd name="connsiteX34" fmla="*/ 154637 w 278013"/>
                <a:gd name="connsiteY34" fmla="*/ 186862 h 190117"/>
                <a:gd name="connsiteX35" fmla="*/ 158799 w 278013"/>
                <a:gd name="connsiteY35" fmla="*/ 190202 h 190117"/>
                <a:gd name="connsiteX36" fmla="*/ 193204 w 278013"/>
                <a:gd name="connsiteY36" fmla="*/ 189367 h 190117"/>
                <a:gd name="connsiteX37" fmla="*/ 227886 w 278013"/>
                <a:gd name="connsiteY37" fmla="*/ 190202 h 190117"/>
                <a:gd name="connsiteX38" fmla="*/ 233158 w 278013"/>
                <a:gd name="connsiteY38" fmla="*/ 184635 h 190117"/>
                <a:gd name="connsiteX39" fmla="*/ 225389 w 278013"/>
                <a:gd name="connsiteY39" fmla="*/ 181573 h 190117"/>
                <a:gd name="connsiteX40" fmla="*/ 207354 w 278013"/>
                <a:gd name="connsiteY40" fmla="*/ 176563 h 190117"/>
                <a:gd name="connsiteX41" fmla="*/ 208742 w 278013"/>
                <a:gd name="connsiteY41" fmla="*/ 169882 h 190117"/>
                <a:gd name="connsiteX42" fmla="*/ 245644 w 278013"/>
                <a:gd name="connsiteY42" fmla="*/ 21518 h 1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8013" h="190117">
                  <a:moveTo>
                    <a:pt x="245644" y="21518"/>
                  </a:moveTo>
                  <a:cubicBezTo>
                    <a:pt x="248141" y="11497"/>
                    <a:pt x="248696" y="8714"/>
                    <a:pt x="269505" y="8714"/>
                  </a:cubicBezTo>
                  <a:cubicBezTo>
                    <a:pt x="275887" y="8714"/>
                    <a:pt x="278384" y="8714"/>
                    <a:pt x="278384" y="3147"/>
                  </a:cubicBezTo>
                  <a:cubicBezTo>
                    <a:pt x="278384" y="85"/>
                    <a:pt x="275609" y="85"/>
                    <a:pt x="270892" y="85"/>
                  </a:cubicBezTo>
                  <a:lnTo>
                    <a:pt x="234268" y="85"/>
                  </a:lnTo>
                  <a:cubicBezTo>
                    <a:pt x="227054" y="85"/>
                    <a:pt x="226776" y="85"/>
                    <a:pt x="223447" y="5373"/>
                  </a:cubicBezTo>
                  <a:lnTo>
                    <a:pt x="122175" y="164036"/>
                  </a:lnTo>
                  <a:lnTo>
                    <a:pt x="100533" y="6487"/>
                  </a:lnTo>
                  <a:cubicBezTo>
                    <a:pt x="99701" y="85"/>
                    <a:pt x="99146" y="85"/>
                    <a:pt x="91932" y="85"/>
                  </a:cubicBezTo>
                  <a:lnTo>
                    <a:pt x="53920" y="85"/>
                  </a:lnTo>
                  <a:cubicBezTo>
                    <a:pt x="48648" y="85"/>
                    <a:pt x="45596" y="85"/>
                    <a:pt x="45596" y="5373"/>
                  </a:cubicBezTo>
                  <a:cubicBezTo>
                    <a:pt x="45596" y="8714"/>
                    <a:pt x="48093" y="8714"/>
                    <a:pt x="53643" y="8714"/>
                  </a:cubicBezTo>
                  <a:cubicBezTo>
                    <a:pt x="57250" y="8714"/>
                    <a:pt x="62244" y="8992"/>
                    <a:pt x="65573" y="9270"/>
                  </a:cubicBezTo>
                  <a:cubicBezTo>
                    <a:pt x="70013" y="9827"/>
                    <a:pt x="71677" y="10662"/>
                    <a:pt x="71677" y="13724"/>
                  </a:cubicBezTo>
                  <a:cubicBezTo>
                    <a:pt x="71677" y="14838"/>
                    <a:pt x="71400" y="15673"/>
                    <a:pt x="70568" y="19013"/>
                  </a:cubicBezTo>
                  <a:lnTo>
                    <a:pt x="35330" y="160696"/>
                  </a:lnTo>
                  <a:cubicBezTo>
                    <a:pt x="32556" y="171830"/>
                    <a:pt x="27839" y="180738"/>
                    <a:pt x="5365" y="181573"/>
                  </a:cubicBezTo>
                  <a:cubicBezTo>
                    <a:pt x="3978" y="181573"/>
                    <a:pt x="371" y="181851"/>
                    <a:pt x="371" y="186862"/>
                  </a:cubicBezTo>
                  <a:cubicBezTo>
                    <a:pt x="371" y="189367"/>
                    <a:pt x="2035" y="190202"/>
                    <a:pt x="4255" y="190202"/>
                  </a:cubicBezTo>
                  <a:cubicBezTo>
                    <a:pt x="13134" y="190202"/>
                    <a:pt x="22845" y="189367"/>
                    <a:pt x="32001" y="189367"/>
                  </a:cubicBezTo>
                  <a:cubicBezTo>
                    <a:pt x="41434" y="189367"/>
                    <a:pt x="51423" y="190202"/>
                    <a:pt x="60579" y="190202"/>
                  </a:cubicBezTo>
                  <a:cubicBezTo>
                    <a:pt x="61966" y="190202"/>
                    <a:pt x="65573" y="190202"/>
                    <a:pt x="65573" y="184635"/>
                  </a:cubicBezTo>
                  <a:cubicBezTo>
                    <a:pt x="65573" y="181573"/>
                    <a:pt x="62521" y="181573"/>
                    <a:pt x="60579" y="181573"/>
                  </a:cubicBezTo>
                  <a:cubicBezTo>
                    <a:pt x="44764" y="181295"/>
                    <a:pt x="41712" y="175727"/>
                    <a:pt x="41712" y="169325"/>
                  </a:cubicBezTo>
                  <a:cubicBezTo>
                    <a:pt x="41712" y="167377"/>
                    <a:pt x="41989" y="165985"/>
                    <a:pt x="42822" y="162923"/>
                  </a:cubicBezTo>
                  <a:lnTo>
                    <a:pt x="80556" y="11219"/>
                  </a:lnTo>
                  <a:lnTo>
                    <a:pt x="80833" y="11219"/>
                  </a:lnTo>
                  <a:lnTo>
                    <a:pt x="104695" y="183800"/>
                  </a:lnTo>
                  <a:cubicBezTo>
                    <a:pt x="105250" y="187140"/>
                    <a:pt x="105527" y="190202"/>
                    <a:pt x="108857" y="190202"/>
                  </a:cubicBezTo>
                  <a:cubicBezTo>
                    <a:pt x="111909" y="190202"/>
                    <a:pt x="113574" y="187140"/>
                    <a:pt x="114961" y="185192"/>
                  </a:cubicBezTo>
                  <a:lnTo>
                    <a:pt x="227054" y="8992"/>
                  </a:lnTo>
                  <a:lnTo>
                    <a:pt x="227331" y="8992"/>
                  </a:lnTo>
                  <a:lnTo>
                    <a:pt x="187655" y="168490"/>
                  </a:lnTo>
                  <a:cubicBezTo>
                    <a:pt x="184880" y="179346"/>
                    <a:pt x="184325" y="181573"/>
                    <a:pt x="162406" y="181573"/>
                  </a:cubicBezTo>
                  <a:cubicBezTo>
                    <a:pt x="157689" y="181573"/>
                    <a:pt x="154637" y="181573"/>
                    <a:pt x="154637" y="186862"/>
                  </a:cubicBezTo>
                  <a:cubicBezTo>
                    <a:pt x="154637" y="190202"/>
                    <a:pt x="157967" y="190202"/>
                    <a:pt x="158799" y="190202"/>
                  </a:cubicBezTo>
                  <a:cubicBezTo>
                    <a:pt x="166568" y="190202"/>
                    <a:pt x="185435" y="189367"/>
                    <a:pt x="193204" y="189367"/>
                  </a:cubicBezTo>
                  <a:cubicBezTo>
                    <a:pt x="204580" y="189367"/>
                    <a:pt x="216511" y="190202"/>
                    <a:pt x="227886" y="190202"/>
                  </a:cubicBezTo>
                  <a:cubicBezTo>
                    <a:pt x="229551" y="190202"/>
                    <a:pt x="233158" y="190202"/>
                    <a:pt x="233158" y="184635"/>
                  </a:cubicBezTo>
                  <a:cubicBezTo>
                    <a:pt x="233158" y="181573"/>
                    <a:pt x="230661" y="181573"/>
                    <a:pt x="225389" y="181573"/>
                  </a:cubicBezTo>
                  <a:cubicBezTo>
                    <a:pt x="215123" y="181573"/>
                    <a:pt x="207354" y="181573"/>
                    <a:pt x="207354" y="176563"/>
                  </a:cubicBezTo>
                  <a:cubicBezTo>
                    <a:pt x="207354" y="175449"/>
                    <a:pt x="207354" y="174892"/>
                    <a:pt x="208742" y="169882"/>
                  </a:cubicBezTo>
                  <a:lnTo>
                    <a:pt x="245644" y="215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36" name="Freeform 7435">
              <a:extLst>
                <a:ext uri="{FF2B5EF4-FFF2-40B4-BE49-F238E27FC236}">
                  <a16:creationId xmlns:a16="http://schemas.microsoft.com/office/drawing/2014/main" id="{58F38320-1C32-BE26-7B98-39A7C5C31807}"/>
                </a:ext>
              </a:extLst>
            </p:cNvPr>
            <p:cNvSpPr/>
            <p:nvPr>
              <p:custDataLst>
                <p:tags r:id="rId258"/>
              </p:custDataLst>
            </p:nvPr>
          </p:nvSpPr>
          <p:spPr>
            <a:xfrm>
              <a:off x="11352169" y="7554760"/>
              <a:ext cx="98497" cy="278356"/>
            </a:xfrm>
            <a:custGeom>
              <a:avLst/>
              <a:gdLst>
                <a:gd name="connsiteX0" fmla="*/ 40335 w 98497"/>
                <a:gd name="connsiteY0" fmla="*/ 241419 h 278356"/>
                <a:gd name="connsiteX1" fmla="*/ 2878 w 98497"/>
                <a:gd name="connsiteY1" fmla="*/ 272317 h 278356"/>
                <a:gd name="connsiteX2" fmla="*/ 381 w 98497"/>
                <a:gd name="connsiteY2" fmla="*/ 275379 h 278356"/>
                <a:gd name="connsiteX3" fmla="*/ 5931 w 98497"/>
                <a:gd name="connsiteY3" fmla="*/ 278441 h 278356"/>
                <a:gd name="connsiteX4" fmla="*/ 58925 w 98497"/>
                <a:gd name="connsiteY4" fmla="*/ 243646 h 278356"/>
                <a:gd name="connsiteX5" fmla="*/ 58925 w 98497"/>
                <a:gd name="connsiteY5" fmla="*/ 180181 h 278356"/>
                <a:gd name="connsiteX6" fmla="*/ 70023 w 98497"/>
                <a:gd name="connsiteY6" fmla="*/ 151232 h 278356"/>
                <a:gd name="connsiteX7" fmla="*/ 96382 w 98497"/>
                <a:gd name="connsiteY7" fmla="*/ 142325 h 278356"/>
                <a:gd name="connsiteX8" fmla="*/ 98879 w 98497"/>
                <a:gd name="connsiteY8" fmla="*/ 139263 h 278356"/>
                <a:gd name="connsiteX9" fmla="*/ 94440 w 98497"/>
                <a:gd name="connsiteY9" fmla="*/ 136201 h 278356"/>
                <a:gd name="connsiteX10" fmla="*/ 59757 w 98497"/>
                <a:gd name="connsiteY10" fmla="*/ 111427 h 278356"/>
                <a:gd name="connsiteX11" fmla="*/ 58925 w 98497"/>
                <a:gd name="connsiteY11" fmla="*/ 97788 h 278356"/>
                <a:gd name="connsiteX12" fmla="*/ 58925 w 98497"/>
                <a:gd name="connsiteY12" fmla="*/ 42673 h 278356"/>
                <a:gd name="connsiteX13" fmla="*/ 45607 w 98497"/>
                <a:gd name="connsiteY13" fmla="*/ 11497 h 278356"/>
                <a:gd name="connsiteX14" fmla="*/ 5931 w 98497"/>
                <a:gd name="connsiteY14" fmla="*/ 85 h 278356"/>
                <a:gd name="connsiteX15" fmla="*/ 381 w 98497"/>
                <a:gd name="connsiteY15" fmla="*/ 3147 h 278356"/>
                <a:gd name="connsiteX16" fmla="*/ 4821 w 98497"/>
                <a:gd name="connsiteY16" fmla="*/ 6209 h 278356"/>
                <a:gd name="connsiteX17" fmla="*/ 39503 w 98497"/>
                <a:gd name="connsiteY17" fmla="*/ 30426 h 278356"/>
                <a:gd name="connsiteX18" fmla="*/ 40335 w 98497"/>
                <a:gd name="connsiteY18" fmla="*/ 43508 h 278356"/>
                <a:gd name="connsiteX19" fmla="*/ 40335 w 98497"/>
                <a:gd name="connsiteY19" fmla="*/ 101963 h 278356"/>
                <a:gd name="connsiteX20" fmla="*/ 51434 w 98497"/>
                <a:gd name="connsiteY20" fmla="*/ 128407 h 278356"/>
                <a:gd name="connsiteX21" fmla="*/ 73075 w 98497"/>
                <a:gd name="connsiteY21" fmla="*/ 139263 h 278356"/>
                <a:gd name="connsiteX22" fmla="*/ 40335 w 98497"/>
                <a:gd name="connsiteY22" fmla="*/ 174614 h 278356"/>
                <a:gd name="connsiteX23" fmla="*/ 40335 w 98497"/>
                <a:gd name="connsiteY23" fmla="*/ 241419 h 2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497" h="278356">
                  <a:moveTo>
                    <a:pt x="40335" y="241419"/>
                  </a:moveTo>
                  <a:cubicBezTo>
                    <a:pt x="40335" y="252554"/>
                    <a:pt x="33121" y="270369"/>
                    <a:pt x="2878" y="272317"/>
                  </a:cubicBezTo>
                  <a:cubicBezTo>
                    <a:pt x="1491" y="272595"/>
                    <a:pt x="381" y="273709"/>
                    <a:pt x="381" y="275379"/>
                  </a:cubicBezTo>
                  <a:cubicBezTo>
                    <a:pt x="381" y="278441"/>
                    <a:pt x="3433" y="278441"/>
                    <a:pt x="5931" y="278441"/>
                  </a:cubicBezTo>
                  <a:cubicBezTo>
                    <a:pt x="32844" y="278441"/>
                    <a:pt x="58648" y="264801"/>
                    <a:pt x="58925" y="243646"/>
                  </a:cubicBezTo>
                  <a:lnTo>
                    <a:pt x="58925" y="180181"/>
                  </a:lnTo>
                  <a:cubicBezTo>
                    <a:pt x="58925" y="169325"/>
                    <a:pt x="58925" y="160418"/>
                    <a:pt x="70023" y="151232"/>
                  </a:cubicBezTo>
                  <a:cubicBezTo>
                    <a:pt x="79734" y="143160"/>
                    <a:pt x="90278" y="142603"/>
                    <a:pt x="96382" y="142325"/>
                  </a:cubicBezTo>
                  <a:cubicBezTo>
                    <a:pt x="97769" y="142046"/>
                    <a:pt x="98879" y="140933"/>
                    <a:pt x="98879" y="139263"/>
                  </a:cubicBezTo>
                  <a:cubicBezTo>
                    <a:pt x="98879" y="136479"/>
                    <a:pt x="97214" y="136479"/>
                    <a:pt x="94440" y="136201"/>
                  </a:cubicBezTo>
                  <a:cubicBezTo>
                    <a:pt x="76127" y="135087"/>
                    <a:pt x="62809" y="125067"/>
                    <a:pt x="59757" y="111427"/>
                  </a:cubicBezTo>
                  <a:cubicBezTo>
                    <a:pt x="58925" y="108365"/>
                    <a:pt x="58925" y="107809"/>
                    <a:pt x="58925" y="97788"/>
                  </a:cubicBezTo>
                  <a:lnTo>
                    <a:pt x="58925" y="42673"/>
                  </a:lnTo>
                  <a:cubicBezTo>
                    <a:pt x="58925" y="30982"/>
                    <a:pt x="58925" y="22075"/>
                    <a:pt x="45607" y="11497"/>
                  </a:cubicBezTo>
                  <a:cubicBezTo>
                    <a:pt x="34509" y="2868"/>
                    <a:pt x="15364" y="85"/>
                    <a:pt x="5931" y="85"/>
                  </a:cubicBezTo>
                  <a:cubicBezTo>
                    <a:pt x="3433" y="85"/>
                    <a:pt x="381" y="85"/>
                    <a:pt x="381" y="3147"/>
                  </a:cubicBezTo>
                  <a:cubicBezTo>
                    <a:pt x="381" y="5930"/>
                    <a:pt x="2046" y="5930"/>
                    <a:pt x="4821" y="6209"/>
                  </a:cubicBezTo>
                  <a:cubicBezTo>
                    <a:pt x="22301" y="7322"/>
                    <a:pt x="35896" y="16229"/>
                    <a:pt x="39503" y="30426"/>
                  </a:cubicBezTo>
                  <a:cubicBezTo>
                    <a:pt x="40335" y="32931"/>
                    <a:pt x="40335" y="33487"/>
                    <a:pt x="40335" y="43508"/>
                  </a:cubicBezTo>
                  <a:lnTo>
                    <a:pt x="40335" y="101963"/>
                  </a:lnTo>
                  <a:cubicBezTo>
                    <a:pt x="40335" y="114767"/>
                    <a:pt x="42555" y="119499"/>
                    <a:pt x="51434" y="128407"/>
                  </a:cubicBezTo>
                  <a:cubicBezTo>
                    <a:pt x="57260" y="134252"/>
                    <a:pt x="65307" y="137036"/>
                    <a:pt x="73075" y="139263"/>
                  </a:cubicBezTo>
                  <a:cubicBezTo>
                    <a:pt x="50324" y="145665"/>
                    <a:pt x="40335" y="158469"/>
                    <a:pt x="40335" y="174614"/>
                  </a:cubicBezTo>
                  <a:lnTo>
                    <a:pt x="40335" y="24141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7540" name="Group 7539" descr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 title="IguanaTex Vector Display">
            <a:extLst>
              <a:ext uri="{FF2B5EF4-FFF2-40B4-BE49-F238E27FC236}">
                <a16:creationId xmlns:a16="http://schemas.microsoft.com/office/drawing/2014/main" id="{704A9334-C3A1-AD44-0BF7-9ABC62BAD47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20824" y="1503131"/>
            <a:ext cx="10603343" cy="1025725"/>
            <a:chOff x="4266064" y="4018638"/>
            <a:chExt cx="9554313" cy="924246"/>
          </a:xfrm>
        </p:grpSpPr>
        <p:sp>
          <p:nvSpPr>
            <p:cNvPr id="7541" name="Freeform 7540">
              <a:extLst>
                <a:ext uri="{FF2B5EF4-FFF2-40B4-BE49-F238E27FC236}">
                  <a16:creationId xmlns:a16="http://schemas.microsoft.com/office/drawing/2014/main" id="{D8F23AD5-B9D2-BAD0-BAA5-89946AD9A41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687103" y="4059161"/>
              <a:ext cx="180127" cy="182904"/>
            </a:xfrm>
            <a:custGeom>
              <a:avLst/>
              <a:gdLst>
                <a:gd name="connsiteX0" fmla="*/ 174931 w 180127"/>
                <a:gd name="connsiteY0" fmla="*/ 63 h 182904"/>
                <a:gd name="connsiteX1" fmla="*/ 5350 w 180127"/>
                <a:gd name="connsiteY1" fmla="*/ 63 h 182904"/>
                <a:gd name="connsiteX2" fmla="*/ 77 w 180127"/>
                <a:gd name="connsiteY2" fmla="*/ 60851 h 182904"/>
                <a:gd name="connsiteX3" fmla="*/ 7015 w 180127"/>
                <a:gd name="connsiteY3" fmla="*/ 60851 h 182904"/>
                <a:gd name="connsiteX4" fmla="*/ 56974 w 180127"/>
                <a:gd name="connsiteY4" fmla="*/ 8438 h 182904"/>
                <a:gd name="connsiteX5" fmla="*/ 71961 w 180127"/>
                <a:gd name="connsiteY5" fmla="*/ 8978 h 182904"/>
                <a:gd name="connsiteX6" fmla="*/ 77790 w 180127"/>
                <a:gd name="connsiteY6" fmla="*/ 19245 h 182904"/>
                <a:gd name="connsiteX7" fmla="*/ 77790 w 180127"/>
                <a:gd name="connsiteY7" fmla="*/ 161624 h 182904"/>
                <a:gd name="connsiteX8" fmla="*/ 48647 w 180127"/>
                <a:gd name="connsiteY8" fmla="*/ 174592 h 182904"/>
                <a:gd name="connsiteX9" fmla="*/ 37546 w 180127"/>
                <a:gd name="connsiteY9" fmla="*/ 174592 h 182904"/>
                <a:gd name="connsiteX10" fmla="*/ 37546 w 180127"/>
                <a:gd name="connsiteY10" fmla="*/ 182967 h 182904"/>
                <a:gd name="connsiteX11" fmla="*/ 90002 w 180127"/>
                <a:gd name="connsiteY11" fmla="*/ 182157 h 182904"/>
                <a:gd name="connsiteX12" fmla="*/ 142736 w 180127"/>
                <a:gd name="connsiteY12" fmla="*/ 182967 h 182904"/>
                <a:gd name="connsiteX13" fmla="*/ 142736 w 180127"/>
                <a:gd name="connsiteY13" fmla="*/ 174592 h 182904"/>
                <a:gd name="connsiteX14" fmla="*/ 131634 w 180127"/>
                <a:gd name="connsiteY14" fmla="*/ 174592 h 182904"/>
                <a:gd name="connsiteX15" fmla="*/ 102492 w 180127"/>
                <a:gd name="connsiteY15" fmla="*/ 161624 h 182904"/>
                <a:gd name="connsiteX16" fmla="*/ 102492 w 180127"/>
                <a:gd name="connsiteY16" fmla="*/ 19245 h 182904"/>
                <a:gd name="connsiteX17" fmla="*/ 107487 w 180127"/>
                <a:gd name="connsiteY17" fmla="*/ 8978 h 182904"/>
                <a:gd name="connsiteX18" fmla="*/ 123308 w 180127"/>
                <a:gd name="connsiteY18" fmla="*/ 8438 h 182904"/>
                <a:gd name="connsiteX19" fmla="*/ 173266 w 180127"/>
                <a:gd name="connsiteY19" fmla="*/ 60851 h 182904"/>
                <a:gd name="connsiteX20" fmla="*/ 180205 w 180127"/>
                <a:gd name="connsiteY20" fmla="*/ 60851 h 182904"/>
                <a:gd name="connsiteX21" fmla="*/ 174931 w 180127"/>
                <a:gd name="connsiteY21" fmla="*/ 63 h 1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0127" h="182904">
                  <a:moveTo>
                    <a:pt x="174931" y="63"/>
                  </a:moveTo>
                  <a:lnTo>
                    <a:pt x="5350" y="63"/>
                  </a:lnTo>
                  <a:lnTo>
                    <a:pt x="77" y="60851"/>
                  </a:lnTo>
                  <a:lnTo>
                    <a:pt x="7015" y="60851"/>
                  </a:lnTo>
                  <a:cubicBezTo>
                    <a:pt x="10901" y="17354"/>
                    <a:pt x="15064" y="8438"/>
                    <a:pt x="56974" y="8438"/>
                  </a:cubicBezTo>
                  <a:cubicBezTo>
                    <a:pt x="61970" y="8438"/>
                    <a:pt x="69186" y="8438"/>
                    <a:pt x="71961" y="8978"/>
                  </a:cubicBezTo>
                  <a:cubicBezTo>
                    <a:pt x="77790" y="10059"/>
                    <a:pt x="77790" y="13031"/>
                    <a:pt x="77790" y="19245"/>
                  </a:cubicBezTo>
                  <a:lnTo>
                    <a:pt x="77790" y="161624"/>
                  </a:lnTo>
                  <a:cubicBezTo>
                    <a:pt x="77790" y="170810"/>
                    <a:pt x="77790" y="174592"/>
                    <a:pt x="48647" y="174592"/>
                  </a:cubicBezTo>
                  <a:lnTo>
                    <a:pt x="37546" y="174592"/>
                  </a:lnTo>
                  <a:lnTo>
                    <a:pt x="37546" y="182967"/>
                  </a:lnTo>
                  <a:cubicBezTo>
                    <a:pt x="48925" y="182157"/>
                    <a:pt x="77235" y="182157"/>
                    <a:pt x="90002" y="182157"/>
                  </a:cubicBezTo>
                  <a:cubicBezTo>
                    <a:pt x="102769" y="182157"/>
                    <a:pt x="131356" y="182157"/>
                    <a:pt x="142736" y="182967"/>
                  </a:cubicBezTo>
                  <a:lnTo>
                    <a:pt x="142736" y="174592"/>
                  </a:lnTo>
                  <a:lnTo>
                    <a:pt x="131634" y="174592"/>
                  </a:lnTo>
                  <a:cubicBezTo>
                    <a:pt x="102492" y="174592"/>
                    <a:pt x="102492" y="170810"/>
                    <a:pt x="102492" y="161624"/>
                  </a:cubicBezTo>
                  <a:lnTo>
                    <a:pt x="102492" y="19245"/>
                  </a:lnTo>
                  <a:cubicBezTo>
                    <a:pt x="102492" y="13841"/>
                    <a:pt x="102492" y="10059"/>
                    <a:pt x="107487" y="8978"/>
                  </a:cubicBezTo>
                  <a:cubicBezTo>
                    <a:pt x="110540" y="8438"/>
                    <a:pt x="118034" y="8438"/>
                    <a:pt x="123308" y="8438"/>
                  </a:cubicBezTo>
                  <a:cubicBezTo>
                    <a:pt x="165217" y="8438"/>
                    <a:pt x="169380" y="17354"/>
                    <a:pt x="173266" y="60851"/>
                  </a:cubicBezTo>
                  <a:lnTo>
                    <a:pt x="180205" y="60851"/>
                  </a:lnTo>
                  <a:lnTo>
                    <a:pt x="174931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2" name="Freeform 7541">
              <a:extLst>
                <a:ext uri="{FF2B5EF4-FFF2-40B4-BE49-F238E27FC236}">
                  <a16:creationId xmlns:a16="http://schemas.microsoft.com/office/drawing/2014/main" id="{6937356E-70E5-8D6F-C8F5-5F3C328EFAD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886444" y="4054568"/>
              <a:ext cx="139606" cy="187497"/>
            </a:xfrm>
            <a:custGeom>
              <a:avLst/>
              <a:gdLst>
                <a:gd name="connsiteX0" fmla="*/ 21733 w 139606"/>
                <a:gd name="connsiteY0" fmla="*/ 167027 h 187497"/>
                <a:gd name="connsiteX1" fmla="*/ 84 w 139606"/>
                <a:gd name="connsiteY1" fmla="*/ 179185 h 187497"/>
                <a:gd name="connsiteX2" fmla="*/ 84 w 139606"/>
                <a:gd name="connsiteY2" fmla="*/ 187560 h 187497"/>
                <a:gd name="connsiteX3" fmla="*/ 31447 w 139606"/>
                <a:gd name="connsiteY3" fmla="*/ 186750 h 187497"/>
                <a:gd name="connsiteX4" fmla="*/ 62532 w 139606"/>
                <a:gd name="connsiteY4" fmla="*/ 187560 h 187497"/>
                <a:gd name="connsiteX5" fmla="*/ 62532 w 139606"/>
                <a:gd name="connsiteY5" fmla="*/ 179185 h 187497"/>
                <a:gd name="connsiteX6" fmla="*/ 40883 w 139606"/>
                <a:gd name="connsiteY6" fmla="*/ 167027 h 187497"/>
                <a:gd name="connsiteX7" fmla="*/ 40883 w 139606"/>
                <a:gd name="connsiteY7" fmla="*/ 117316 h 187497"/>
                <a:gd name="connsiteX8" fmla="*/ 78352 w 139606"/>
                <a:gd name="connsiteY8" fmla="*/ 74089 h 187497"/>
                <a:gd name="connsiteX9" fmla="*/ 98891 w 139606"/>
                <a:gd name="connsiteY9" fmla="*/ 104078 h 187497"/>
                <a:gd name="connsiteX10" fmla="*/ 98891 w 139606"/>
                <a:gd name="connsiteY10" fmla="*/ 167027 h 187497"/>
                <a:gd name="connsiteX11" fmla="*/ 77242 w 139606"/>
                <a:gd name="connsiteY11" fmla="*/ 179185 h 187497"/>
                <a:gd name="connsiteX12" fmla="*/ 77242 w 139606"/>
                <a:gd name="connsiteY12" fmla="*/ 187560 h 187497"/>
                <a:gd name="connsiteX13" fmla="*/ 108605 w 139606"/>
                <a:gd name="connsiteY13" fmla="*/ 186750 h 187497"/>
                <a:gd name="connsiteX14" fmla="*/ 139690 w 139606"/>
                <a:gd name="connsiteY14" fmla="*/ 187560 h 187497"/>
                <a:gd name="connsiteX15" fmla="*/ 139690 w 139606"/>
                <a:gd name="connsiteY15" fmla="*/ 179185 h 187497"/>
                <a:gd name="connsiteX16" fmla="*/ 118041 w 139606"/>
                <a:gd name="connsiteY16" fmla="*/ 171080 h 187497"/>
                <a:gd name="connsiteX17" fmla="*/ 118041 w 139606"/>
                <a:gd name="connsiteY17" fmla="*/ 119478 h 187497"/>
                <a:gd name="connsiteX18" fmla="*/ 109437 w 139606"/>
                <a:gd name="connsiteY18" fmla="*/ 78142 h 187497"/>
                <a:gd name="connsiteX19" fmla="*/ 80295 w 139606"/>
                <a:gd name="connsiteY19" fmla="*/ 68145 h 187497"/>
                <a:gd name="connsiteX20" fmla="*/ 40051 w 139606"/>
                <a:gd name="connsiteY20" fmla="*/ 94622 h 187497"/>
                <a:gd name="connsiteX21" fmla="*/ 40051 w 139606"/>
                <a:gd name="connsiteY21" fmla="*/ 63 h 187497"/>
                <a:gd name="connsiteX22" fmla="*/ 84 w 139606"/>
                <a:gd name="connsiteY22" fmla="*/ 3035 h 187497"/>
                <a:gd name="connsiteX23" fmla="*/ 84 w 139606"/>
                <a:gd name="connsiteY23" fmla="*/ 11410 h 187497"/>
                <a:gd name="connsiteX24" fmla="*/ 21733 w 139606"/>
                <a:gd name="connsiteY24" fmla="*/ 26539 h 187497"/>
                <a:gd name="connsiteX25" fmla="*/ 21733 w 139606"/>
                <a:gd name="connsiteY25" fmla="*/ 16702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733" y="167027"/>
                  </a:moveTo>
                  <a:cubicBezTo>
                    <a:pt x="21733" y="179185"/>
                    <a:pt x="18680" y="179185"/>
                    <a:pt x="84" y="179185"/>
                  </a:cubicBezTo>
                  <a:lnTo>
                    <a:pt x="84" y="187560"/>
                  </a:lnTo>
                  <a:cubicBezTo>
                    <a:pt x="9798" y="187290"/>
                    <a:pt x="23953" y="186750"/>
                    <a:pt x="31447" y="186750"/>
                  </a:cubicBezTo>
                  <a:cubicBezTo>
                    <a:pt x="38663" y="186750"/>
                    <a:pt x="53095" y="187290"/>
                    <a:pt x="62532" y="187560"/>
                  </a:cubicBezTo>
                  <a:lnTo>
                    <a:pt x="62532" y="179185"/>
                  </a:lnTo>
                  <a:cubicBezTo>
                    <a:pt x="43936" y="179185"/>
                    <a:pt x="40883" y="179185"/>
                    <a:pt x="40883" y="167027"/>
                  </a:cubicBezTo>
                  <a:lnTo>
                    <a:pt x="40883" y="117316"/>
                  </a:lnTo>
                  <a:cubicBezTo>
                    <a:pt x="40883" y="89219"/>
                    <a:pt x="60589" y="74089"/>
                    <a:pt x="78352" y="74089"/>
                  </a:cubicBezTo>
                  <a:cubicBezTo>
                    <a:pt x="95838" y="74089"/>
                    <a:pt x="98891" y="88678"/>
                    <a:pt x="98891" y="104078"/>
                  </a:cubicBezTo>
                  <a:lnTo>
                    <a:pt x="98891" y="167027"/>
                  </a:lnTo>
                  <a:cubicBezTo>
                    <a:pt x="98891" y="179185"/>
                    <a:pt x="95838" y="179185"/>
                    <a:pt x="77242" y="179185"/>
                  </a:cubicBezTo>
                  <a:lnTo>
                    <a:pt x="77242" y="187560"/>
                  </a:lnTo>
                  <a:cubicBezTo>
                    <a:pt x="86956" y="187290"/>
                    <a:pt x="101111" y="186750"/>
                    <a:pt x="108605" y="186750"/>
                  </a:cubicBezTo>
                  <a:cubicBezTo>
                    <a:pt x="115821" y="186750"/>
                    <a:pt x="130253" y="187290"/>
                    <a:pt x="139690" y="187560"/>
                  </a:cubicBezTo>
                  <a:lnTo>
                    <a:pt x="139690" y="179185"/>
                  </a:lnTo>
                  <a:cubicBezTo>
                    <a:pt x="125258" y="179185"/>
                    <a:pt x="118319" y="179185"/>
                    <a:pt x="118041" y="171080"/>
                  </a:cubicBezTo>
                  <a:lnTo>
                    <a:pt x="118041" y="119478"/>
                  </a:lnTo>
                  <a:cubicBezTo>
                    <a:pt x="118041" y="96243"/>
                    <a:pt x="118041" y="87868"/>
                    <a:pt x="109437" y="78142"/>
                  </a:cubicBezTo>
                  <a:cubicBezTo>
                    <a:pt x="105552" y="73549"/>
                    <a:pt x="96393" y="68145"/>
                    <a:pt x="80295" y="68145"/>
                  </a:cubicBezTo>
                  <a:cubicBezTo>
                    <a:pt x="56981" y="68145"/>
                    <a:pt x="44769" y="84356"/>
                    <a:pt x="40051" y="94622"/>
                  </a:cubicBezTo>
                  <a:lnTo>
                    <a:pt x="40051" y="63"/>
                  </a:lnTo>
                  <a:lnTo>
                    <a:pt x="84" y="3035"/>
                  </a:lnTo>
                  <a:lnTo>
                    <a:pt x="84" y="11410"/>
                  </a:lnTo>
                  <a:cubicBezTo>
                    <a:pt x="19512" y="11410"/>
                    <a:pt x="21733" y="13301"/>
                    <a:pt x="21733" y="26539"/>
                  </a:cubicBezTo>
                  <a:lnTo>
                    <a:pt x="21733" y="16702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3" name="Freeform 7542">
              <a:extLst>
                <a:ext uri="{FF2B5EF4-FFF2-40B4-BE49-F238E27FC236}">
                  <a16:creationId xmlns:a16="http://schemas.microsoft.com/office/drawing/2014/main" id="{95371FB5-D56C-862E-5EBD-E993757594E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039527" y="4121030"/>
              <a:ext cx="107410" cy="124007"/>
            </a:xfrm>
            <a:custGeom>
              <a:avLst/>
              <a:gdLst>
                <a:gd name="connsiteX0" fmla="*/ 23403 w 107410"/>
                <a:gd name="connsiteY0" fmla="*/ 53016 h 124007"/>
                <a:gd name="connsiteX1" fmla="*/ 57819 w 107410"/>
                <a:gd name="connsiteY1" fmla="*/ 6006 h 124007"/>
                <a:gd name="connsiteX2" fmla="*/ 89182 w 107410"/>
                <a:gd name="connsiteY2" fmla="*/ 53016 h 124007"/>
                <a:gd name="connsiteX3" fmla="*/ 23403 w 107410"/>
                <a:gd name="connsiteY3" fmla="*/ 53016 h 124007"/>
                <a:gd name="connsiteX4" fmla="*/ 23126 w 107410"/>
                <a:gd name="connsiteY4" fmla="*/ 58689 h 124007"/>
                <a:gd name="connsiteX5" fmla="*/ 100561 w 107410"/>
                <a:gd name="connsiteY5" fmla="*/ 58689 h 124007"/>
                <a:gd name="connsiteX6" fmla="*/ 107500 w 107410"/>
                <a:gd name="connsiteY6" fmla="*/ 53016 h 124007"/>
                <a:gd name="connsiteX7" fmla="*/ 57819 w 107410"/>
                <a:gd name="connsiteY7" fmla="*/ 63 h 124007"/>
                <a:gd name="connsiteX8" fmla="*/ 89 w 107410"/>
                <a:gd name="connsiteY8" fmla="*/ 61661 h 124007"/>
                <a:gd name="connsiteX9" fmla="*/ 61150 w 107410"/>
                <a:gd name="connsiteY9" fmla="*/ 124070 h 124007"/>
                <a:gd name="connsiteX10" fmla="*/ 107500 w 107410"/>
                <a:gd name="connsiteY10" fmla="*/ 88948 h 124007"/>
                <a:gd name="connsiteX11" fmla="*/ 103892 w 107410"/>
                <a:gd name="connsiteY11" fmla="*/ 85706 h 124007"/>
                <a:gd name="connsiteX12" fmla="*/ 100284 w 107410"/>
                <a:gd name="connsiteY12" fmla="*/ 89489 h 124007"/>
                <a:gd name="connsiteX13" fmla="*/ 62815 w 107410"/>
                <a:gd name="connsiteY13" fmla="*/ 117316 h 124007"/>
                <a:gd name="connsiteX14" fmla="*/ 31452 w 107410"/>
                <a:gd name="connsiteY14" fmla="*/ 99215 h 124007"/>
                <a:gd name="connsiteX15" fmla="*/ 23126 w 107410"/>
                <a:gd name="connsiteY15" fmla="*/ 58689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3" y="53016"/>
                  </a:moveTo>
                  <a:cubicBezTo>
                    <a:pt x="25069" y="12761"/>
                    <a:pt x="48383" y="6006"/>
                    <a:pt x="57819" y="6006"/>
                  </a:cubicBezTo>
                  <a:cubicBezTo>
                    <a:pt x="86407" y="6006"/>
                    <a:pt x="89182" y="42479"/>
                    <a:pt x="89182" y="53016"/>
                  </a:cubicBezTo>
                  <a:lnTo>
                    <a:pt x="23403" y="53016"/>
                  </a:lnTo>
                  <a:close/>
                  <a:moveTo>
                    <a:pt x="23126" y="58689"/>
                  </a:moveTo>
                  <a:lnTo>
                    <a:pt x="100561" y="58689"/>
                  </a:lnTo>
                  <a:cubicBezTo>
                    <a:pt x="106667" y="58689"/>
                    <a:pt x="107500" y="58689"/>
                    <a:pt x="107500" y="53016"/>
                  </a:cubicBezTo>
                  <a:cubicBezTo>
                    <a:pt x="107500" y="26269"/>
                    <a:pt x="92513" y="63"/>
                    <a:pt x="57819" y="63"/>
                  </a:cubicBezTo>
                  <a:cubicBezTo>
                    <a:pt x="25624" y="63"/>
                    <a:pt x="89" y="27890"/>
                    <a:pt x="89" y="61661"/>
                  </a:cubicBezTo>
                  <a:cubicBezTo>
                    <a:pt x="89" y="97864"/>
                    <a:pt x="29232" y="124070"/>
                    <a:pt x="61150" y="124070"/>
                  </a:cubicBezTo>
                  <a:cubicBezTo>
                    <a:pt x="95011" y="124070"/>
                    <a:pt x="107500" y="94082"/>
                    <a:pt x="107500" y="88948"/>
                  </a:cubicBezTo>
                  <a:cubicBezTo>
                    <a:pt x="107500" y="86247"/>
                    <a:pt x="105280" y="85706"/>
                    <a:pt x="103892" y="85706"/>
                  </a:cubicBezTo>
                  <a:cubicBezTo>
                    <a:pt x="101394" y="85706"/>
                    <a:pt x="100839" y="87327"/>
                    <a:pt x="100284" y="89489"/>
                  </a:cubicBezTo>
                  <a:cubicBezTo>
                    <a:pt x="90570" y="117316"/>
                    <a:pt x="65591" y="117316"/>
                    <a:pt x="62815" y="117316"/>
                  </a:cubicBezTo>
                  <a:cubicBezTo>
                    <a:pt x="48938" y="117316"/>
                    <a:pt x="37836" y="109211"/>
                    <a:pt x="31452" y="99215"/>
                  </a:cubicBezTo>
                  <a:cubicBezTo>
                    <a:pt x="23126" y="86247"/>
                    <a:pt x="23126" y="68416"/>
                    <a:pt x="23126" y="586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4" name="Freeform 7543">
              <a:extLst>
                <a:ext uri="{FF2B5EF4-FFF2-40B4-BE49-F238E27FC236}">
                  <a16:creationId xmlns:a16="http://schemas.microsoft.com/office/drawing/2014/main" id="{03109DFD-FC40-3CA6-F82D-41DD728E1A0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07682" y="4121030"/>
              <a:ext cx="122953" cy="124007"/>
            </a:xfrm>
            <a:custGeom>
              <a:avLst/>
              <a:gdLst>
                <a:gd name="connsiteX0" fmla="*/ 123052 w 122953"/>
                <a:gd name="connsiteY0" fmla="*/ 63282 h 124007"/>
                <a:gd name="connsiteX1" fmla="*/ 61714 w 122953"/>
                <a:gd name="connsiteY1" fmla="*/ 63 h 124007"/>
                <a:gd name="connsiteX2" fmla="*/ 99 w 122953"/>
                <a:gd name="connsiteY2" fmla="*/ 63282 h 124007"/>
                <a:gd name="connsiteX3" fmla="*/ 61437 w 122953"/>
                <a:gd name="connsiteY3" fmla="*/ 124070 h 124007"/>
                <a:gd name="connsiteX4" fmla="*/ 123052 w 122953"/>
                <a:gd name="connsiteY4" fmla="*/ 63282 h 124007"/>
                <a:gd name="connsiteX5" fmla="*/ 61714 w 122953"/>
                <a:gd name="connsiteY5" fmla="*/ 117316 h 124007"/>
                <a:gd name="connsiteX6" fmla="*/ 30074 w 122953"/>
                <a:gd name="connsiteY6" fmla="*/ 99215 h 124007"/>
                <a:gd name="connsiteX7" fmla="*/ 23135 w 122953"/>
                <a:gd name="connsiteY7" fmla="*/ 61121 h 124007"/>
                <a:gd name="connsiteX8" fmla="*/ 29797 w 122953"/>
                <a:gd name="connsiteY8" fmla="*/ 24108 h 124007"/>
                <a:gd name="connsiteX9" fmla="*/ 61437 w 122953"/>
                <a:gd name="connsiteY9" fmla="*/ 6006 h 124007"/>
                <a:gd name="connsiteX10" fmla="*/ 92800 w 122953"/>
                <a:gd name="connsiteY10" fmla="*/ 23567 h 124007"/>
                <a:gd name="connsiteX11" fmla="*/ 100016 w 122953"/>
                <a:gd name="connsiteY11" fmla="*/ 61121 h 124007"/>
                <a:gd name="connsiteX12" fmla="*/ 93910 w 122953"/>
                <a:gd name="connsiteY12" fmla="*/ 97324 h 124007"/>
                <a:gd name="connsiteX13" fmla="*/ 61714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52" y="63282"/>
                  </a:moveTo>
                  <a:cubicBezTo>
                    <a:pt x="123052" y="28701"/>
                    <a:pt x="95298" y="63"/>
                    <a:pt x="61714" y="63"/>
                  </a:cubicBezTo>
                  <a:cubicBezTo>
                    <a:pt x="27021" y="63"/>
                    <a:pt x="99" y="29511"/>
                    <a:pt x="99" y="63282"/>
                  </a:cubicBezTo>
                  <a:cubicBezTo>
                    <a:pt x="99" y="98134"/>
                    <a:pt x="28964" y="124070"/>
                    <a:pt x="61437" y="124070"/>
                  </a:cubicBezTo>
                  <a:cubicBezTo>
                    <a:pt x="95020" y="124070"/>
                    <a:pt x="123052" y="97594"/>
                    <a:pt x="123052" y="63282"/>
                  </a:cubicBezTo>
                  <a:close/>
                  <a:moveTo>
                    <a:pt x="61714" y="117316"/>
                  </a:moveTo>
                  <a:cubicBezTo>
                    <a:pt x="49780" y="117316"/>
                    <a:pt x="37568" y="111643"/>
                    <a:pt x="30074" y="99215"/>
                  </a:cubicBezTo>
                  <a:cubicBezTo>
                    <a:pt x="23135" y="87327"/>
                    <a:pt x="23135" y="70847"/>
                    <a:pt x="23135" y="61121"/>
                  </a:cubicBezTo>
                  <a:cubicBezTo>
                    <a:pt x="23135" y="50584"/>
                    <a:pt x="23135" y="35995"/>
                    <a:pt x="29797" y="24108"/>
                  </a:cubicBezTo>
                  <a:cubicBezTo>
                    <a:pt x="37290" y="11680"/>
                    <a:pt x="50335" y="6006"/>
                    <a:pt x="61437" y="6006"/>
                  </a:cubicBezTo>
                  <a:cubicBezTo>
                    <a:pt x="73649" y="6006"/>
                    <a:pt x="85584" y="11950"/>
                    <a:pt x="92800" y="23567"/>
                  </a:cubicBezTo>
                  <a:cubicBezTo>
                    <a:pt x="100016" y="35185"/>
                    <a:pt x="100016" y="50855"/>
                    <a:pt x="100016" y="61121"/>
                  </a:cubicBezTo>
                  <a:cubicBezTo>
                    <a:pt x="100016" y="70847"/>
                    <a:pt x="100016" y="85436"/>
                    <a:pt x="93910" y="97324"/>
                  </a:cubicBezTo>
                  <a:cubicBezTo>
                    <a:pt x="87804" y="109481"/>
                    <a:pt x="75592" y="117316"/>
                    <a:pt x="61714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5" name="Freeform 7544">
              <a:extLst>
                <a:ext uri="{FF2B5EF4-FFF2-40B4-BE49-F238E27FC236}">
                  <a16:creationId xmlns:a16="http://schemas.microsoft.com/office/drawing/2014/main" id="{6733D4C1-9464-40C5-26A7-4B91E938362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446456" y="4122651"/>
              <a:ext cx="136830" cy="171827"/>
            </a:xfrm>
            <a:custGeom>
              <a:avLst/>
              <a:gdLst>
                <a:gd name="connsiteX0" fmla="*/ 40071 w 136830"/>
                <a:gd name="connsiteY0" fmla="*/ 17894 h 171827"/>
                <a:gd name="connsiteX1" fmla="*/ 40071 w 136830"/>
                <a:gd name="connsiteY1" fmla="*/ 63 h 171827"/>
                <a:gd name="connsiteX2" fmla="*/ 104 w 136830"/>
                <a:gd name="connsiteY2" fmla="*/ 3035 h 171827"/>
                <a:gd name="connsiteX3" fmla="*/ 104 w 136830"/>
                <a:gd name="connsiteY3" fmla="*/ 11410 h 171827"/>
                <a:gd name="connsiteX4" fmla="*/ 21753 w 136830"/>
                <a:gd name="connsiteY4" fmla="*/ 24918 h 171827"/>
                <a:gd name="connsiteX5" fmla="*/ 21753 w 136830"/>
                <a:gd name="connsiteY5" fmla="*/ 151358 h 171827"/>
                <a:gd name="connsiteX6" fmla="*/ 104 w 136830"/>
                <a:gd name="connsiteY6" fmla="*/ 163515 h 171827"/>
                <a:gd name="connsiteX7" fmla="*/ 104 w 136830"/>
                <a:gd name="connsiteY7" fmla="*/ 171890 h 171827"/>
                <a:gd name="connsiteX8" fmla="*/ 31189 w 136830"/>
                <a:gd name="connsiteY8" fmla="*/ 171080 h 171827"/>
                <a:gd name="connsiteX9" fmla="*/ 62552 w 136830"/>
                <a:gd name="connsiteY9" fmla="*/ 171890 h 171827"/>
                <a:gd name="connsiteX10" fmla="*/ 62552 w 136830"/>
                <a:gd name="connsiteY10" fmla="*/ 163515 h 171827"/>
                <a:gd name="connsiteX11" fmla="*/ 40903 w 136830"/>
                <a:gd name="connsiteY11" fmla="*/ 151358 h 171827"/>
                <a:gd name="connsiteX12" fmla="*/ 40903 w 136830"/>
                <a:gd name="connsiteY12" fmla="*/ 105969 h 171827"/>
                <a:gd name="connsiteX13" fmla="*/ 40903 w 136830"/>
                <a:gd name="connsiteY13" fmla="*/ 103538 h 171827"/>
                <a:gd name="connsiteX14" fmla="*/ 75042 w 136830"/>
                <a:gd name="connsiteY14" fmla="*/ 122449 h 171827"/>
                <a:gd name="connsiteX15" fmla="*/ 136935 w 136830"/>
                <a:gd name="connsiteY15" fmla="*/ 61121 h 171827"/>
                <a:gd name="connsiteX16" fmla="*/ 78927 w 136830"/>
                <a:gd name="connsiteY16" fmla="*/ 63 h 171827"/>
                <a:gd name="connsiteX17" fmla="*/ 40071 w 136830"/>
                <a:gd name="connsiteY17" fmla="*/ 17894 h 171827"/>
                <a:gd name="connsiteX18" fmla="*/ 40903 w 136830"/>
                <a:gd name="connsiteY18" fmla="*/ 88678 h 171827"/>
                <a:gd name="connsiteX19" fmla="*/ 40903 w 136830"/>
                <a:gd name="connsiteY19" fmla="*/ 28431 h 171827"/>
                <a:gd name="connsiteX20" fmla="*/ 76707 w 136830"/>
                <a:gd name="connsiteY20" fmla="*/ 6817 h 171827"/>
                <a:gd name="connsiteX21" fmla="*/ 113898 w 136830"/>
                <a:gd name="connsiteY21" fmla="*/ 61121 h 171827"/>
                <a:gd name="connsiteX22" fmla="*/ 73932 w 136830"/>
                <a:gd name="connsiteY22" fmla="*/ 116506 h 171827"/>
                <a:gd name="connsiteX23" fmla="*/ 44789 w 136830"/>
                <a:gd name="connsiteY23" fmla="*/ 100025 h 171827"/>
                <a:gd name="connsiteX24" fmla="*/ 40903 w 136830"/>
                <a:gd name="connsiteY24" fmla="*/ 88678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71" y="17894"/>
                  </a:moveTo>
                  <a:lnTo>
                    <a:pt x="40071" y="63"/>
                  </a:lnTo>
                  <a:lnTo>
                    <a:pt x="104" y="3035"/>
                  </a:lnTo>
                  <a:lnTo>
                    <a:pt x="104" y="11410"/>
                  </a:lnTo>
                  <a:cubicBezTo>
                    <a:pt x="19810" y="11410"/>
                    <a:pt x="21753" y="13031"/>
                    <a:pt x="21753" y="24918"/>
                  </a:cubicBezTo>
                  <a:lnTo>
                    <a:pt x="21753" y="151358"/>
                  </a:lnTo>
                  <a:cubicBezTo>
                    <a:pt x="21753" y="163515"/>
                    <a:pt x="18700" y="163515"/>
                    <a:pt x="104" y="163515"/>
                  </a:cubicBezTo>
                  <a:lnTo>
                    <a:pt x="104" y="171890"/>
                  </a:lnTo>
                  <a:cubicBezTo>
                    <a:pt x="9541" y="171620"/>
                    <a:pt x="23973" y="171080"/>
                    <a:pt x="31189" y="171080"/>
                  </a:cubicBezTo>
                  <a:cubicBezTo>
                    <a:pt x="38683" y="171080"/>
                    <a:pt x="52838" y="171620"/>
                    <a:pt x="62552" y="171890"/>
                  </a:cubicBezTo>
                  <a:lnTo>
                    <a:pt x="62552" y="163515"/>
                  </a:lnTo>
                  <a:cubicBezTo>
                    <a:pt x="43956" y="163515"/>
                    <a:pt x="40903" y="163515"/>
                    <a:pt x="40903" y="151358"/>
                  </a:cubicBezTo>
                  <a:lnTo>
                    <a:pt x="40903" y="105969"/>
                  </a:lnTo>
                  <a:lnTo>
                    <a:pt x="40903" y="103538"/>
                  </a:lnTo>
                  <a:cubicBezTo>
                    <a:pt x="42291" y="107860"/>
                    <a:pt x="53948" y="122449"/>
                    <a:pt x="75042" y="122449"/>
                  </a:cubicBezTo>
                  <a:cubicBezTo>
                    <a:pt x="108070" y="122449"/>
                    <a:pt x="136935" y="95973"/>
                    <a:pt x="136935" y="61121"/>
                  </a:cubicBezTo>
                  <a:cubicBezTo>
                    <a:pt x="136935" y="26810"/>
                    <a:pt x="110013" y="63"/>
                    <a:pt x="78927" y="63"/>
                  </a:cubicBezTo>
                  <a:cubicBezTo>
                    <a:pt x="57279" y="63"/>
                    <a:pt x="45622" y="11950"/>
                    <a:pt x="40071" y="17894"/>
                  </a:cubicBezTo>
                  <a:close/>
                  <a:moveTo>
                    <a:pt x="40903" y="88678"/>
                  </a:moveTo>
                  <a:lnTo>
                    <a:pt x="40903" y="28431"/>
                  </a:lnTo>
                  <a:cubicBezTo>
                    <a:pt x="48952" y="14652"/>
                    <a:pt x="62552" y="6817"/>
                    <a:pt x="76707" y="6817"/>
                  </a:cubicBezTo>
                  <a:cubicBezTo>
                    <a:pt x="96968" y="6817"/>
                    <a:pt x="113898" y="30592"/>
                    <a:pt x="113898" y="61121"/>
                  </a:cubicBezTo>
                  <a:cubicBezTo>
                    <a:pt x="113898" y="93811"/>
                    <a:pt x="94470" y="116506"/>
                    <a:pt x="73932" y="116506"/>
                  </a:cubicBezTo>
                  <a:cubicBezTo>
                    <a:pt x="62830" y="116506"/>
                    <a:pt x="52283" y="111102"/>
                    <a:pt x="44789" y="100025"/>
                  </a:cubicBezTo>
                  <a:cubicBezTo>
                    <a:pt x="40903" y="94352"/>
                    <a:pt x="40903" y="94082"/>
                    <a:pt x="40903" y="8867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6" name="Freeform 7545">
              <a:extLst>
                <a:ext uri="{FF2B5EF4-FFF2-40B4-BE49-F238E27FC236}">
                  <a16:creationId xmlns:a16="http://schemas.microsoft.com/office/drawing/2014/main" id="{56C519B8-08DA-5294-FB31-7F74D6866DC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598151" y="4075912"/>
              <a:ext cx="86872" cy="169125"/>
            </a:xfrm>
            <a:custGeom>
              <a:avLst/>
              <a:gdLst>
                <a:gd name="connsiteX0" fmla="*/ 42852 w 86872"/>
                <a:gd name="connsiteY0" fmla="*/ 58149 h 169125"/>
                <a:gd name="connsiteX1" fmla="*/ 82541 w 86872"/>
                <a:gd name="connsiteY1" fmla="*/ 58149 h 169125"/>
                <a:gd name="connsiteX2" fmla="*/ 82541 w 86872"/>
                <a:gd name="connsiteY2" fmla="*/ 49774 h 169125"/>
                <a:gd name="connsiteX3" fmla="*/ 42852 w 86872"/>
                <a:gd name="connsiteY3" fmla="*/ 49774 h 169125"/>
                <a:gd name="connsiteX4" fmla="*/ 42852 w 86872"/>
                <a:gd name="connsiteY4" fmla="*/ 63 h 169125"/>
                <a:gd name="connsiteX5" fmla="*/ 35913 w 86872"/>
                <a:gd name="connsiteY5" fmla="*/ 63 h 169125"/>
                <a:gd name="connsiteX6" fmla="*/ 110 w 86872"/>
                <a:gd name="connsiteY6" fmla="*/ 52205 h 169125"/>
                <a:gd name="connsiteX7" fmla="*/ 110 w 86872"/>
                <a:gd name="connsiteY7" fmla="*/ 58149 h 169125"/>
                <a:gd name="connsiteX8" fmla="*/ 23701 w 86872"/>
                <a:gd name="connsiteY8" fmla="*/ 58149 h 169125"/>
                <a:gd name="connsiteX9" fmla="*/ 23701 w 86872"/>
                <a:gd name="connsiteY9" fmla="*/ 132716 h 169125"/>
                <a:gd name="connsiteX10" fmla="*/ 59505 w 86872"/>
                <a:gd name="connsiteY10" fmla="*/ 169189 h 169125"/>
                <a:gd name="connsiteX11" fmla="*/ 86982 w 86872"/>
                <a:gd name="connsiteY11" fmla="*/ 132716 h 169125"/>
                <a:gd name="connsiteX12" fmla="*/ 86982 w 86872"/>
                <a:gd name="connsiteY12" fmla="*/ 117316 h 169125"/>
                <a:gd name="connsiteX13" fmla="*/ 80043 w 86872"/>
                <a:gd name="connsiteY13" fmla="*/ 117316 h 169125"/>
                <a:gd name="connsiteX14" fmla="*/ 80043 w 86872"/>
                <a:gd name="connsiteY14" fmla="*/ 132176 h 169125"/>
                <a:gd name="connsiteX15" fmla="*/ 61447 w 86872"/>
                <a:gd name="connsiteY15" fmla="*/ 162434 h 169125"/>
                <a:gd name="connsiteX16" fmla="*/ 42852 w 86872"/>
                <a:gd name="connsiteY16" fmla="*/ 133256 h 169125"/>
                <a:gd name="connsiteX17" fmla="*/ 42852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52" y="58149"/>
                  </a:moveTo>
                  <a:lnTo>
                    <a:pt x="82541" y="58149"/>
                  </a:lnTo>
                  <a:lnTo>
                    <a:pt x="82541" y="49774"/>
                  </a:lnTo>
                  <a:lnTo>
                    <a:pt x="42852" y="49774"/>
                  </a:lnTo>
                  <a:lnTo>
                    <a:pt x="42852" y="63"/>
                  </a:lnTo>
                  <a:lnTo>
                    <a:pt x="35913" y="63"/>
                  </a:lnTo>
                  <a:cubicBezTo>
                    <a:pt x="35636" y="22217"/>
                    <a:pt x="27309" y="51125"/>
                    <a:pt x="110" y="52205"/>
                  </a:cubicBezTo>
                  <a:lnTo>
                    <a:pt x="110" y="58149"/>
                  </a:lnTo>
                  <a:lnTo>
                    <a:pt x="23701" y="58149"/>
                  </a:lnTo>
                  <a:lnTo>
                    <a:pt x="23701" y="132716"/>
                  </a:lnTo>
                  <a:cubicBezTo>
                    <a:pt x="23701" y="165947"/>
                    <a:pt x="49513" y="169189"/>
                    <a:pt x="59505" y="169189"/>
                  </a:cubicBezTo>
                  <a:cubicBezTo>
                    <a:pt x="79210" y="169189"/>
                    <a:pt x="86982" y="150007"/>
                    <a:pt x="86982" y="132716"/>
                  </a:cubicBezTo>
                  <a:lnTo>
                    <a:pt x="86982" y="117316"/>
                  </a:lnTo>
                  <a:lnTo>
                    <a:pt x="80043" y="117316"/>
                  </a:lnTo>
                  <a:lnTo>
                    <a:pt x="80043" y="132176"/>
                  </a:lnTo>
                  <a:cubicBezTo>
                    <a:pt x="80043" y="152168"/>
                    <a:pt x="71717" y="162434"/>
                    <a:pt x="61447" y="162434"/>
                  </a:cubicBezTo>
                  <a:cubicBezTo>
                    <a:pt x="42852" y="162434"/>
                    <a:pt x="42852" y="137849"/>
                    <a:pt x="42852" y="133256"/>
                  </a:cubicBezTo>
                  <a:lnTo>
                    <a:pt x="42852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7" name="Freeform 7546">
              <a:extLst>
                <a:ext uri="{FF2B5EF4-FFF2-40B4-BE49-F238E27FC236}">
                  <a16:creationId xmlns:a16="http://schemas.microsoft.com/office/drawing/2014/main" id="{2672C312-1808-281B-9F78-29DDA89E3BA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09972" y="4061322"/>
              <a:ext cx="59395" cy="180743"/>
            </a:xfrm>
            <a:custGeom>
              <a:avLst/>
              <a:gdLst>
                <a:gd name="connsiteX0" fmla="*/ 40080 w 59395"/>
                <a:gd name="connsiteY0" fmla="*/ 61391 h 180743"/>
                <a:gd name="connsiteX1" fmla="*/ 1224 w 59395"/>
                <a:gd name="connsiteY1" fmla="*/ 64363 h 180743"/>
                <a:gd name="connsiteX2" fmla="*/ 1224 w 59395"/>
                <a:gd name="connsiteY2" fmla="*/ 72738 h 180743"/>
                <a:gd name="connsiteX3" fmla="*/ 21762 w 59395"/>
                <a:gd name="connsiteY3" fmla="*/ 87598 h 180743"/>
                <a:gd name="connsiteX4" fmla="*/ 21762 w 59395"/>
                <a:gd name="connsiteY4" fmla="*/ 160273 h 180743"/>
                <a:gd name="connsiteX5" fmla="*/ 113 w 59395"/>
                <a:gd name="connsiteY5" fmla="*/ 172431 h 180743"/>
                <a:gd name="connsiteX6" fmla="*/ 113 w 59395"/>
                <a:gd name="connsiteY6" fmla="*/ 180806 h 180743"/>
                <a:gd name="connsiteX7" fmla="*/ 30644 w 59395"/>
                <a:gd name="connsiteY7" fmla="*/ 179995 h 180743"/>
                <a:gd name="connsiteX8" fmla="*/ 59509 w 59395"/>
                <a:gd name="connsiteY8" fmla="*/ 180806 h 180743"/>
                <a:gd name="connsiteX9" fmla="*/ 59509 w 59395"/>
                <a:gd name="connsiteY9" fmla="*/ 172431 h 180743"/>
                <a:gd name="connsiteX10" fmla="*/ 40080 w 59395"/>
                <a:gd name="connsiteY10" fmla="*/ 160543 h 180743"/>
                <a:gd name="connsiteX11" fmla="*/ 40080 w 59395"/>
                <a:gd name="connsiteY11" fmla="*/ 61391 h 180743"/>
                <a:gd name="connsiteX12" fmla="*/ 41190 w 59395"/>
                <a:gd name="connsiteY12" fmla="*/ 14382 h 180743"/>
                <a:gd name="connsiteX13" fmla="*/ 26480 w 59395"/>
                <a:gd name="connsiteY13" fmla="*/ 63 h 180743"/>
                <a:gd name="connsiteX14" fmla="*/ 11770 w 59395"/>
                <a:gd name="connsiteY14" fmla="*/ 14382 h 180743"/>
                <a:gd name="connsiteX15" fmla="*/ 26480 w 59395"/>
                <a:gd name="connsiteY15" fmla="*/ 28701 h 180743"/>
                <a:gd name="connsiteX16" fmla="*/ 41190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80" y="61391"/>
                  </a:moveTo>
                  <a:lnTo>
                    <a:pt x="1224" y="64363"/>
                  </a:lnTo>
                  <a:lnTo>
                    <a:pt x="1224" y="72738"/>
                  </a:lnTo>
                  <a:cubicBezTo>
                    <a:pt x="19264" y="72738"/>
                    <a:pt x="21762" y="74359"/>
                    <a:pt x="21762" y="87598"/>
                  </a:cubicBezTo>
                  <a:lnTo>
                    <a:pt x="21762" y="160273"/>
                  </a:lnTo>
                  <a:cubicBezTo>
                    <a:pt x="21762" y="172431"/>
                    <a:pt x="18709" y="172431"/>
                    <a:pt x="113" y="172431"/>
                  </a:cubicBezTo>
                  <a:lnTo>
                    <a:pt x="113" y="180806"/>
                  </a:lnTo>
                  <a:cubicBezTo>
                    <a:pt x="8995" y="180536"/>
                    <a:pt x="23982" y="179995"/>
                    <a:pt x="30644" y="179995"/>
                  </a:cubicBezTo>
                  <a:cubicBezTo>
                    <a:pt x="40358" y="179995"/>
                    <a:pt x="50072" y="180536"/>
                    <a:pt x="59509" y="180806"/>
                  </a:cubicBezTo>
                  <a:lnTo>
                    <a:pt x="59509" y="172431"/>
                  </a:lnTo>
                  <a:cubicBezTo>
                    <a:pt x="41190" y="172431"/>
                    <a:pt x="40080" y="171080"/>
                    <a:pt x="40080" y="160543"/>
                  </a:cubicBezTo>
                  <a:lnTo>
                    <a:pt x="40080" y="61391"/>
                  </a:lnTo>
                  <a:close/>
                  <a:moveTo>
                    <a:pt x="41190" y="14382"/>
                  </a:moveTo>
                  <a:cubicBezTo>
                    <a:pt x="41190" y="5736"/>
                    <a:pt x="34252" y="63"/>
                    <a:pt x="26480" y="63"/>
                  </a:cubicBezTo>
                  <a:cubicBezTo>
                    <a:pt x="17876" y="63"/>
                    <a:pt x="11770" y="7357"/>
                    <a:pt x="11770" y="14382"/>
                  </a:cubicBezTo>
                  <a:cubicBezTo>
                    <a:pt x="11770" y="21676"/>
                    <a:pt x="17876" y="28701"/>
                    <a:pt x="26480" y="28701"/>
                  </a:cubicBezTo>
                  <a:cubicBezTo>
                    <a:pt x="34252" y="28701"/>
                    <a:pt x="41190" y="23027"/>
                    <a:pt x="41190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8" name="Freeform 7547">
              <a:extLst>
                <a:ext uri="{FF2B5EF4-FFF2-40B4-BE49-F238E27FC236}">
                  <a16:creationId xmlns:a16="http://schemas.microsoft.com/office/drawing/2014/main" id="{39E883F5-A230-0A36-65C0-A4397CF9F3D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86791" y="4122651"/>
              <a:ext cx="216764" cy="119414"/>
            </a:xfrm>
            <a:custGeom>
              <a:avLst/>
              <a:gdLst>
                <a:gd name="connsiteX0" fmla="*/ 21765 w 216764"/>
                <a:gd name="connsiteY0" fmla="*/ 26539 h 119414"/>
                <a:gd name="connsiteX1" fmla="*/ 21765 w 216764"/>
                <a:gd name="connsiteY1" fmla="*/ 98945 h 119414"/>
                <a:gd name="connsiteX2" fmla="*/ 116 w 216764"/>
                <a:gd name="connsiteY2" fmla="*/ 111102 h 119414"/>
                <a:gd name="connsiteX3" fmla="*/ 116 w 216764"/>
                <a:gd name="connsiteY3" fmla="*/ 119478 h 119414"/>
                <a:gd name="connsiteX4" fmla="*/ 31479 w 216764"/>
                <a:gd name="connsiteY4" fmla="*/ 118667 h 119414"/>
                <a:gd name="connsiteX5" fmla="*/ 62564 w 216764"/>
                <a:gd name="connsiteY5" fmla="*/ 119478 h 119414"/>
                <a:gd name="connsiteX6" fmla="*/ 62564 w 216764"/>
                <a:gd name="connsiteY6" fmla="*/ 111102 h 119414"/>
                <a:gd name="connsiteX7" fmla="*/ 40916 w 216764"/>
                <a:gd name="connsiteY7" fmla="*/ 98945 h 119414"/>
                <a:gd name="connsiteX8" fmla="*/ 40916 w 216764"/>
                <a:gd name="connsiteY8" fmla="*/ 49234 h 119414"/>
                <a:gd name="connsiteX9" fmla="*/ 78384 w 216764"/>
                <a:gd name="connsiteY9" fmla="*/ 6006 h 119414"/>
                <a:gd name="connsiteX10" fmla="*/ 98923 w 216764"/>
                <a:gd name="connsiteY10" fmla="*/ 35995 h 119414"/>
                <a:gd name="connsiteX11" fmla="*/ 98923 w 216764"/>
                <a:gd name="connsiteY11" fmla="*/ 98945 h 119414"/>
                <a:gd name="connsiteX12" fmla="*/ 77274 w 216764"/>
                <a:gd name="connsiteY12" fmla="*/ 111102 h 119414"/>
                <a:gd name="connsiteX13" fmla="*/ 77274 w 216764"/>
                <a:gd name="connsiteY13" fmla="*/ 119478 h 119414"/>
                <a:gd name="connsiteX14" fmla="*/ 108637 w 216764"/>
                <a:gd name="connsiteY14" fmla="*/ 118667 h 119414"/>
                <a:gd name="connsiteX15" fmla="*/ 139722 w 216764"/>
                <a:gd name="connsiteY15" fmla="*/ 119478 h 119414"/>
                <a:gd name="connsiteX16" fmla="*/ 139722 w 216764"/>
                <a:gd name="connsiteY16" fmla="*/ 111102 h 119414"/>
                <a:gd name="connsiteX17" fmla="*/ 118074 w 216764"/>
                <a:gd name="connsiteY17" fmla="*/ 98945 h 119414"/>
                <a:gd name="connsiteX18" fmla="*/ 118074 w 216764"/>
                <a:gd name="connsiteY18" fmla="*/ 49234 h 119414"/>
                <a:gd name="connsiteX19" fmla="*/ 155543 w 216764"/>
                <a:gd name="connsiteY19" fmla="*/ 6006 h 119414"/>
                <a:gd name="connsiteX20" fmla="*/ 176081 w 216764"/>
                <a:gd name="connsiteY20" fmla="*/ 35995 h 119414"/>
                <a:gd name="connsiteX21" fmla="*/ 176081 w 216764"/>
                <a:gd name="connsiteY21" fmla="*/ 98945 h 119414"/>
                <a:gd name="connsiteX22" fmla="*/ 154432 w 216764"/>
                <a:gd name="connsiteY22" fmla="*/ 111102 h 119414"/>
                <a:gd name="connsiteX23" fmla="*/ 154432 w 216764"/>
                <a:gd name="connsiteY23" fmla="*/ 119478 h 119414"/>
                <a:gd name="connsiteX24" fmla="*/ 185795 w 216764"/>
                <a:gd name="connsiteY24" fmla="*/ 118667 h 119414"/>
                <a:gd name="connsiteX25" fmla="*/ 216880 w 216764"/>
                <a:gd name="connsiteY25" fmla="*/ 119478 h 119414"/>
                <a:gd name="connsiteX26" fmla="*/ 216880 w 216764"/>
                <a:gd name="connsiteY26" fmla="*/ 111102 h 119414"/>
                <a:gd name="connsiteX27" fmla="*/ 195232 w 216764"/>
                <a:gd name="connsiteY27" fmla="*/ 102997 h 119414"/>
                <a:gd name="connsiteX28" fmla="*/ 195232 w 216764"/>
                <a:gd name="connsiteY28" fmla="*/ 51395 h 119414"/>
                <a:gd name="connsiteX29" fmla="*/ 186628 w 216764"/>
                <a:gd name="connsiteY29" fmla="*/ 10059 h 119414"/>
                <a:gd name="connsiteX30" fmla="*/ 157485 w 216764"/>
                <a:gd name="connsiteY30" fmla="*/ 63 h 119414"/>
                <a:gd name="connsiteX31" fmla="*/ 117241 w 216764"/>
                <a:gd name="connsiteY31" fmla="*/ 26539 h 119414"/>
                <a:gd name="connsiteX32" fmla="*/ 80327 w 216764"/>
                <a:gd name="connsiteY32" fmla="*/ 63 h 119414"/>
                <a:gd name="connsiteX33" fmla="*/ 39250 w 216764"/>
                <a:gd name="connsiteY33" fmla="*/ 28431 h 119414"/>
                <a:gd name="connsiteX34" fmla="*/ 39250 w 216764"/>
                <a:gd name="connsiteY34" fmla="*/ 63 h 119414"/>
                <a:gd name="connsiteX35" fmla="*/ 116 w 216764"/>
                <a:gd name="connsiteY35" fmla="*/ 3035 h 119414"/>
                <a:gd name="connsiteX36" fmla="*/ 116 w 216764"/>
                <a:gd name="connsiteY36" fmla="*/ 11410 h 119414"/>
                <a:gd name="connsiteX37" fmla="*/ 21765 w 216764"/>
                <a:gd name="connsiteY37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65" y="26539"/>
                  </a:moveTo>
                  <a:lnTo>
                    <a:pt x="21765" y="98945"/>
                  </a:lnTo>
                  <a:cubicBezTo>
                    <a:pt x="21765" y="111102"/>
                    <a:pt x="18712" y="111102"/>
                    <a:pt x="116" y="111102"/>
                  </a:cubicBezTo>
                  <a:lnTo>
                    <a:pt x="116" y="119478"/>
                  </a:lnTo>
                  <a:cubicBezTo>
                    <a:pt x="9830" y="119207"/>
                    <a:pt x="23985" y="118667"/>
                    <a:pt x="31479" y="118667"/>
                  </a:cubicBezTo>
                  <a:cubicBezTo>
                    <a:pt x="38695" y="118667"/>
                    <a:pt x="53128" y="119207"/>
                    <a:pt x="62564" y="119478"/>
                  </a:cubicBezTo>
                  <a:lnTo>
                    <a:pt x="62564" y="111102"/>
                  </a:lnTo>
                  <a:cubicBezTo>
                    <a:pt x="43969" y="111102"/>
                    <a:pt x="40916" y="111102"/>
                    <a:pt x="40916" y="98945"/>
                  </a:cubicBezTo>
                  <a:lnTo>
                    <a:pt x="40916" y="49234"/>
                  </a:lnTo>
                  <a:cubicBezTo>
                    <a:pt x="40916" y="21136"/>
                    <a:pt x="60621" y="6006"/>
                    <a:pt x="78384" y="6006"/>
                  </a:cubicBezTo>
                  <a:cubicBezTo>
                    <a:pt x="95870" y="6006"/>
                    <a:pt x="98923" y="20596"/>
                    <a:pt x="98923" y="35995"/>
                  </a:cubicBezTo>
                  <a:lnTo>
                    <a:pt x="98923" y="98945"/>
                  </a:lnTo>
                  <a:cubicBezTo>
                    <a:pt x="98923" y="111102"/>
                    <a:pt x="95870" y="111102"/>
                    <a:pt x="77274" y="111102"/>
                  </a:cubicBezTo>
                  <a:lnTo>
                    <a:pt x="77274" y="119478"/>
                  </a:lnTo>
                  <a:cubicBezTo>
                    <a:pt x="86988" y="119207"/>
                    <a:pt x="101143" y="118667"/>
                    <a:pt x="108637" y="118667"/>
                  </a:cubicBezTo>
                  <a:cubicBezTo>
                    <a:pt x="115853" y="118667"/>
                    <a:pt x="130286" y="119207"/>
                    <a:pt x="139722" y="119478"/>
                  </a:cubicBezTo>
                  <a:lnTo>
                    <a:pt x="139722" y="111102"/>
                  </a:lnTo>
                  <a:cubicBezTo>
                    <a:pt x="121127" y="111102"/>
                    <a:pt x="118074" y="111102"/>
                    <a:pt x="118074" y="98945"/>
                  </a:cubicBezTo>
                  <a:lnTo>
                    <a:pt x="118074" y="49234"/>
                  </a:lnTo>
                  <a:cubicBezTo>
                    <a:pt x="118074" y="21136"/>
                    <a:pt x="137780" y="6006"/>
                    <a:pt x="155543" y="6006"/>
                  </a:cubicBezTo>
                  <a:cubicBezTo>
                    <a:pt x="173028" y="6006"/>
                    <a:pt x="176081" y="20596"/>
                    <a:pt x="176081" y="35995"/>
                  </a:cubicBezTo>
                  <a:lnTo>
                    <a:pt x="176081" y="98945"/>
                  </a:lnTo>
                  <a:cubicBezTo>
                    <a:pt x="176081" y="111102"/>
                    <a:pt x="173028" y="111102"/>
                    <a:pt x="154432" y="111102"/>
                  </a:cubicBezTo>
                  <a:lnTo>
                    <a:pt x="154432" y="119478"/>
                  </a:lnTo>
                  <a:cubicBezTo>
                    <a:pt x="164147" y="119207"/>
                    <a:pt x="178301" y="118667"/>
                    <a:pt x="185795" y="118667"/>
                  </a:cubicBezTo>
                  <a:cubicBezTo>
                    <a:pt x="193011" y="118667"/>
                    <a:pt x="207444" y="119207"/>
                    <a:pt x="216880" y="119478"/>
                  </a:cubicBezTo>
                  <a:lnTo>
                    <a:pt x="216880" y="111102"/>
                  </a:lnTo>
                  <a:cubicBezTo>
                    <a:pt x="202448" y="111102"/>
                    <a:pt x="195509" y="111102"/>
                    <a:pt x="195232" y="102997"/>
                  </a:cubicBezTo>
                  <a:lnTo>
                    <a:pt x="195232" y="51395"/>
                  </a:lnTo>
                  <a:cubicBezTo>
                    <a:pt x="195232" y="28160"/>
                    <a:pt x="195232" y="19785"/>
                    <a:pt x="186628" y="10059"/>
                  </a:cubicBezTo>
                  <a:cubicBezTo>
                    <a:pt x="182742" y="5466"/>
                    <a:pt x="173583" y="63"/>
                    <a:pt x="157485" y="63"/>
                  </a:cubicBezTo>
                  <a:cubicBezTo>
                    <a:pt x="134171" y="63"/>
                    <a:pt x="121959" y="16273"/>
                    <a:pt x="117241" y="26539"/>
                  </a:cubicBezTo>
                  <a:cubicBezTo>
                    <a:pt x="113355" y="3035"/>
                    <a:pt x="92817" y="63"/>
                    <a:pt x="80327" y="63"/>
                  </a:cubicBezTo>
                  <a:cubicBezTo>
                    <a:pt x="60066" y="63"/>
                    <a:pt x="47022" y="11680"/>
                    <a:pt x="39250" y="28431"/>
                  </a:cubicBezTo>
                  <a:lnTo>
                    <a:pt x="39250" y="63"/>
                  </a:lnTo>
                  <a:lnTo>
                    <a:pt x="116" y="3035"/>
                  </a:lnTo>
                  <a:lnTo>
                    <a:pt x="116" y="11410"/>
                  </a:lnTo>
                  <a:cubicBezTo>
                    <a:pt x="19545" y="11410"/>
                    <a:pt x="21765" y="13301"/>
                    <a:pt x="21765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9" name="Freeform 7548">
              <a:extLst>
                <a:ext uri="{FF2B5EF4-FFF2-40B4-BE49-F238E27FC236}">
                  <a16:creationId xmlns:a16="http://schemas.microsoft.com/office/drawing/2014/main" id="{B9C050C5-4CD0-473A-41D6-61DC0E17172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020856" y="4121030"/>
              <a:ext cx="125173" cy="124007"/>
            </a:xfrm>
            <a:custGeom>
              <a:avLst/>
              <a:gdLst>
                <a:gd name="connsiteX0" fmla="*/ 80891 w 125173"/>
                <a:gd name="connsiteY0" fmla="*/ 100566 h 124007"/>
                <a:gd name="connsiteX1" fmla="*/ 102539 w 125173"/>
                <a:gd name="connsiteY1" fmla="*/ 122720 h 124007"/>
                <a:gd name="connsiteX2" fmla="*/ 125298 w 125173"/>
                <a:gd name="connsiteY2" fmla="*/ 97054 h 124007"/>
                <a:gd name="connsiteX3" fmla="*/ 125298 w 125173"/>
                <a:gd name="connsiteY3" fmla="*/ 81924 h 124007"/>
                <a:gd name="connsiteX4" fmla="*/ 118360 w 125173"/>
                <a:gd name="connsiteY4" fmla="*/ 81924 h 124007"/>
                <a:gd name="connsiteX5" fmla="*/ 118360 w 125173"/>
                <a:gd name="connsiteY5" fmla="*/ 97054 h 124007"/>
                <a:gd name="connsiteX6" fmla="*/ 108368 w 125173"/>
                <a:gd name="connsiteY6" fmla="*/ 114344 h 124007"/>
                <a:gd name="connsiteX7" fmla="*/ 98099 w 125173"/>
                <a:gd name="connsiteY7" fmla="*/ 100836 h 124007"/>
                <a:gd name="connsiteX8" fmla="*/ 98099 w 125173"/>
                <a:gd name="connsiteY8" fmla="*/ 46802 h 124007"/>
                <a:gd name="connsiteX9" fmla="*/ 88107 w 125173"/>
                <a:gd name="connsiteY9" fmla="*/ 14922 h 124007"/>
                <a:gd name="connsiteX10" fmla="*/ 50083 w 125173"/>
                <a:gd name="connsiteY10" fmla="*/ 63 h 124007"/>
                <a:gd name="connsiteX11" fmla="*/ 8173 w 125173"/>
                <a:gd name="connsiteY11" fmla="*/ 30592 h 124007"/>
                <a:gd name="connsiteX12" fmla="*/ 20941 w 125173"/>
                <a:gd name="connsiteY12" fmla="*/ 43290 h 124007"/>
                <a:gd name="connsiteX13" fmla="*/ 33708 w 125173"/>
                <a:gd name="connsiteY13" fmla="*/ 30862 h 124007"/>
                <a:gd name="connsiteX14" fmla="*/ 19553 w 125173"/>
                <a:gd name="connsiteY14" fmla="*/ 18434 h 124007"/>
                <a:gd name="connsiteX15" fmla="*/ 49528 w 125173"/>
                <a:gd name="connsiteY15" fmla="*/ 6006 h 124007"/>
                <a:gd name="connsiteX16" fmla="*/ 78948 w 125173"/>
                <a:gd name="connsiteY16" fmla="*/ 40588 h 124007"/>
                <a:gd name="connsiteX17" fmla="*/ 78948 w 125173"/>
                <a:gd name="connsiteY17" fmla="*/ 50584 h 124007"/>
                <a:gd name="connsiteX18" fmla="*/ 27879 w 125173"/>
                <a:gd name="connsiteY18" fmla="*/ 60311 h 124007"/>
                <a:gd name="connsiteX19" fmla="*/ 125 w 125173"/>
                <a:gd name="connsiteY19" fmla="*/ 95433 h 124007"/>
                <a:gd name="connsiteX20" fmla="*/ 44532 w 125173"/>
                <a:gd name="connsiteY20" fmla="*/ 124070 h 124007"/>
                <a:gd name="connsiteX21" fmla="*/ 80891 w 125173"/>
                <a:gd name="connsiteY21" fmla="*/ 100566 h 124007"/>
                <a:gd name="connsiteX22" fmla="*/ 78948 w 125173"/>
                <a:gd name="connsiteY22" fmla="*/ 56258 h 124007"/>
                <a:gd name="connsiteX23" fmla="*/ 78948 w 125173"/>
                <a:gd name="connsiteY23" fmla="*/ 83275 h 124007"/>
                <a:gd name="connsiteX24" fmla="*/ 46475 w 125173"/>
                <a:gd name="connsiteY24" fmla="*/ 118127 h 124007"/>
                <a:gd name="connsiteX25" fmla="*/ 21496 w 125173"/>
                <a:gd name="connsiteY25" fmla="*/ 95162 h 124007"/>
                <a:gd name="connsiteX26" fmla="*/ 78948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1" y="100566"/>
                  </a:moveTo>
                  <a:cubicBezTo>
                    <a:pt x="82001" y="111372"/>
                    <a:pt x="89495" y="122720"/>
                    <a:pt x="102539" y="122720"/>
                  </a:cubicBezTo>
                  <a:cubicBezTo>
                    <a:pt x="108368" y="122720"/>
                    <a:pt x="125298" y="118937"/>
                    <a:pt x="125298" y="97054"/>
                  </a:cubicBezTo>
                  <a:lnTo>
                    <a:pt x="125298" y="81924"/>
                  </a:lnTo>
                  <a:lnTo>
                    <a:pt x="118360" y="81924"/>
                  </a:lnTo>
                  <a:lnTo>
                    <a:pt x="118360" y="97054"/>
                  </a:lnTo>
                  <a:cubicBezTo>
                    <a:pt x="118360" y="112723"/>
                    <a:pt x="111421" y="114344"/>
                    <a:pt x="108368" y="114344"/>
                  </a:cubicBezTo>
                  <a:cubicBezTo>
                    <a:pt x="99209" y="114344"/>
                    <a:pt x="98099" y="102187"/>
                    <a:pt x="98099" y="100836"/>
                  </a:cubicBezTo>
                  <a:lnTo>
                    <a:pt x="98099" y="46802"/>
                  </a:lnTo>
                  <a:cubicBezTo>
                    <a:pt x="98099" y="35455"/>
                    <a:pt x="98099" y="24918"/>
                    <a:pt x="88107" y="14922"/>
                  </a:cubicBezTo>
                  <a:cubicBezTo>
                    <a:pt x="77283" y="4385"/>
                    <a:pt x="63405" y="63"/>
                    <a:pt x="50083" y="63"/>
                  </a:cubicBezTo>
                  <a:cubicBezTo>
                    <a:pt x="27324" y="63"/>
                    <a:pt x="8173" y="12761"/>
                    <a:pt x="8173" y="30592"/>
                  </a:cubicBezTo>
                  <a:cubicBezTo>
                    <a:pt x="8173" y="38697"/>
                    <a:pt x="13724" y="43290"/>
                    <a:pt x="20941" y="43290"/>
                  </a:cubicBezTo>
                  <a:cubicBezTo>
                    <a:pt x="28712" y="43290"/>
                    <a:pt x="33708" y="37886"/>
                    <a:pt x="33708" y="30862"/>
                  </a:cubicBezTo>
                  <a:cubicBezTo>
                    <a:pt x="33708" y="27620"/>
                    <a:pt x="32320" y="18704"/>
                    <a:pt x="19553" y="18434"/>
                  </a:cubicBezTo>
                  <a:cubicBezTo>
                    <a:pt x="27047" y="8978"/>
                    <a:pt x="40646" y="6006"/>
                    <a:pt x="49528" y="6006"/>
                  </a:cubicBezTo>
                  <a:cubicBezTo>
                    <a:pt x="63128" y="6006"/>
                    <a:pt x="78948" y="16543"/>
                    <a:pt x="78948" y="40588"/>
                  </a:cubicBezTo>
                  <a:lnTo>
                    <a:pt x="78948" y="50584"/>
                  </a:lnTo>
                  <a:cubicBezTo>
                    <a:pt x="64793" y="51395"/>
                    <a:pt x="45365" y="52205"/>
                    <a:pt x="27879" y="60311"/>
                  </a:cubicBezTo>
                  <a:cubicBezTo>
                    <a:pt x="7063" y="69496"/>
                    <a:pt x="125" y="83545"/>
                    <a:pt x="125" y="95433"/>
                  </a:cubicBezTo>
                  <a:cubicBezTo>
                    <a:pt x="125" y="117316"/>
                    <a:pt x="27047" y="124070"/>
                    <a:pt x="44532" y="124070"/>
                  </a:cubicBezTo>
                  <a:cubicBezTo>
                    <a:pt x="62850" y="124070"/>
                    <a:pt x="75617" y="113264"/>
                    <a:pt x="80891" y="100566"/>
                  </a:cubicBezTo>
                  <a:close/>
                  <a:moveTo>
                    <a:pt x="78948" y="56258"/>
                  </a:moveTo>
                  <a:lnTo>
                    <a:pt x="78948" y="83275"/>
                  </a:lnTo>
                  <a:cubicBezTo>
                    <a:pt x="78948" y="108941"/>
                    <a:pt x="58964" y="118127"/>
                    <a:pt x="46475" y="118127"/>
                  </a:cubicBezTo>
                  <a:cubicBezTo>
                    <a:pt x="32875" y="118127"/>
                    <a:pt x="21496" y="108671"/>
                    <a:pt x="21496" y="95162"/>
                  </a:cubicBezTo>
                  <a:cubicBezTo>
                    <a:pt x="21496" y="80303"/>
                    <a:pt x="33153" y="57879"/>
                    <a:pt x="78948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0" name="Freeform 7549">
              <a:extLst>
                <a:ext uri="{FF2B5EF4-FFF2-40B4-BE49-F238E27FC236}">
                  <a16:creationId xmlns:a16="http://schemas.microsoft.com/office/drawing/2014/main" id="{9BEA08E1-7F1B-847B-5F38-350F5C56DE5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157132" y="4054568"/>
              <a:ext cx="61615" cy="187497"/>
            </a:xfrm>
            <a:custGeom>
              <a:avLst/>
              <a:gdLst>
                <a:gd name="connsiteX0" fmla="*/ 40096 w 61615"/>
                <a:gd name="connsiteY0" fmla="*/ 63 h 187497"/>
                <a:gd name="connsiteX1" fmla="*/ 130 w 61615"/>
                <a:gd name="connsiteY1" fmla="*/ 3035 h 187497"/>
                <a:gd name="connsiteX2" fmla="*/ 130 w 61615"/>
                <a:gd name="connsiteY2" fmla="*/ 11410 h 187497"/>
                <a:gd name="connsiteX3" fmla="*/ 21778 w 61615"/>
                <a:gd name="connsiteY3" fmla="*/ 26539 h 187497"/>
                <a:gd name="connsiteX4" fmla="*/ 21778 w 61615"/>
                <a:gd name="connsiteY4" fmla="*/ 167027 h 187497"/>
                <a:gd name="connsiteX5" fmla="*/ 130 w 61615"/>
                <a:gd name="connsiteY5" fmla="*/ 179185 h 187497"/>
                <a:gd name="connsiteX6" fmla="*/ 130 w 61615"/>
                <a:gd name="connsiteY6" fmla="*/ 187560 h 187497"/>
                <a:gd name="connsiteX7" fmla="*/ 30937 w 61615"/>
                <a:gd name="connsiteY7" fmla="*/ 186750 h 187497"/>
                <a:gd name="connsiteX8" fmla="*/ 61745 w 61615"/>
                <a:gd name="connsiteY8" fmla="*/ 187560 h 187497"/>
                <a:gd name="connsiteX9" fmla="*/ 61745 w 61615"/>
                <a:gd name="connsiteY9" fmla="*/ 179185 h 187497"/>
                <a:gd name="connsiteX10" fmla="*/ 40096 w 61615"/>
                <a:gd name="connsiteY10" fmla="*/ 167027 h 187497"/>
                <a:gd name="connsiteX11" fmla="*/ 40096 w 61615"/>
                <a:gd name="connsiteY11" fmla="*/ 63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096" y="63"/>
                  </a:moveTo>
                  <a:lnTo>
                    <a:pt x="130" y="3035"/>
                  </a:lnTo>
                  <a:lnTo>
                    <a:pt x="130" y="11410"/>
                  </a:lnTo>
                  <a:cubicBezTo>
                    <a:pt x="19558" y="11410"/>
                    <a:pt x="21778" y="13301"/>
                    <a:pt x="21778" y="26539"/>
                  </a:cubicBezTo>
                  <a:lnTo>
                    <a:pt x="21778" y="167027"/>
                  </a:lnTo>
                  <a:cubicBezTo>
                    <a:pt x="21778" y="179185"/>
                    <a:pt x="18725" y="179185"/>
                    <a:pt x="130" y="179185"/>
                  </a:cubicBezTo>
                  <a:lnTo>
                    <a:pt x="130" y="187560"/>
                  </a:lnTo>
                  <a:cubicBezTo>
                    <a:pt x="9289" y="187290"/>
                    <a:pt x="23999" y="186750"/>
                    <a:pt x="30937" y="186750"/>
                  </a:cubicBezTo>
                  <a:cubicBezTo>
                    <a:pt x="37876" y="186750"/>
                    <a:pt x="51476" y="187290"/>
                    <a:pt x="61745" y="187560"/>
                  </a:cubicBezTo>
                  <a:lnTo>
                    <a:pt x="61745" y="179185"/>
                  </a:lnTo>
                  <a:cubicBezTo>
                    <a:pt x="43149" y="179185"/>
                    <a:pt x="40096" y="179185"/>
                    <a:pt x="40096" y="167027"/>
                  </a:cubicBezTo>
                  <a:lnTo>
                    <a:pt x="40096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1" name="Freeform 7550">
              <a:extLst>
                <a:ext uri="{FF2B5EF4-FFF2-40B4-BE49-F238E27FC236}">
                  <a16:creationId xmlns:a16="http://schemas.microsoft.com/office/drawing/2014/main" id="{F029275D-0DDD-4647-F2F7-306B44E7290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379306" y="4121030"/>
              <a:ext cx="105745" cy="124007"/>
            </a:xfrm>
            <a:custGeom>
              <a:avLst/>
              <a:gdLst>
                <a:gd name="connsiteX0" fmla="*/ 23174 w 105745"/>
                <a:gd name="connsiteY0" fmla="*/ 62202 h 124007"/>
                <a:gd name="connsiteX1" fmla="*/ 60643 w 105745"/>
                <a:gd name="connsiteY1" fmla="*/ 6817 h 124007"/>
                <a:gd name="connsiteX2" fmla="*/ 90340 w 105745"/>
                <a:gd name="connsiteY2" fmla="*/ 16813 h 124007"/>
                <a:gd name="connsiteX3" fmla="*/ 77296 w 105745"/>
                <a:gd name="connsiteY3" fmla="*/ 29241 h 124007"/>
                <a:gd name="connsiteX4" fmla="*/ 90063 w 105745"/>
                <a:gd name="connsiteY4" fmla="*/ 41669 h 124007"/>
                <a:gd name="connsiteX5" fmla="*/ 102830 w 105745"/>
                <a:gd name="connsiteY5" fmla="*/ 28971 h 124007"/>
                <a:gd name="connsiteX6" fmla="*/ 60365 w 105745"/>
                <a:gd name="connsiteY6" fmla="*/ 63 h 124007"/>
                <a:gd name="connsiteX7" fmla="*/ 137 w 105745"/>
                <a:gd name="connsiteY7" fmla="*/ 62742 h 124007"/>
                <a:gd name="connsiteX8" fmla="*/ 59810 w 105745"/>
                <a:gd name="connsiteY8" fmla="*/ 124070 h 124007"/>
                <a:gd name="connsiteX9" fmla="*/ 105883 w 105745"/>
                <a:gd name="connsiteY9" fmla="*/ 88948 h 124007"/>
                <a:gd name="connsiteX10" fmla="*/ 102275 w 105745"/>
                <a:gd name="connsiteY10" fmla="*/ 86247 h 124007"/>
                <a:gd name="connsiteX11" fmla="*/ 98667 w 105745"/>
                <a:gd name="connsiteY11" fmla="*/ 88948 h 124007"/>
                <a:gd name="connsiteX12" fmla="*/ 62308 w 105745"/>
                <a:gd name="connsiteY12" fmla="*/ 117316 h 124007"/>
                <a:gd name="connsiteX13" fmla="*/ 23174 w 105745"/>
                <a:gd name="connsiteY13" fmla="*/ 6220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174" y="62202"/>
                  </a:moveTo>
                  <a:cubicBezTo>
                    <a:pt x="23174" y="18164"/>
                    <a:pt x="45933" y="6817"/>
                    <a:pt x="60643" y="6817"/>
                  </a:cubicBezTo>
                  <a:cubicBezTo>
                    <a:pt x="63141" y="6817"/>
                    <a:pt x="80626" y="7087"/>
                    <a:pt x="90340" y="16813"/>
                  </a:cubicBezTo>
                  <a:cubicBezTo>
                    <a:pt x="78961" y="17624"/>
                    <a:pt x="77296" y="25729"/>
                    <a:pt x="77296" y="29241"/>
                  </a:cubicBezTo>
                  <a:cubicBezTo>
                    <a:pt x="77296" y="36265"/>
                    <a:pt x="82291" y="41669"/>
                    <a:pt x="90063" y="41669"/>
                  </a:cubicBezTo>
                  <a:cubicBezTo>
                    <a:pt x="97279" y="41669"/>
                    <a:pt x="102830" y="37076"/>
                    <a:pt x="102830" y="28971"/>
                  </a:cubicBezTo>
                  <a:cubicBezTo>
                    <a:pt x="102830" y="10599"/>
                    <a:pt x="81736" y="63"/>
                    <a:pt x="60365" y="63"/>
                  </a:cubicBezTo>
                  <a:cubicBezTo>
                    <a:pt x="25672" y="63"/>
                    <a:pt x="137" y="29241"/>
                    <a:pt x="137" y="62742"/>
                  </a:cubicBezTo>
                  <a:cubicBezTo>
                    <a:pt x="137" y="97324"/>
                    <a:pt x="27615" y="124070"/>
                    <a:pt x="59810" y="124070"/>
                  </a:cubicBezTo>
                  <a:cubicBezTo>
                    <a:pt x="97001" y="124070"/>
                    <a:pt x="105883" y="91650"/>
                    <a:pt x="105883" y="88948"/>
                  </a:cubicBezTo>
                  <a:cubicBezTo>
                    <a:pt x="105883" y="86247"/>
                    <a:pt x="103107" y="86247"/>
                    <a:pt x="102275" y="86247"/>
                  </a:cubicBezTo>
                  <a:cubicBezTo>
                    <a:pt x="99777" y="86247"/>
                    <a:pt x="99222" y="87327"/>
                    <a:pt x="98667" y="88948"/>
                  </a:cubicBezTo>
                  <a:cubicBezTo>
                    <a:pt x="90618" y="114074"/>
                    <a:pt x="72577" y="117316"/>
                    <a:pt x="62308" y="117316"/>
                  </a:cubicBezTo>
                  <a:cubicBezTo>
                    <a:pt x="47598" y="117316"/>
                    <a:pt x="23174" y="105699"/>
                    <a:pt x="23174" y="622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2" name="Freeform 7551">
              <a:extLst>
                <a:ext uri="{FF2B5EF4-FFF2-40B4-BE49-F238E27FC236}">
                  <a16:creationId xmlns:a16="http://schemas.microsoft.com/office/drawing/2014/main" id="{568AA3AE-7B5B-8F06-F149-AF2804B1D24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500996" y="4121030"/>
              <a:ext cx="122953" cy="124007"/>
            </a:xfrm>
            <a:custGeom>
              <a:avLst/>
              <a:gdLst>
                <a:gd name="connsiteX0" fmla="*/ 123095 w 122953"/>
                <a:gd name="connsiteY0" fmla="*/ 63282 h 124007"/>
                <a:gd name="connsiteX1" fmla="*/ 61757 w 122953"/>
                <a:gd name="connsiteY1" fmla="*/ 63 h 124007"/>
                <a:gd name="connsiteX2" fmla="*/ 142 w 122953"/>
                <a:gd name="connsiteY2" fmla="*/ 63282 h 124007"/>
                <a:gd name="connsiteX3" fmla="*/ 61480 w 122953"/>
                <a:gd name="connsiteY3" fmla="*/ 124070 h 124007"/>
                <a:gd name="connsiteX4" fmla="*/ 123095 w 122953"/>
                <a:gd name="connsiteY4" fmla="*/ 63282 h 124007"/>
                <a:gd name="connsiteX5" fmla="*/ 61757 w 122953"/>
                <a:gd name="connsiteY5" fmla="*/ 117316 h 124007"/>
                <a:gd name="connsiteX6" fmla="*/ 30117 w 122953"/>
                <a:gd name="connsiteY6" fmla="*/ 99215 h 124007"/>
                <a:gd name="connsiteX7" fmla="*/ 23178 w 122953"/>
                <a:gd name="connsiteY7" fmla="*/ 61121 h 124007"/>
                <a:gd name="connsiteX8" fmla="*/ 29839 w 122953"/>
                <a:gd name="connsiteY8" fmla="*/ 24108 h 124007"/>
                <a:gd name="connsiteX9" fmla="*/ 61480 w 122953"/>
                <a:gd name="connsiteY9" fmla="*/ 6006 h 124007"/>
                <a:gd name="connsiteX10" fmla="*/ 92843 w 122953"/>
                <a:gd name="connsiteY10" fmla="*/ 23567 h 124007"/>
                <a:gd name="connsiteX11" fmla="*/ 100059 w 122953"/>
                <a:gd name="connsiteY11" fmla="*/ 61121 h 124007"/>
                <a:gd name="connsiteX12" fmla="*/ 93953 w 122953"/>
                <a:gd name="connsiteY12" fmla="*/ 97324 h 124007"/>
                <a:gd name="connsiteX13" fmla="*/ 61757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95" y="63282"/>
                  </a:moveTo>
                  <a:cubicBezTo>
                    <a:pt x="123095" y="28701"/>
                    <a:pt x="95341" y="63"/>
                    <a:pt x="61757" y="63"/>
                  </a:cubicBezTo>
                  <a:cubicBezTo>
                    <a:pt x="27064" y="63"/>
                    <a:pt x="142" y="29511"/>
                    <a:pt x="142" y="63282"/>
                  </a:cubicBezTo>
                  <a:cubicBezTo>
                    <a:pt x="142" y="98134"/>
                    <a:pt x="29007" y="124070"/>
                    <a:pt x="61480" y="124070"/>
                  </a:cubicBezTo>
                  <a:cubicBezTo>
                    <a:pt x="95063" y="124070"/>
                    <a:pt x="123095" y="97594"/>
                    <a:pt x="123095" y="63282"/>
                  </a:cubicBezTo>
                  <a:close/>
                  <a:moveTo>
                    <a:pt x="61757" y="117316"/>
                  </a:moveTo>
                  <a:cubicBezTo>
                    <a:pt x="49823" y="117316"/>
                    <a:pt x="37611" y="111643"/>
                    <a:pt x="30117" y="99215"/>
                  </a:cubicBezTo>
                  <a:cubicBezTo>
                    <a:pt x="23178" y="87327"/>
                    <a:pt x="23178" y="70847"/>
                    <a:pt x="23178" y="61121"/>
                  </a:cubicBezTo>
                  <a:cubicBezTo>
                    <a:pt x="23178" y="50584"/>
                    <a:pt x="23178" y="35995"/>
                    <a:pt x="29839" y="24108"/>
                  </a:cubicBezTo>
                  <a:cubicBezTo>
                    <a:pt x="37333" y="11680"/>
                    <a:pt x="50378" y="6006"/>
                    <a:pt x="61480" y="6006"/>
                  </a:cubicBezTo>
                  <a:cubicBezTo>
                    <a:pt x="73692" y="6006"/>
                    <a:pt x="85626" y="11950"/>
                    <a:pt x="92843" y="23567"/>
                  </a:cubicBezTo>
                  <a:cubicBezTo>
                    <a:pt x="100059" y="35185"/>
                    <a:pt x="100059" y="50855"/>
                    <a:pt x="100059" y="61121"/>
                  </a:cubicBezTo>
                  <a:cubicBezTo>
                    <a:pt x="100059" y="70847"/>
                    <a:pt x="100059" y="85436"/>
                    <a:pt x="93953" y="97324"/>
                  </a:cubicBezTo>
                  <a:cubicBezTo>
                    <a:pt x="87847" y="109481"/>
                    <a:pt x="75635" y="117316"/>
                    <a:pt x="61757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3" name="Freeform 7552">
              <a:extLst>
                <a:ext uri="{FF2B5EF4-FFF2-40B4-BE49-F238E27FC236}">
                  <a16:creationId xmlns:a16="http://schemas.microsoft.com/office/drawing/2014/main" id="{B44B2D6F-30CC-13E2-82A2-68BD0F70023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640880" y="4122651"/>
              <a:ext cx="139606" cy="119414"/>
            </a:xfrm>
            <a:custGeom>
              <a:avLst/>
              <a:gdLst>
                <a:gd name="connsiteX0" fmla="*/ 21796 w 139606"/>
                <a:gd name="connsiteY0" fmla="*/ 26539 h 119414"/>
                <a:gd name="connsiteX1" fmla="*/ 21796 w 139606"/>
                <a:gd name="connsiteY1" fmla="*/ 98945 h 119414"/>
                <a:gd name="connsiteX2" fmla="*/ 147 w 139606"/>
                <a:gd name="connsiteY2" fmla="*/ 111102 h 119414"/>
                <a:gd name="connsiteX3" fmla="*/ 147 w 139606"/>
                <a:gd name="connsiteY3" fmla="*/ 119478 h 119414"/>
                <a:gd name="connsiteX4" fmla="*/ 31510 w 139606"/>
                <a:gd name="connsiteY4" fmla="*/ 118667 h 119414"/>
                <a:gd name="connsiteX5" fmla="*/ 62595 w 139606"/>
                <a:gd name="connsiteY5" fmla="*/ 119478 h 119414"/>
                <a:gd name="connsiteX6" fmla="*/ 62595 w 139606"/>
                <a:gd name="connsiteY6" fmla="*/ 111102 h 119414"/>
                <a:gd name="connsiteX7" fmla="*/ 40946 w 139606"/>
                <a:gd name="connsiteY7" fmla="*/ 98945 h 119414"/>
                <a:gd name="connsiteX8" fmla="*/ 40946 w 139606"/>
                <a:gd name="connsiteY8" fmla="*/ 49234 h 119414"/>
                <a:gd name="connsiteX9" fmla="*/ 78415 w 139606"/>
                <a:gd name="connsiteY9" fmla="*/ 6006 h 119414"/>
                <a:gd name="connsiteX10" fmla="*/ 98954 w 139606"/>
                <a:gd name="connsiteY10" fmla="*/ 35995 h 119414"/>
                <a:gd name="connsiteX11" fmla="*/ 98954 w 139606"/>
                <a:gd name="connsiteY11" fmla="*/ 98945 h 119414"/>
                <a:gd name="connsiteX12" fmla="*/ 77305 w 139606"/>
                <a:gd name="connsiteY12" fmla="*/ 111102 h 119414"/>
                <a:gd name="connsiteX13" fmla="*/ 77305 w 139606"/>
                <a:gd name="connsiteY13" fmla="*/ 119478 h 119414"/>
                <a:gd name="connsiteX14" fmla="*/ 108668 w 139606"/>
                <a:gd name="connsiteY14" fmla="*/ 118667 h 119414"/>
                <a:gd name="connsiteX15" fmla="*/ 139753 w 139606"/>
                <a:gd name="connsiteY15" fmla="*/ 119478 h 119414"/>
                <a:gd name="connsiteX16" fmla="*/ 139753 w 139606"/>
                <a:gd name="connsiteY16" fmla="*/ 111102 h 119414"/>
                <a:gd name="connsiteX17" fmla="*/ 118104 w 139606"/>
                <a:gd name="connsiteY17" fmla="*/ 102997 h 119414"/>
                <a:gd name="connsiteX18" fmla="*/ 118104 w 139606"/>
                <a:gd name="connsiteY18" fmla="*/ 51395 h 119414"/>
                <a:gd name="connsiteX19" fmla="*/ 109500 w 139606"/>
                <a:gd name="connsiteY19" fmla="*/ 10059 h 119414"/>
                <a:gd name="connsiteX20" fmla="*/ 80358 w 139606"/>
                <a:gd name="connsiteY20" fmla="*/ 63 h 119414"/>
                <a:gd name="connsiteX21" fmla="*/ 39281 w 139606"/>
                <a:gd name="connsiteY21" fmla="*/ 28431 h 119414"/>
                <a:gd name="connsiteX22" fmla="*/ 39281 w 139606"/>
                <a:gd name="connsiteY22" fmla="*/ 63 h 119414"/>
                <a:gd name="connsiteX23" fmla="*/ 147 w 139606"/>
                <a:gd name="connsiteY23" fmla="*/ 3035 h 119414"/>
                <a:gd name="connsiteX24" fmla="*/ 147 w 139606"/>
                <a:gd name="connsiteY24" fmla="*/ 11410 h 119414"/>
                <a:gd name="connsiteX25" fmla="*/ 21796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96" y="26539"/>
                  </a:moveTo>
                  <a:lnTo>
                    <a:pt x="21796" y="98945"/>
                  </a:lnTo>
                  <a:cubicBezTo>
                    <a:pt x="21796" y="111102"/>
                    <a:pt x="18743" y="111102"/>
                    <a:pt x="147" y="111102"/>
                  </a:cubicBezTo>
                  <a:lnTo>
                    <a:pt x="147" y="119478"/>
                  </a:lnTo>
                  <a:cubicBezTo>
                    <a:pt x="9861" y="119207"/>
                    <a:pt x="24016" y="118667"/>
                    <a:pt x="31510" y="118667"/>
                  </a:cubicBezTo>
                  <a:cubicBezTo>
                    <a:pt x="38726" y="118667"/>
                    <a:pt x="53158" y="119207"/>
                    <a:pt x="62595" y="119478"/>
                  </a:cubicBezTo>
                  <a:lnTo>
                    <a:pt x="62595" y="111102"/>
                  </a:lnTo>
                  <a:cubicBezTo>
                    <a:pt x="43999" y="111102"/>
                    <a:pt x="40946" y="111102"/>
                    <a:pt x="40946" y="98945"/>
                  </a:cubicBezTo>
                  <a:lnTo>
                    <a:pt x="40946" y="49234"/>
                  </a:lnTo>
                  <a:cubicBezTo>
                    <a:pt x="40946" y="21136"/>
                    <a:pt x="60652" y="6006"/>
                    <a:pt x="78415" y="6006"/>
                  </a:cubicBezTo>
                  <a:cubicBezTo>
                    <a:pt x="95901" y="6006"/>
                    <a:pt x="98954" y="20596"/>
                    <a:pt x="98954" y="35995"/>
                  </a:cubicBezTo>
                  <a:lnTo>
                    <a:pt x="98954" y="98945"/>
                  </a:lnTo>
                  <a:cubicBezTo>
                    <a:pt x="98954" y="111102"/>
                    <a:pt x="95901" y="111102"/>
                    <a:pt x="77305" y="111102"/>
                  </a:cubicBezTo>
                  <a:lnTo>
                    <a:pt x="77305" y="119478"/>
                  </a:lnTo>
                  <a:cubicBezTo>
                    <a:pt x="87019" y="119207"/>
                    <a:pt x="101174" y="118667"/>
                    <a:pt x="108668" y="118667"/>
                  </a:cubicBezTo>
                  <a:cubicBezTo>
                    <a:pt x="115884" y="118667"/>
                    <a:pt x="130316" y="119207"/>
                    <a:pt x="139753" y="119478"/>
                  </a:cubicBezTo>
                  <a:lnTo>
                    <a:pt x="139753" y="111102"/>
                  </a:lnTo>
                  <a:cubicBezTo>
                    <a:pt x="125321" y="111102"/>
                    <a:pt x="118382" y="111102"/>
                    <a:pt x="118104" y="102997"/>
                  </a:cubicBezTo>
                  <a:lnTo>
                    <a:pt x="118104" y="51395"/>
                  </a:lnTo>
                  <a:cubicBezTo>
                    <a:pt x="118104" y="28160"/>
                    <a:pt x="118104" y="19785"/>
                    <a:pt x="109500" y="10059"/>
                  </a:cubicBezTo>
                  <a:cubicBezTo>
                    <a:pt x="105615" y="5466"/>
                    <a:pt x="96456" y="63"/>
                    <a:pt x="80358" y="63"/>
                  </a:cubicBezTo>
                  <a:cubicBezTo>
                    <a:pt x="60097" y="63"/>
                    <a:pt x="47052" y="11680"/>
                    <a:pt x="39281" y="28431"/>
                  </a:cubicBezTo>
                  <a:lnTo>
                    <a:pt x="39281" y="63"/>
                  </a:lnTo>
                  <a:lnTo>
                    <a:pt x="147" y="3035"/>
                  </a:lnTo>
                  <a:lnTo>
                    <a:pt x="147" y="11410"/>
                  </a:lnTo>
                  <a:cubicBezTo>
                    <a:pt x="19575" y="11410"/>
                    <a:pt x="21796" y="13301"/>
                    <a:pt x="21796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4" name="Freeform 7553">
              <a:extLst>
                <a:ext uri="{FF2B5EF4-FFF2-40B4-BE49-F238E27FC236}">
                  <a16:creationId xmlns:a16="http://schemas.microsoft.com/office/drawing/2014/main" id="{4D99BA23-D860-2DCF-4718-3BD7853CFC6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83755" y="4075912"/>
              <a:ext cx="86872" cy="169125"/>
            </a:xfrm>
            <a:custGeom>
              <a:avLst/>
              <a:gdLst>
                <a:gd name="connsiteX0" fmla="*/ 42894 w 86872"/>
                <a:gd name="connsiteY0" fmla="*/ 58149 h 169125"/>
                <a:gd name="connsiteX1" fmla="*/ 82584 w 86872"/>
                <a:gd name="connsiteY1" fmla="*/ 58149 h 169125"/>
                <a:gd name="connsiteX2" fmla="*/ 82584 w 86872"/>
                <a:gd name="connsiteY2" fmla="*/ 49774 h 169125"/>
                <a:gd name="connsiteX3" fmla="*/ 42894 w 86872"/>
                <a:gd name="connsiteY3" fmla="*/ 49774 h 169125"/>
                <a:gd name="connsiteX4" fmla="*/ 42894 w 86872"/>
                <a:gd name="connsiteY4" fmla="*/ 63 h 169125"/>
                <a:gd name="connsiteX5" fmla="*/ 35956 w 86872"/>
                <a:gd name="connsiteY5" fmla="*/ 63 h 169125"/>
                <a:gd name="connsiteX6" fmla="*/ 152 w 86872"/>
                <a:gd name="connsiteY6" fmla="*/ 52205 h 169125"/>
                <a:gd name="connsiteX7" fmla="*/ 152 w 86872"/>
                <a:gd name="connsiteY7" fmla="*/ 58149 h 169125"/>
                <a:gd name="connsiteX8" fmla="*/ 23744 w 86872"/>
                <a:gd name="connsiteY8" fmla="*/ 58149 h 169125"/>
                <a:gd name="connsiteX9" fmla="*/ 23744 w 86872"/>
                <a:gd name="connsiteY9" fmla="*/ 132716 h 169125"/>
                <a:gd name="connsiteX10" fmla="*/ 59547 w 86872"/>
                <a:gd name="connsiteY10" fmla="*/ 169189 h 169125"/>
                <a:gd name="connsiteX11" fmla="*/ 87024 w 86872"/>
                <a:gd name="connsiteY11" fmla="*/ 132716 h 169125"/>
                <a:gd name="connsiteX12" fmla="*/ 87024 w 86872"/>
                <a:gd name="connsiteY12" fmla="*/ 117316 h 169125"/>
                <a:gd name="connsiteX13" fmla="*/ 80086 w 86872"/>
                <a:gd name="connsiteY13" fmla="*/ 117316 h 169125"/>
                <a:gd name="connsiteX14" fmla="*/ 80086 w 86872"/>
                <a:gd name="connsiteY14" fmla="*/ 132176 h 169125"/>
                <a:gd name="connsiteX15" fmla="*/ 61490 w 86872"/>
                <a:gd name="connsiteY15" fmla="*/ 162434 h 169125"/>
                <a:gd name="connsiteX16" fmla="*/ 42894 w 86872"/>
                <a:gd name="connsiteY16" fmla="*/ 133256 h 169125"/>
                <a:gd name="connsiteX17" fmla="*/ 4289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94" y="58149"/>
                  </a:moveTo>
                  <a:lnTo>
                    <a:pt x="82584" y="58149"/>
                  </a:lnTo>
                  <a:lnTo>
                    <a:pt x="82584" y="49774"/>
                  </a:lnTo>
                  <a:lnTo>
                    <a:pt x="42894" y="49774"/>
                  </a:lnTo>
                  <a:lnTo>
                    <a:pt x="42894" y="63"/>
                  </a:lnTo>
                  <a:lnTo>
                    <a:pt x="35956" y="63"/>
                  </a:lnTo>
                  <a:cubicBezTo>
                    <a:pt x="35678" y="22217"/>
                    <a:pt x="27352" y="51125"/>
                    <a:pt x="152" y="52205"/>
                  </a:cubicBezTo>
                  <a:lnTo>
                    <a:pt x="152" y="58149"/>
                  </a:lnTo>
                  <a:lnTo>
                    <a:pt x="23744" y="58149"/>
                  </a:lnTo>
                  <a:lnTo>
                    <a:pt x="23744" y="132716"/>
                  </a:lnTo>
                  <a:cubicBezTo>
                    <a:pt x="23744" y="165947"/>
                    <a:pt x="49556" y="169189"/>
                    <a:pt x="59547" y="169189"/>
                  </a:cubicBezTo>
                  <a:cubicBezTo>
                    <a:pt x="79253" y="169189"/>
                    <a:pt x="87024" y="150007"/>
                    <a:pt x="87024" y="132716"/>
                  </a:cubicBezTo>
                  <a:lnTo>
                    <a:pt x="87024" y="117316"/>
                  </a:lnTo>
                  <a:lnTo>
                    <a:pt x="80086" y="117316"/>
                  </a:lnTo>
                  <a:lnTo>
                    <a:pt x="80086" y="132176"/>
                  </a:lnTo>
                  <a:cubicBezTo>
                    <a:pt x="80086" y="152168"/>
                    <a:pt x="71759" y="162434"/>
                    <a:pt x="61490" y="162434"/>
                  </a:cubicBezTo>
                  <a:cubicBezTo>
                    <a:pt x="42894" y="162434"/>
                    <a:pt x="42894" y="137849"/>
                    <a:pt x="42894" y="133256"/>
                  </a:cubicBezTo>
                  <a:lnTo>
                    <a:pt x="4289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5" name="Freeform 7554">
              <a:extLst>
                <a:ext uri="{FF2B5EF4-FFF2-40B4-BE49-F238E27FC236}">
                  <a16:creationId xmlns:a16="http://schemas.microsoft.com/office/drawing/2014/main" id="{4B54BF78-9FFD-15AB-C4EB-DA3F4FA4AD2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894188" y="4122651"/>
              <a:ext cx="93255" cy="119414"/>
            </a:xfrm>
            <a:custGeom>
              <a:avLst/>
              <a:gdLst>
                <a:gd name="connsiteX0" fmla="*/ 38735 w 93255"/>
                <a:gd name="connsiteY0" fmla="*/ 29781 h 119414"/>
                <a:gd name="connsiteX1" fmla="*/ 38735 w 93255"/>
                <a:gd name="connsiteY1" fmla="*/ 63 h 119414"/>
                <a:gd name="connsiteX2" fmla="*/ 156 w 93255"/>
                <a:gd name="connsiteY2" fmla="*/ 3035 h 119414"/>
                <a:gd name="connsiteX3" fmla="*/ 156 w 93255"/>
                <a:gd name="connsiteY3" fmla="*/ 11410 h 119414"/>
                <a:gd name="connsiteX4" fmla="*/ 21805 w 93255"/>
                <a:gd name="connsiteY4" fmla="*/ 26539 h 119414"/>
                <a:gd name="connsiteX5" fmla="*/ 21805 w 93255"/>
                <a:gd name="connsiteY5" fmla="*/ 98945 h 119414"/>
                <a:gd name="connsiteX6" fmla="*/ 156 w 93255"/>
                <a:gd name="connsiteY6" fmla="*/ 111102 h 119414"/>
                <a:gd name="connsiteX7" fmla="*/ 156 w 93255"/>
                <a:gd name="connsiteY7" fmla="*/ 119478 h 119414"/>
                <a:gd name="connsiteX8" fmla="*/ 31796 w 93255"/>
                <a:gd name="connsiteY8" fmla="*/ 118667 h 119414"/>
                <a:gd name="connsiteX9" fmla="*/ 67045 w 93255"/>
                <a:gd name="connsiteY9" fmla="*/ 119478 h 119414"/>
                <a:gd name="connsiteX10" fmla="*/ 67045 w 93255"/>
                <a:gd name="connsiteY10" fmla="*/ 111102 h 119414"/>
                <a:gd name="connsiteX11" fmla="*/ 61216 w 93255"/>
                <a:gd name="connsiteY11" fmla="*/ 111102 h 119414"/>
                <a:gd name="connsiteX12" fmla="*/ 40123 w 93255"/>
                <a:gd name="connsiteY12" fmla="*/ 98404 h 119414"/>
                <a:gd name="connsiteX13" fmla="*/ 40123 w 93255"/>
                <a:gd name="connsiteY13" fmla="*/ 56798 h 119414"/>
                <a:gd name="connsiteX14" fmla="*/ 72873 w 93255"/>
                <a:gd name="connsiteY14" fmla="*/ 6006 h 119414"/>
                <a:gd name="connsiteX15" fmla="*/ 75926 w 93255"/>
                <a:gd name="connsiteY15" fmla="*/ 6277 h 119414"/>
                <a:gd name="connsiteX16" fmla="*/ 69543 w 93255"/>
                <a:gd name="connsiteY16" fmla="*/ 16813 h 119414"/>
                <a:gd name="connsiteX17" fmla="*/ 81477 w 93255"/>
                <a:gd name="connsiteY17" fmla="*/ 28431 h 119414"/>
                <a:gd name="connsiteX18" fmla="*/ 93412 w 93255"/>
                <a:gd name="connsiteY18" fmla="*/ 16543 h 119414"/>
                <a:gd name="connsiteX19" fmla="*/ 72873 w 93255"/>
                <a:gd name="connsiteY19" fmla="*/ 63 h 119414"/>
                <a:gd name="connsiteX20" fmla="*/ 38735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35" y="29781"/>
                  </a:moveTo>
                  <a:lnTo>
                    <a:pt x="38735" y="63"/>
                  </a:lnTo>
                  <a:lnTo>
                    <a:pt x="156" y="3035"/>
                  </a:lnTo>
                  <a:lnTo>
                    <a:pt x="156" y="11410"/>
                  </a:lnTo>
                  <a:cubicBezTo>
                    <a:pt x="19584" y="11410"/>
                    <a:pt x="21805" y="13301"/>
                    <a:pt x="21805" y="26539"/>
                  </a:cubicBezTo>
                  <a:lnTo>
                    <a:pt x="21805" y="98945"/>
                  </a:lnTo>
                  <a:cubicBezTo>
                    <a:pt x="21805" y="111102"/>
                    <a:pt x="18752" y="111102"/>
                    <a:pt x="156" y="111102"/>
                  </a:cubicBezTo>
                  <a:lnTo>
                    <a:pt x="156" y="119478"/>
                  </a:lnTo>
                  <a:cubicBezTo>
                    <a:pt x="10980" y="119207"/>
                    <a:pt x="24025" y="118667"/>
                    <a:pt x="31796" y="118667"/>
                  </a:cubicBezTo>
                  <a:cubicBezTo>
                    <a:pt x="42898" y="118667"/>
                    <a:pt x="55943" y="118667"/>
                    <a:pt x="67045" y="119478"/>
                  </a:cubicBezTo>
                  <a:lnTo>
                    <a:pt x="67045" y="111102"/>
                  </a:lnTo>
                  <a:lnTo>
                    <a:pt x="61216" y="111102"/>
                  </a:lnTo>
                  <a:cubicBezTo>
                    <a:pt x="40678" y="111102"/>
                    <a:pt x="40123" y="108130"/>
                    <a:pt x="40123" y="98404"/>
                  </a:cubicBezTo>
                  <a:lnTo>
                    <a:pt x="40123" y="56798"/>
                  </a:lnTo>
                  <a:cubicBezTo>
                    <a:pt x="40123" y="30052"/>
                    <a:pt x="51780" y="6006"/>
                    <a:pt x="72873" y="6006"/>
                  </a:cubicBezTo>
                  <a:cubicBezTo>
                    <a:pt x="74816" y="6006"/>
                    <a:pt x="75371" y="6006"/>
                    <a:pt x="75926" y="6277"/>
                  </a:cubicBezTo>
                  <a:cubicBezTo>
                    <a:pt x="75094" y="6547"/>
                    <a:pt x="69543" y="9789"/>
                    <a:pt x="69543" y="16813"/>
                  </a:cubicBezTo>
                  <a:cubicBezTo>
                    <a:pt x="69543" y="24378"/>
                    <a:pt x="75371" y="28431"/>
                    <a:pt x="81477" y="28431"/>
                  </a:cubicBezTo>
                  <a:cubicBezTo>
                    <a:pt x="86473" y="28431"/>
                    <a:pt x="93412" y="25189"/>
                    <a:pt x="93412" y="16543"/>
                  </a:cubicBezTo>
                  <a:cubicBezTo>
                    <a:pt x="93412" y="7898"/>
                    <a:pt x="84808" y="63"/>
                    <a:pt x="72873" y="63"/>
                  </a:cubicBezTo>
                  <a:cubicBezTo>
                    <a:pt x="52612" y="63"/>
                    <a:pt x="42621" y="18164"/>
                    <a:pt x="38735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6" name="Freeform 7555">
              <a:extLst>
                <a:ext uri="{FF2B5EF4-FFF2-40B4-BE49-F238E27FC236}">
                  <a16:creationId xmlns:a16="http://schemas.microsoft.com/office/drawing/2014/main" id="{A099167D-5C24-B964-74B0-13A0396C682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002895" y="4121030"/>
              <a:ext cx="122953" cy="124007"/>
            </a:xfrm>
            <a:custGeom>
              <a:avLst/>
              <a:gdLst>
                <a:gd name="connsiteX0" fmla="*/ 123113 w 122953"/>
                <a:gd name="connsiteY0" fmla="*/ 63282 h 124007"/>
                <a:gd name="connsiteX1" fmla="*/ 61775 w 122953"/>
                <a:gd name="connsiteY1" fmla="*/ 63 h 124007"/>
                <a:gd name="connsiteX2" fmla="*/ 160 w 122953"/>
                <a:gd name="connsiteY2" fmla="*/ 63282 h 124007"/>
                <a:gd name="connsiteX3" fmla="*/ 61498 w 122953"/>
                <a:gd name="connsiteY3" fmla="*/ 124070 h 124007"/>
                <a:gd name="connsiteX4" fmla="*/ 123113 w 122953"/>
                <a:gd name="connsiteY4" fmla="*/ 63282 h 124007"/>
                <a:gd name="connsiteX5" fmla="*/ 61775 w 122953"/>
                <a:gd name="connsiteY5" fmla="*/ 117316 h 124007"/>
                <a:gd name="connsiteX6" fmla="*/ 30135 w 122953"/>
                <a:gd name="connsiteY6" fmla="*/ 99215 h 124007"/>
                <a:gd name="connsiteX7" fmla="*/ 23196 w 122953"/>
                <a:gd name="connsiteY7" fmla="*/ 61121 h 124007"/>
                <a:gd name="connsiteX8" fmla="*/ 29857 w 122953"/>
                <a:gd name="connsiteY8" fmla="*/ 24108 h 124007"/>
                <a:gd name="connsiteX9" fmla="*/ 61498 w 122953"/>
                <a:gd name="connsiteY9" fmla="*/ 6006 h 124007"/>
                <a:gd name="connsiteX10" fmla="*/ 92861 w 122953"/>
                <a:gd name="connsiteY10" fmla="*/ 23567 h 124007"/>
                <a:gd name="connsiteX11" fmla="*/ 100077 w 122953"/>
                <a:gd name="connsiteY11" fmla="*/ 61121 h 124007"/>
                <a:gd name="connsiteX12" fmla="*/ 93971 w 122953"/>
                <a:gd name="connsiteY12" fmla="*/ 97324 h 124007"/>
                <a:gd name="connsiteX13" fmla="*/ 61775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13" y="63282"/>
                  </a:moveTo>
                  <a:cubicBezTo>
                    <a:pt x="123113" y="28701"/>
                    <a:pt x="95359" y="63"/>
                    <a:pt x="61775" y="63"/>
                  </a:cubicBezTo>
                  <a:cubicBezTo>
                    <a:pt x="27082" y="63"/>
                    <a:pt x="160" y="29511"/>
                    <a:pt x="160" y="63282"/>
                  </a:cubicBezTo>
                  <a:cubicBezTo>
                    <a:pt x="160" y="98134"/>
                    <a:pt x="29025" y="124070"/>
                    <a:pt x="61498" y="124070"/>
                  </a:cubicBezTo>
                  <a:cubicBezTo>
                    <a:pt x="95081" y="124070"/>
                    <a:pt x="123113" y="97594"/>
                    <a:pt x="123113" y="63282"/>
                  </a:cubicBezTo>
                  <a:close/>
                  <a:moveTo>
                    <a:pt x="61775" y="117316"/>
                  </a:moveTo>
                  <a:cubicBezTo>
                    <a:pt x="49841" y="117316"/>
                    <a:pt x="37629" y="111643"/>
                    <a:pt x="30135" y="99215"/>
                  </a:cubicBezTo>
                  <a:cubicBezTo>
                    <a:pt x="23196" y="87327"/>
                    <a:pt x="23196" y="70847"/>
                    <a:pt x="23196" y="61121"/>
                  </a:cubicBezTo>
                  <a:cubicBezTo>
                    <a:pt x="23196" y="50584"/>
                    <a:pt x="23196" y="35995"/>
                    <a:pt x="29857" y="24108"/>
                  </a:cubicBezTo>
                  <a:cubicBezTo>
                    <a:pt x="37351" y="11680"/>
                    <a:pt x="50396" y="6006"/>
                    <a:pt x="61498" y="6006"/>
                  </a:cubicBezTo>
                  <a:cubicBezTo>
                    <a:pt x="73710" y="6006"/>
                    <a:pt x="85644" y="11950"/>
                    <a:pt x="92861" y="23567"/>
                  </a:cubicBezTo>
                  <a:cubicBezTo>
                    <a:pt x="100077" y="35185"/>
                    <a:pt x="100077" y="50855"/>
                    <a:pt x="100077" y="61121"/>
                  </a:cubicBezTo>
                  <a:cubicBezTo>
                    <a:pt x="100077" y="70847"/>
                    <a:pt x="100077" y="85436"/>
                    <a:pt x="93971" y="97324"/>
                  </a:cubicBezTo>
                  <a:cubicBezTo>
                    <a:pt x="87865" y="109481"/>
                    <a:pt x="75653" y="117316"/>
                    <a:pt x="61775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7" name="Freeform 7556">
              <a:extLst>
                <a:ext uri="{FF2B5EF4-FFF2-40B4-BE49-F238E27FC236}">
                  <a16:creationId xmlns:a16="http://schemas.microsoft.com/office/drawing/2014/main" id="{FA3D6A26-B894-AF10-E5A4-6C9BEC2E8FD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143057" y="4054568"/>
              <a:ext cx="61615" cy="187497"/>
            </a:xfrm>
            <a:custGeom>
              <a:avLst/>
              <a:gdLst>
                <a:gd name="connsiteX0" fmla="*/ 40132 w 61615"/>
                <a:gd name="connsiteY0" fmla="*/ 63 h 187497"/>
                <a:gd name="connsiteX1" fmla="*/ 165 w 61615"/>
                <a:gd name="connsiteY1" fmla="*/ 3035 h 187497"/>
                <a:gd name="connsiteX2" fmla="*/ 165 w 61615"/>
                <a:gd name="connsiteY2" fmla="*/ 11410 h 187497"/>
                <a:gd name="connsiteX3" fmla="*/ 21814 w 61615"/>
                <a:gd name="connsiteY3" fmla="*/ 26539 h 187497"/>
                <a:gd name="connsiteX4" fmla="*/ 21814 w 61615"/>
                <a:gd name="connsiteY4" fmla="*/ 167027 h 187497"/>
                <a:gd name="connsiteX5" fmla="*/ 165 w 61615"/>
                <a:gd name="connsiteY5" fmla="*/ 179185 h 187497"/>
                <a:gd name="connsiteX6" fmla="*/ 165 w 61615"/>
                <a:gd name="connsiteY6" fmla="*/ 187560 h 187497"/>
                <a:gd name="connsiteX7" fmla="*/ 30973 w 61615"/>
                <a:gd name="connsiteY7" fmla="*/ 186750 h 187497"/>
                <a:gd name="connsiteX8" fmla="*/ 61780 w 61615"/>
                <a:gd name="connsiteY8" fmla="*/ 187560 h 187497"/>
                <a:gd name="connsiteX9" fmla="*/ 61780 w 61615"/>
                <a:gd name="connsiteY9" fmla="*/ 179185 h 187497"/>
                <a:gd name="connsiteX10" fmla="*/ 40132 w 61615"/>
                <a:gd name="connsiteY10" fmla="*/ 167027 h 187497"/>
                <a:gd name="connsiteX11" fmla="*/ 40132 w 61615"/>
                <a:gd name="connsiteY11" fmla="*/ 63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132" y="63"/>
                  </a:moveTo>
                  <a:lnTo>
                    <a:pt x="165" y="3035"/>
                  </a:lnTo>
                  <a:lnTo>
                    <a:pt x="165" y="11410"/>
                  </a:lnTo>
                  <a:cubicBezTo>
                    <a:pt x="19593" y="11410"/>
                    <a:pt x="21814" y="13301"/>
                    <a:pt x="21814" y="26539"/>
                  </a:cubicBezTo>
                  <a:lnTo>
                    <a:pt x="21814" y="167027"/>
                  </a:lnTo>
                  <a:cubicBezTo>
                    <a:pt x="21814" y="179185"/>
                    <a:pt x="18761" y="179185"/>
                    <a:pt x="165" y="179185"/>
                  </a:cubicBezTo>
                  <a:lnTo>
                    <a:pt x="165" y="187560"/>
                  </a:lnTo>
                  <a:cubicBezTo>
                    <a:pt x="9324" y="187290"/>
                    <a:pt x="24034" y="186750"/>
                    <a:pt x="30973" y="186750"/>
                  </a:cubicBezTo>
                  <a:cubicBezTo>
                    <a:pt x="37911" y="186750"/>
                    <a:pt x="51511" y="187290"/>
                    <a:pt x="61780" y="187560"/>
                  </a:cubicBezTo>
                  <a:lnTo>
                    <a:pt x="61780" y="179185"/>
                  </a:lnTo>
                  <a:cubicBezTo>
                    <a:pt x="43185" y="179185"/>
                    <a:pt x="40132" y="179185"/>
                    <a:pt x="40132" y="167027"/>
                  </a:cubicBezTo>
                  <a:lnTo>
                    <a:pt x="40132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8" name="Freeform 7557">
              <a:extLst>
                <a:ext uri="{FF2B5EF4-FFF2-40B4-BE49-F238E27FC236}">
                  <a16:creationId xmlns:a16="http://schemas.microsoft.com/office/drawing/2014/main" id="{5FC69BA8-9CB3-C1B0-668E-87A61047FAF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364954" y="4061322"/>
              <a:ext cx="59395" cy="180743"/>
            </a:xfrm>
            <a:custGeom>
              <a:avLst/>
              <a:gdLst>
                <a:gd name="connsiteX0" fmla="*/ 40140 w 59395"/>
                <a:gd name="connsiteY0" fmla="*/ 61391 h 180743"/>
                <a:gd name="connsiteX1" fmla="*/ 1283 w 59395"/>
                <a:gd name="connsiteY1" fmla="*/ 64363 h 180743"/>
                <a:gd name="connsiteX2" fmla="*/ 1283 w 59395"/>
                <a:gd name="connsiteY2" fmla="*/ 72738 h 180743"/>
                <a:gd name="connsiteX3" fmla="*/ 21822 w 59395"/>
                <a:gd name="connsiteY3" fmla="*/ 87598 h 180743"/>
                <a:gd name="connsiteX4" fmla="*/ 21822 w 59395"/>
                <a:gd name="connsiteY4" fmla="*/ 160273 h 180743"/>
                <a:gd name="connsiteX5" fmla="*/ 173 w 59395"/>
                <a:gd name="connsiteY5" fmla="*/ 172431 h 180743"/>
                <a:gd name="connsiteX6" fmla="*/ 173 w 59395"/>
                <a:gd name="connsiteY6" fmla="*/ 180806 h 180743"/>
                <a:gd name="connsiteX7" fmla="*/ 30703 w 59395"/>
                <a:gd name="connsiteY7" fmla="*/ 179995 h 180743"/>
                <a:gd name="connsiteX8" fmla="*/ 59568 w 59395"/>
                <a:gd name="connsiteY8" fmla="*/ 180806 h 180743"/>
                <a:gd name="connsiteX9" fmla="*/ 59568 w 59395"/>
                <a:gd name="connsiteY9" fmla="*/ 172431 h 180743"/>
                <a:gd name="connsiteX10" fmla="*/ 40140 w 59395"/>
                <a:gd name="connsiteY10" fmla="*/ 160543 h 180743"/>
                <a:gd name="connsiteX11" fmla="*/ 40140 w 59395"/>
                <a:gd name="connsiteY11" fmla="*/ 61391 h 180743"/>
                <a:gd name="connsiteX12" fmla="*/ 41250 w 59395"/>
                <a:gd name="connsiteY12" fmla="*/ 14382 h 180743"/>
                <a:gd name="connsiteX13" fmla="*/ 26540 w 59395"/>
                <a:gd name="connsiteY13" fmla="*/ 63 h 180743"/>
                <a:gd name="connsiteX14" fmla="*/ 11830 w 59395"/>
                <a:gd name="connsiteY14" fmla="*/ 14382 h 180743"/>
                <a:gd name="connsiteX15" fmla="*/ 26540 w 59395"/>
                <a:gd name="connsiteY15" fmla="*/ 28701 h 180743"/>
                <a:gd name="connsiteX16" fmla="*/ 41250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40" y="61391"/>
                  </a:moveTo>
                  <a:lnTo>
                    <a:pt x="1283" y="64363"/>
                  </a:lnTo>
                  <a:lnTo>
                    <a:pt x="1283" y="72738"/>
                  </a:lnTo>
                  <a:cubicBezTo>
                    <a:pt x="19324" y="72738"/>
                    <a:pt x="21822" y="74359"/>
                    <a:pt x="21822" y="87598"/>
                  </a:cubicBezTo>
                  <a:lnTo>
                    <a:pt x="21822" y="160273"/>
                  </a:lnTo>
                  <a:cubicBezTo>
                    <a:pt x="21822" y="172431"/>
                    <a:pt x="18769" y="172431"/>
                    <a:pt x="173" y="172431"/>
                  </a:cubicBezTo>
                  <a:lnTo>
                    <a:pt x="173" y="180806"/>
                  </a:lnTo>
                  <a:cubicBezTo>
                    <a:pt x="9054" y="180536"/>
                    <a:pt x="24042" y="179995"/>
                    <a:pt x="30703" y="179995"/>
                  </a:cubicBezTo>
                  <a:cubicBezTo>
                    <a:pt x="40417" y="179995"/>
                    <a:pt x="50131" y="180536"/>
                    <a:pt x="59568" y="180806"/>
                  </a:cubicBezTo>
                  <a:lnTo>
                    <a:pt x="59568" y="172431"/>
                  </a:lnTo>
                  <a:cubicBezTo>
                    <a:pt x="41250" y="172431"/>
                    <a:pt x="40140" y="171080"/>
                    <a:pt x="40140" y="160543"/>
                  </a:cubicBezTo>
                  <a:lnTo>
                    <a:pt x="40140" y="61391"/>
                  </a:lnTo>
                  <a:close/>
                  <a:moveTo>
                    <a:pt x="41250" y="14382"/>
                  </a:moveTo>
                  <a:cubicBezTo>
                    <a:pt x="41250" y="5736"/>
                    <a:pt x="34311" y="63"/>
                    <a:pt x="26540" y="63"/>
                  </a:cubicBezTo>
                  <a:cubicBezTo>
                    <a:pt x="17936" y="63"/>
                    <a:pt x="11830" y="7357"/>
                    <a:pt x="11830" y="14382"/>
                  </a:cubicBezTo>
                  <a:cubicBezTo>
                    <a:pt x="11830" y="21676"/>
                    <a:pt x="17936" y="28701"/>
                    <a:pt x="26540" y="28701"/>
                  </a:cubicBezTo>
                  <a:cubicBezTo>
                    <a:pt x="34311" y="28701"/>
                    <a:pt x="41250" y="23027"/>
                    <a:pt x="41250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9" name="Freeform 7558">
              <a:extLst>
                <a:ext uri="{FF2B5EF4-FFF2-40B4-BE49-F238E27FC236}">
                  <a16:creationId xmlns:a16="http://schemas.microsoft.com/office/drawing/2014/main" id="{E33B40BB-52B3-D710-3AAF-D3446E167DC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441773" y="4122651"/>
              <a:ext cx="139606" cy="119414"/>
            </a:xfrm>
            <a:custGeom>
              <a:avLst/>
              <a:gdLst>
                <a:gd name="connsiteX0" fmla="*/ 21824 w 139606"/>
                <a:gd name="connsiteY0" fmla="*/ 26539 h 119414"/>
                <a:gd name="connsiteX1" fmla="*/ 21824 w 139606"/>
                <a:gd name="connsiteY1" fmla="*/ 98945 h 119414"/>
                <a:gd name="connsiteX2" fmla="*/ 176 w 139606"/>
                <a:gd name="connsiteY2" fmla="*/ 111102 h 119414"/>
                <a:gd name="connsiteX3" fmla="*/ 176 w 139606"/>
                <a:gd name="connsiteY3" fmla="*/ 119478 h 119414"/>
                <a:gd name="connsiteX4" fmla="*/ 31538 w 139606"/>
                <a:gd name="connsiteY4" fmla="*/ 118667 h 119414"/>
                <a:gd name="connsiteX5" fmla="*/ 62624 w 139606"/>
                <a:gd name="connsiteY5" fmla="*/ 119478 h 119414"/>
                <a:gd name="connsiteX6" fmla="*/ 62624 w 139606"/>
                <a:gd name="connsiteY6" fmla="*/ 111102 h 119414"/>
                <a:gd name="connsiteX7" fmla="*/ 40975 w 139606"/>
                <a:gd name="connsiteY7" fmla="*/ 98945 h 119414"/>
                <a:gd name="connsiteX8" fmla="*/ 40975 w 139606"/>
                <a:gd name="connsiteY8" fmla="*/ 49234 h 119414"/>
                <a:gd name="connsiteX9" fmla="*/ 78444 w 139606"/>
                <a:gd name="connsiteY9" fmla="*/ 6006 h 119414"/>
                <a:gd name="connsiteX10" fmla="*/ 98982 w 139606"/>
                <a:gd name="connsiteY10" fmla="*/ 35995 h 119414"/>
                <a:gd name="connsiteX11" fmla="*/ 98982 w 139606"/>
                <a:gd name="connsiteY11" fmla="*/ 98945 h 119414"/>
                <a:gd name="connsiteX12" fmla="*/ 77334 w 139606"/>
                <a:gd name="connsiteY12" fmla="*/ 111102 h 119414"/>
                <a:gd name="connsiteX13" fmla="*/ 77334 w 139606"/>
                <a:gd name="connsiteY13" fmla="*/ 119478 h 119414"/>
                <a:gd name="connsiteX14" fmla="*/ 108697 w 139606"/>
                <a:gd name="connsiteY14" fmla="*/ 118667 h 119414"/>
                <a:gd name="connsiteX15" fmla="*/ 139782 w 139606"/>
                <a:gd name="connsiteY15" fmla="*/ 119478 h 119414"/>
                <a:gd name="connsiteX16" fmla="*/ 139782 w 139606"/>
                <a:gd name="connsiteY16" fmla="*/ 111102 h 119414"/>
                <a:gd name="connsiteX17" fmla="*/ 118133 w 139606"/>
                <a:gd name="connsiteY17" fmla="*/ 102997 h 119414"/>
                <a:gd name="connsiteX18" fmla="*/ 118133 w 139606"/>
                <a:gd name="connsiteY18" fmla="*/ 51395 h 119414"/>
                <a:gd name="connsiteX19" fmla="*/ 109529 w 139606"/>
                <a:gd name="connsiteY19" fmla="*/ 10059 h 119414"/>
                <a:gd name="connsiteX20" fmla="*/ 80387 w 139606"/>
                <a:gd name="connsiteY20" fmla="*/ 63 h 119414"/>
                <a:gd name="connsiteX21" fmla="*/ 39310 w 139606"/>
                <a:gd name="connsiteY21" fmla="*/ 28431 h 119414"/>
                <a:gd name="connsiteX22" fmla="*/ 39310 w 139606"/>
                <a:gd name="connsiteY22" fmla="*/ 63 h 119414"/>
                <a:gd name="connsiteX23" fmla="*/ 176 w 139606"/>
                <a:gd name="connsiteY23" fmla="*/ 3035 h 119414"/>
                <a:gd name="connsiteX24" fmla="*/ 176 w 139606"/>
                <a:gd name="connsiteY24" fmla="*/ 11410 h 119414"/>
                <a:gd name="connsiteX25" fmla="*/ 21824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24" y="26539"/>
                  </a:moveTo>
                  <a:lnTo>
                    <a:pt x="21824" y="98945"/>
                  </a:lnTo>
                  <a:cubicBezTo>
                    <a:pt x="21824" y="111102"/>
                    <a:pt x="18771" y="111102"/>
                    <a:pt x="176" y="111102"/>
                  </a:cubicBezTo>
                  <a:lnTo>
                    <a:pt x="176" y="119478"/>
                  </a:lnTo>
                  <a:cubicBezTo>
                    <a:pt x="9890" y="119207"/>
                    <a:pt x="24045" y="118667"/>
                    <a:pt x="31538" y="118667"/>
                  </a:cubicBezTo>
                  <a:cubicBezTo>
                    <a:pt x="38755" y="118667"/>
                    <a:pt x="53187" y="119207"/>
                    <a:pt x="62624" y="119478"/>
                  </a:cubicBezTo>
                  <a:lnTo>
                    <a:pt x="62624" y="111102"/>
                  </a:lnTo>
                  <a:cubicBezTo>
                    <a:pt x="44028" y="111102"/>
                    <a:pt x="40975" y="111102"/>
                    <a:pt x="40975" y="98945"/>
                  </a:cubicBezTo>
                  <a:lnTo>
                    <a:pt x="40975" y="49234"/>
                  </a:lnTo>
                  <a:cubicBezTo>
                    <a:pt x="40975" y="21136"/>
                    <a:pt x="60681" y="6006"/>
                    <a:pt x="78444" y="6006"/>
                  </a:cubicBezTo>
                  <a:cubicBezTo>
                    <a:pt x="95929" y="6006"/>
                    <a:pt x="98982" y="20596"/>
                    <a:pt x="98982" y="35995"/>
                  </a:cubicBezTo>
                  <a:lnTo>
                    <a:pt x="98982" y="98945"/>
                  </a:lnTo>
                  <a:cubicBezTo>
                    <a:pt x="98982" y="111102"/>
                    <a:pt x="95929" y="111102"/>
                    <a:pt x="77334" y="111102"/>
                  </a:cubicBezTo>
                  <a:lnTo>
                    <a:pt x="77334" y="119478"/>
                  </a:lnTo>
                  <a:cubicBezTo>
                    <a:pt x="87048" y="119207"/>
                    <a:pt x="101203" y="118667"/>
                    <a:pt x="108697" y="118667"/>
                  </a:cubicBezTo>
                  <a:cubicBezTo>
                    <a:pt x="115913" y="118667"/>
                    <a:pt x="130345" y="119207"/>
                    <a:pt x="139782" y="119478"/>
                  </a:cubicBezTo>
                  <a:lnTo>
                    <a:pt x="139782" y="111102"/>
                  </a:lnTo>
                  <a:cubicBezTo>
                    <a:pt x="125349" y="111102"/>
                    <a:pt x="118411" y="111102"/>
                    <a:pt x="118133" y="102997"/>
                  </a:cubicBezTo>
                  <a:lnTo>
                    <a:pt x="118133" y="51395"/>
                  </a:lnTo>
                  <a:cubicBezTo>
                    <a:pt x="118133" y="28160"/>
                    <a:pt x="118133" y="19785"/>
                    <a:pt x="109529" y="10059"/>
                  </a:cubicBezTo>
                  <a:cubicBezTo>
                    <a:pt x="105644" y="5466"/>
                    <a:pt x="96484" y="63"/>
                    <a:pt x="80387" y="63"/>
                  </a:cubicBezTo>
                  <a:cubicBezTo>
                    <a:pt x="60126" y="63"/>
                    <a:pt x="47081" y="11680"/>
                    <a:pt x="39310" y="28431"/>
                  </a:cubicBezTo>
                  <a:lnTo>
                    <a:pt x="39310" y="63"/>
                  </a:lnTo>
                  <a:lnTo>
                    <a:pt x="176" y="3035"/>
                  </a:lnTo>
                  <a:lnTo>
                    <a:pt x="176" y="11410"/>
                  </a:lnTo>
                  <a:cubicBezTo>
                    <a:pt x="19604" y="11410"/>
                    <a:pt x="21824" y="13301"/>
                    <a:pt x="21824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0" name="Freeform 7559">
              <a:extLst>
                <a:ext uri="{FF2B5EF4-FFF2-40B4-BE49-F238E27FC236}">
                  <a16:creationId xmlns:a16="http://schemas.microsoft.com/office/drawing/2014/main" id="{E93BB2BD-6BB3-6648-8379-7435DD8E205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594856" y="4122651"/>
              <a:ext cx="136830" cy="171827"/>
            </a:xfrm>
            <a:custGeom>
              <a:avLst/>
              <a:gdLst>
                <a:gd name="connsiteX0" fmla="*/ 40148 w 136830"/>
                <a:gd name="connsiteY0" fmla="*/ 17894 h 171827"/>
                <a:gd name="connsiteX1" fmla="*/ 40148 w 136830"/>
                <a:gd name="connsiteY1" fmla="*/ 63 h 171827"/>
                <a:gd name="connsiteX2" fmla="*/ 181 w 136830"/>
                <a:gd name="connsiteY2" fmla="*/ 3035 h 171827"/>
                <a:gd name="connsiteX3" fmla="*/ 181 w 136830"/>
                <a:gd name="connsiteY3" fmla="*/ 11410 h 171827"/>
                <a:gd name="connsiteX4" fmla="*/ 21830 w 136830"/>
                <a:gd name="connsiteY4" fmla="*/ 24918 h 171827"/>
                <a:gd name="connsiteX5" fmla="*/ 21830 w 136830"/>
                <a:gd name="connsiteY5" fmla="*/ 151358 h 171827"/>
                <a:gd name="connsiteX6" fmla="*/ 181 w 136830"/>
                <a:gd name="connsiteY6" fmla="*/ 163515 h 171827"/>
                <a:gd name="connsiteX7" fmla="*/ 181 w 136830"/>
                <a:gd name="connsiteY7" fmla="*/ 171890 h 171827"/>
                <a:gd name="connsiteX8" fmla="*/ 31266 w 136830"/>
                <a:gd name="connsiteY8" fmla="*/ 171080 h 171827"/>
                <a:gd name="connsiteX9" fmla="*/ 62629 w 136830"/>
                <a:gd name="connsiteY9" fmla="*/ 171890 h 171827"/>
                <a:gd name="connsiteX10" fmla="*/ 62629 w 136830"/>
                <a:gd name="connsiteY10" fmla="*/ 163515 h 171827"/>
                <a:gd name="connsiteX11" fmla="*/ 40981 w 136830"/>
                <a:gd name="connsiteY11" fmla="*/ 151358 h 171827"/>
                <a:gd name="connsiteX12" fmla="*/ 40981 w 136830"/>
                <a:gd name="connsiteY12" fmla="*/ 105969 h 171827"/>
                <a:gd name="connsiteX13" fmla="*/ 40981 w 136830"/>
                <a:gd name="connsiteY13" fmla="*/ 103538 h 171827"/>
                <a:gd name="connsiteX14" fmla="*/ 75119 w 136830"/>
                <a:gd name="connsiteY14" fmla="*/ 122449 h 171827"/>
                <a:gd name="connsiteX15" fmla="*/ 137012 w 136830"/>
                <a:gd name="connsiteY15" fmla="*/ 61121 h 171827"/>
                <a:gd name="connsiteX16" fmla="*/ 79005 w 136830"/>
                <a:gd name="connsiteY16" fmla="*/ 63 h 171827"/>
                <a:gd name="connsiteX17" fmla="*/ 40148 w 136830"/>
                <a:gd name="connsiteY17" fmla="*/ 17894 h 171827"/>
                <a:gd name="connsiteX18" fmla="*/ 40981 w 136830"/>
                <a:gd name="connsiteY18" fmla="*/ 88678 h 171827"/>
                <a:gd name="connsiteX19" fmla="*/ 40981 w 136830"/>
                <a:gd name="connsiteY19" fmla="*/ 28431 h 171827"/>
                <a:gd name="connsiteX20" fmla="*/ 76784 w 136830"/>
                <a:gd name="connsiteY20" fmla="*/ 6817 h 171827"/>
                <a:gd name="connsiteX21" fmla="*/ 113975 w 136830"/>
                <a:gd name="connsiteY21" fmla="*/ 61121 h 171827"/>
                <a:gd name="connsiteX22" fmla="*/ 74009 w 136830"/>
                <a:gd name="connsiteY22" fmla="*/ 116506 h 171827"/>
                <a:gd name="connsiteX23" fmla="*/ 44866 w 136830"/>
                <a:gd name="connsiteY23" fmla="*/ 100025 h 171827"/>
                <a:gd name="connsiteX24" fmla="*/ 40981 w 136830"/>
                <a:gd name="connsiteY24" fmla="*/ 88678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148" y="17894"/>
                  </a:moveTo>
                  <a:lnTo>
                    <a:pt x="40148" y="63"/>
                  </a:lnTo>
                  <a:lnTo>
                    <a:pt x="181" y="3035"/>
                  </a:lnTo>
                  <a:lnTo>
                    <a:pt x="181" y="11410"/>
                  </a:lnTo>
                  <a:cubicBezTo>
                    <a:pt x="19887" y="11410"/>
                    <a:pt x="21830" y="13031"/>
                    <a:pt x="21830" y="24918"/>
                  </a:cubicBezTo>
                  <a:lnTo>
                    <a:pt x="21830" y="151358"/>
                  </a:lnTo>
                  <a:cubicBezTo>
                    <a:pt x="21830" y="163515"/>
                    <a:pt x="18777" y="163515"/>
                    <a:pt x="181" y="163515"/>
                  </a:cubicBezTo>
                  <a:lnTo>
                    <a:pt x="181" y="171890"/>
                  </a:lnTo>
                  <a:cubicBezTo>
                    <a:pt x="9618" y="171620"/>
                    <a:pt x="24050" y="171080"/>
                    <a:pt x="31266" y="171080"/>
                  </a:cubicBezTo>
                  <a:cubicBezTo>
                    <a:pt x="38760" y="171080"/>
                    <a:pt x="52915" y="171620"/>
                    <a:pt x="62629" y="171890"/>
                  </a:cubicBezTo>
                  <a:lnTo>
                    <a:pt x="62629" y="163515"/>
                  </a:lnTo>
                  <a:cubicBezTo>
                    <a:pt x="44034" y="163515"/>
                    <a:pt x="40981" y="163515"/>
                    <a:pt x="40981" y="151358"/>
                  </a:cubicBezTo>
                  <a:lnTo>
                    <a:pt x="40981" y="105969"/>
                  </a:lnTo>
                  <a:lnTo>
                    <a:pt x="40981" y="103538"/>
                  </a:lnTo>
                  <a:cubicBezTo>
                    <a:pt x="42368" y="107860"/>
                    <a:pt x="54025" y="122449"/>
                    <a:pt x="75119" y="122449"/>
                  </a:cubicBezTo>
                  <a:cubicBezTo>
                    <a:pt x="108147" y="122449"/>
                    <a:pt x="137012" y="95973"/>
                    <a:pt x="137012" y="61121"/>
                  </a:cubicBezTo>
                  <a:cubicBezTo>
                    <a:pt x="137012" y="26810"/>
                    <a:pt x="110090" y="63"/>
                    <a:pt x="79005" y="63"/>
                  </a:cubicBezTo>
                  <a:cubicBezTo>
                    <a:pt x="57356" y="63"/>
                    <a:pt x="45699" y="11950"/>
                    <a:pt x="40148" y="17894"/>
                  </a:cubicBezTo>
                  <a:close/>
                  <a:moveTo>
                    <a:pt x="40981" y="88678"/>
                  </a:moveTo>
                  <a:lnTo>
                    <a:pt x="40981" y="28431"/>
                  </a:lnTo>
                  <a:cubicBezTo>
                    <a:pt x="49029" y="14652"/>
                    <a:pt x="62629" y="6817"/>
                    <a:pt x="76784" y="6817"/>
                  </a:cubicBezTo>
                  <a:cubicBezTo>
                    <a:pt x="97045" y="6817"/>
                    <a:pt x="113975" y="30592"/>
                    <a:pt x="113975" y="61121"/>
                  </a:cubicBezTo>
                  <a:cubicBezTo>
                    <a:pt x="113975" y="93811"/>
                    <a:pt x="94547" y="116506"/>
                    <a:pt x="74009" y="116506"/>
                  </a:cubicBezTo>
                  <a:cubicBezTo>
                    <a:pt x="62907" y="116506"/>
                    <a:pt x="52360" y="111102"/>
                    <a:pt x="44866" y="100025"/>
                  </a:cubicBezTo>
                  <a:cubicBezTo>
                    <a:pt x="40981" y="94352"/>
                    <a:pt x="40981" y="94082"/>
                    <a:pt x="40981" y="8867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1" name="Freeform 7560">
              <a:extLst>
                <a:ext uri="{FF2B5EF4-FFF2-40B4-BE49-F238E27FC236}">
                  <a16:creationId xmlns:a16="http://schemas.microsoft.com/office/drawing/2014/main" id="{1E6FCB55-9F2A-668A-E8AE-9C5A7D1EAE9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750159" y="4122651"/>
              <a:ext cx="139606" cy="122386"/>
            </a:xfrm>
            <a:custGeom>
              <a:avLst/>
              <a:gdLst>
                <a:gd name="connsiteX0" fmla="*/ 99826 w 139606"/>
                <a:gd name="connsiteY0" fmla="*/ 98134 h 122386"/>
                <a:gd name="connsiteX1" fmla="*/ 99826 w 139606"/>
                <a:gd name="connsiteY1" fmla="*/ 122449 h 122386"/>
                <a:gd name="connsiteX2" fmla="*/ 139793 w 139606"/>
                <a:gd name="connsiteY2" fmla="*/ 119478 h 122386"/>
                <a:gd name="connsiteX3" fmla="*/ 139793 w 139606"/>
                <a:gd name="connsiteY3" fmla="*/ 111102 h 122386"/>
                <a:gd name="connsiteX4" fmla="*/ 118144 w 139606"/>
                <a:gd name="connsiteY4" fmla="*/ 95973 h 122386"/>
                <a:gd name="connsiteX5" fmla="*/ 118144 w 139606"/>
                <a:gd name="connsiteY5" fmla="*/ 63 h 122386"/>
                <a:gd name="connsiteX6" fmla="*/ 77345 w 139606"/>
                <a:gd name="connsiteY6" fmla="*/ 3035 h 122386"/>
                <a:gd name="connsiteX7" fmla="*/ 77345 w 139606"/>
                <a:gd name="connsiteY7" fmla="*/ 11410 h 122386"/>
                <a:gd name="connsiteX8" fmla="*/ 98993 w 139606"/>
                <a:gd name="connsiteY8" fmla="*/ 26539 h 122386"/>
                <a:gd name="connsiteX9" fmla="*/ 98993 w 139606"/>
                <a:gd name="connsiteY9" fmla="*/ 74629 h 122386"/>
                <a:gd name="connsiteX10" fmla="*/ 65410 w 139606"/>
                <a:gd name="connsiteY10" fmla="*/ 116506 h 122386"/>
                <a:gd name="connsiteX11" fmla="*/ 40986 w 139606"/>
                <a:gd name="connsiteY11" fmla="*/ 89759 h 122386"/>
                <a:gd name="connsiteX12" fmla="*/ 40986 w 139606"/>
                <a:gd name="connsiteY12" fmla="*/ 63 h 122386"/>
                <a:gd name="connsiteX13" fmla="*/ 187 w 139606"/>
                <a:gd name="connsiteY13" fmla="*/ 3035 h 122386"/>
                <a:gd name="connsiteX14" fmla="*/ 187 w 139606"/>
                <a:gd name="connsiteY14" fmla="*/ 11410 h 122386"/>
                <a:gd name="connsiteX15" fmla="*/ 21835 w 139606"/>
                <a:gd name="connsiteY15" fmla="*/ 36265 h 122386"/>
                <a:gd name="connsiteX16" fmla="*/ 21835 w 139606"/>
                <a:gd name="connsiteY16" fmla="*/ 76791 h 122386"/>
                <a:gd name="connsiteX17" fmla="*/ 64023 w 139606"/>
                <a:gd name="connsiteY17" fmla="*/ 122449 h 122386"/>
                <a:gd name="connsiteX18" fmla="*/ 99826 w 139606"/>
                <a:gd name="connsiteY18" fmla="*/ 98134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826" y="98134"/>
                  </a:moveTo>
                  <a:lnTo>
                    <a:pt x="99826" y="122449"/>
                  </a:lnTo>
                  <a:lnTo>
                    <a:pt x="139793" y="119478"/>
                  </a:lnTo>
                  <a:lnTo>
                    <a:pt x="139793" y="111102"/>
                  </a:lnTo>
                  <a:cubicBezTo>
                    <a:pt x="120365" y="111102"/>
                    <a:pt x="118144" y="109211"/>
                    <a:pt x="118144" y="95973"/>
                  </a:cubicBezTo>
                  <a:lnTo>
                    <a:pt x="118144" y="63"/>
                  </a:lnTo>
                  <a:lnTo>
                    <a:pt x="77345" y="3035"/>
                  </a:lnTo>
                  <a:lnTo>
                    <a:pt x="77345" y="11410"/>
                  </a:lnTo>
                  <a:cubicBezTo>
                    <a:pt x="96773" y="11410"/>
                    <a:pt x="98993" y="13301"/>
                    <a:pt x="98993" y="26539"/>
                  </a:cubicBezTo>
                  <a:lnTo>
                    <a:pt x="98993" y="74629"/>
                  </a:lnTo>
                  <a:cubicBezTo>
                    <a:pt x="98993" y="98134"/>
                    <a:pt x="85671" y="116506"/>
                    <a:pt x="65410" y="116506"/>
                  </a:cubicBezTo>
                  <a:cubicBezTo>
                    <a:pt x="42096" y="116506"/>
                    <a:pt x="40986" y="103808"/>
                    <a:pt x="40986" y="89759"/>
                  </a:cubicBezTo>
                  <a:lnTo>
                    <a:pt x="40986" y="63"/>
                  </a:lnTo>
                  <a:lnTo>
                    <a:pt x="187" y="3035"/>
                  </a:lnTo>
                  <a:lnTo>
                    <a:pt x="187" y="11410"/>
                  </a:lnTo>
                  <a:cubicBezTo>
                    <a:pt x="21835" y="11410"/>
                    <a:pt x="21835" y="12220"/>
                    <a:pt x="21835" y="36265"/>
                  </a:cubicBezTo>
                  <a:lnTo>
                    <a:pt x="21835" y="76791"/>
                  </a:lnTo>
                  <a:cubicBezTo>
                    <a:pt x="21835" y="97864"/>
                    <a:pt x="21835" y="122449"/>
                    <a:pt x="64023" y="122449"/>
                  </a:cubicBezTo>
                  <a:cubicBezTo>
                    <a:pt x="79565" y="122449"/>
                    <a:pt x="91777" y="114885"/>
                    <a:pt x="99826" y="9813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2" name="Freeform 7561">
              <a:extLst>
                <a:ext uri="{FF2B5EF4-FFF2-40B4-BE49-F238E27FC236}">
                  <a16:creationId xmlns:a16="http://schemas.microsoft.com/office/drawing/2014/main" id="{6B8E81D5-A8FD-D6C9-7531-45C4F05806C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900744" y="4075912"/>
              <a:ext cx="86872" cy="169125"/>
            </a:xfrm>
            <a:custGeom>
              <a:avLst/>
              <a:gdLst>
                <a:gd name="connsiteX0" fmla="*/ 42934 w 86872"/>
                <a:gd name="connsiteY0" fmla="*/ 58149 h 169125"/>
                <a:gd name="connsiteX1" fmla="*/ 82624 w 86872"/>
                <a:gd name="connsiteY1" fmla="*/ 58149 h 169125"/>
                <a:gd name="connsiteX2" fmla="*/ 82624 w 86872"/>
                <a:gd name="connsiteY2" fmla="*/ 49774 h 169125"/>
                <a:gd name="connsiteX3" fmla="*/ 42934 w 86872"/>
                <a:gd name="connsiteY3" fmla="*/ 49774 h 169125"/>
                <a:gd name="connsiteX4" fmla="*/ 42934 w 86872"/>
                <a:gd name="connsiteY4" fmla="*/ 63 h 169125"/>
                <a:gd name="connsiteX5" fmla="*/ 35996 w 86872"/>
                <a:gd name="connsiteY5" fmla="*/ 63 h 169125"/>
                <a:gd name="connsiteX6" fmla="*/ 192 w 86872"/>
                <a:gd name="connsiteY6" fmla="*/ 52205 h 169125"/>
                <a:gd name="connsiteX7" fmla="*/ 192 w 86872"/>
                <a:gd name="connsiteY7" fmla="*/ 58149 h 169125"/>
                <a:gd name="connsiteX8" fmla="*/ 23784 w 86872"/>
                <a:gd name="connsiteY8" fmla="*/ 58149 h 169125"/>
                <a:gd name="connsiteX9" fmla="*/ 23784 w 86872"/>
                <a:gd name="connsiteY9" fmla="*/ 132716 h 169125"/>
                <a:gd name="connsiteX10" fmla="*/ 59587 w 86872"/>
                <a:gd name="connsiteY10" fmla="*/ 169189 h 169125"/>
                <a:gd name="connsiteX11" fmla="*/ 87064 w 86872"/>
                <a:gd name="connsiteY11" fmla="*/ 132716 h 169125"/>
                <a:gd name="connsiteX12" fmla="*/ 87064 w 86872"/>
                <a:gd name="connsiteY12" fmla="*/ 117316 h 169125"/>
                <a:gd name="connsiteX13" fmla="*/ 80126 w 86872"/>
                <a:gd name="connsiteY13" fmla="*/ 117316 h 169125"/>
                <a:gd name="connsiteX14" fmla="*/ 80126 w 86872"/>
                <a:gd name="connsiteY14" fmla="*/ 132176 h 169125"/>
                <a:gd name="connsiteX15" fmla="*/ 61530 w 86872"/>
                <a:gd name="connsiteY15" fmla="*/ 162434 h 169125"/>
                <a:gd name="connsiteX16" fmla="*/ 42934 w 86872"/>
                <a:gd name="connsiteY16" fmla="*/ 133256 h 169125"/>
                <a:gd name="connsiteX17" fmla="*/ 4293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934" y="58149"/>
                  </a:moveTo>
                  <a:lnTo>
                    <a:pt x="82624" y="58149"/>
                  </a:lnTo>
                  <a:lnTo>
                    <a:pt x="82624" y="49774"/>
                  </a:lnTo>
                  <a:lnTo>
                    <a:pt x="42934" y="49774"/>
                  </a:lnTo>
                  <a:lnTo>
                    <a:pt x="42934" y="63"/>
                  </a:lnTo>
                  <a:lnTo>
                    <a:pt x="35996" y="63"/>
                  </a:lnTo>
                  <a:cubicBezTo>
                    <a:pt x="35718" y="22217"/>
                    <a:pt x="27392" y="51125"/>
                    <a:pt x="192" y="52205"/>
                  </a:cubicBezTo>
                  <a:lnTo>
                    <a:pt x="192" y="58149"/>
                  </a:lnTo>
                  <a:lnTo>
                    <a:pt x="23784" y="58149"/>
                  </a:lnTo>
                  <a:lnTo>
                    <a:pt x="23784" y="132716"/>
                  </a:lnTo>
                  <a:cubicBezTo>
                    <a:pt x="23784" y="165947"/>
                    <a:pt x="49596" y="169189"/>
                    <a:pt x="59587" y="169189"/>
                  </a:cubicBezTo>
                  <a:cubicBezTo>
                    <a:pt x="79293" y="169189"/>
                    <a:pt x="87064" y="150007"/>
                    <a:pt x="87064" y="132716"/>
                  </a:cubicBezTo>
                  <a:lnTo>
                    <a:pt x="87064" y="117316"/>
                  </a:lnTo>
                  <a:lnTo>
                    <a:pt x="80126" y="117316"/>
                  </a:lnTo>
                  <a:lnTo>
                    <a:pt x="80126" y="132176"/>
                  </a:lnTo>
                  <a:cubicBezTo>
                    <a:pt x="80126" y="152168"/>
                    <a:pt x="71799" y="162434"/>
                    <a:pt x="61530" y="162434"/>
                  </a:cubicBezTo>
                  <a:cubicBezTo>
                    <a:pt x="42934" y="162434"/>
                    <a:pt x="42934" y="137849"/>
                    <a:pt x="42934" y="133256"/>
                  </a:cubicBezTo>
                  <a:lnTo>
                    <a:pt x="4293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3" name="Freeform 7562">
              <a:extLst>
                <a:ext uri="{FF2B5EF4-FFF2-40B4-BE49-F238E27FC236}">
                  <a16:creationId xmlns:a16="http://schemas.microsoft.com/office/drawing/2014/main" id="{D51C5BF0-347A-672B-3C93-0559D5E8503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156255" y="4122651"/>
              <a:ext cx="142659" cy="122386"/>
            </a:xfrm>
            <a:custGeom>
              <a:avLst/>
              <a:gdLst>
                <a:gd name="connsiteX0" fmla="*/ 89294 w 142659"/>
                <a:gd name="connsiteY0" fmla="*/ 104348 h 122386"/>
                <a:gd name="connsiteX1" fmla="*/ 113996 w 142659"/>
                <a:gd name="connsiteY1" fmla="*/ 122449 h 122386"/>
                <a:gd name="connsiteX2" fmla="*/ 134534 w 142659"/>
                <a:gd name="connsiteY2" fmla="*/ 107590 h 122386"/>
                <a:gd name="connsiteX3" fmla="*/ 142860 w 142659"/>
                <a:gd name="connsiteY3" fmla="*/ 80843 h 122386"/>
                <a:gd name="connsiteX4" fmla="*/ 139530 w 142659"/>
                <a:gd name="connsiteY4" fmla="*/ 78142 h 122386"/>
                <a:gd name="connsiteX5" fmla="*/ 135644 w 142659"/>
                <a:gd name="connsiteY5" fmla="*/ 83005 h 122386"/>
                <a:gd name="connsiteX6" fmla="*/ 114828 w 142659"/>
                <a:gd name="connsiteY6" fmla="*/ 116506 h 122386"/>
                <a:gd name="connsiteX7" fmla="*/ 106224 w 142659"/>
                <a:gd name="connsiteY7" fmla="*/ 104078 h 122386"/>
                <a:gd name="connsiteX8" fmla="*/ 111775 w 142659"/>
                <a:gd name="connsiteY8" fmla="*/ 75980 h 122386"/>
                <a:gd name="connsiteX9" fmla="*/ 119547 w 142659"/>
                <a:gd name="connsiteY9" fmla="*/ 46802 h 122386"/>
                <a:gd name="connsiteX10" fmla="*/ 124265 w 142659"/>
                <a:gd name="connsiteY10" fmla="*/ 28431 h 122386"/>
                <a:gd name="connsiteX11" fmla="*/ 128428 w 142659"/>
                <a:gd name="connsiteY11" fmla="*/ 10329 h 122386"/>
                <a:gd name="connsiteX12" fmla="*/ 120379 w 142659"/>
                <a:gd name="connsiteY12" fmla="*/ 3035 h 122386"/>
                <a:gd name="connsiteX13" fmla="*/ 109555 w 142659"/>
                <a:gd name="connsiteY13" fmla="*/ 12491 h 122386"/>
                <a:gd name="connsiteX14" fmla="*/ 88739 w 142659"/>
                <a:gd name="connsiteY14" fmla="*/ 93811 h 122386"/>
                <a:gd name="connsiteX15" fmla="*/ 57098 w 142659"/>
                <a:gd name="connsiteY15" fmla="*/ 116506 h 122386"/>
                <a:gd name="connsiteX16" fmla="*/ 39891 w 142659"/>
                <a:gd name="connsiteY16" fmla="*/ 94352 h 122386"/>
                <a:gd name="connsiteX17" fmla="*/ 54878 w 142659"/>
                <a:gd name="connsiteY17" fmla="*/ 39237 h 122386"/>
                <a:gd name="connsiteX18" fmla="*/ 59596 w 142659"/>
                <a:gd name="connsiteY18" fmla="*/ 22217 h 122386"/>
                <a:gd name="connsiteX19" fmla="*/ 36837 w 142659"/>
                <a:gd name="connsiteY19" fmla="*/ 63 h 122386"/>
                <a:gd name="connsiteX20" fmla="*/ 201 w 142659"/>
                <a:gd name="connsiteY20" fmla="*/ 41669 h 122386"/>
                <a:gd name="connsiteX21" fmla="*/ 3532 w 142659"/>
                <a:gd name="connsiteY21" fmla="*/ 44371 h 122386"/>
                <a:gd name="connsiteX22" fmla="*/ 7973 w 142659"/>
                <a:gd name="connsiteY22" fmla="*/ 39507 h 122386"/>
                <a:gd name="connsiteX23" fmla="*/ 36005 w 142659"/>
                <a:gd name="connsiteY23" fmla="*/ 6006 h 122386"/>
                <a:gd name="connsiteX24" fmla="*/ 42944 w 142659"/>
                <a:gd name="connsiteY24" fmla="*/ 14922 h 122386"/>
                <a:gd name="connsiteX25" fmla="*/ 38225 w 142659"/>
                <a:gd name="connsiteY25" fmla="*/ 33294 h 122386"/>
                <a:gd name="connsiteX26" fmla="*/ 22128 w 142659"/>
                <a:gd name="connsiteY26" fmla="*/ 90029 h 122386"/>
                <a:gd name="connsiteX27" fmla="*/ 56266 w 142659"/>
                <a:gd name="connsiteY27" fmla="*/ 122449 h 122386"/>
                <a:gd name="connsiteX28" fmla="*/ 89294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294" y="104348"/>
                  </a:moveTo>
                  <a:cubicBezTo>
                    <a:pt x="92347" y="115425"/>
                    <a:pt x="102061" y="122449"/>
                    <a:pt x="113996" y="122449"/>
                  </a:cubicBezTo>
                  <a:cubicBezTo>
                    <a:pt x="123710" y="122449"/>
                    <a:pt x="130093" y="116236"/>
                    <a:pt x="134534" y="107590"/>
                  </a:cubicBezTo>
                  <a:cubicBezTo>
                    <a:pt x="139252" y="97864"/>
                    <a:pt x="142860" y="81384"/>
                    <a:pt x="142860" y="80843"/>
                  </a:cubicBezTo>
                  <a:cubicBezTo>
                    <a:pt x="142860" y="78142"/>
                    <a:pt x="140363" y="78142"/>
                    <a:pt x="139530" y="78142"/>
                  </a:cubicBezTo>
                  <a:cubicBezTo>
                    <a:pt x="136754" y="78142"/>
                    <a:pt x="136477" y="79222"/>
                    <a:pt x="135644" y="83005"/>
                  </a:cubicBezTo>
                  <a:cubicBezTo>
                    <a:pt x="131759" y="98134"/>
                    <a:pt x="126485" y="116506"/>
                    <a:pt x="114828" y="116506"/>
                  </a:cubicBezTo>
                  <a:cubicBezTo>
                    <a:pt x="109000" y="116506"/>
                    <a:pt x="106224" y="112994"/>
                    <a:pt x="106224" y="104078"/>
                  </a:cubicBezTo>
                  <a:cubicBezTo>
                    <a:pt x="106224" y="98134"/>
                    <a:pt x="109555" y="85436"/>
                    <a:pt x="111775" y="75980"/>
                  </a:cubicBezTo>
                  <a:lnTo>
                    <a:pt x="119547" y="46802"/>
                  </a:lnTo>
                  <a:cubicBezTo>
                    <a:pt x="120379" y="42750"/>
                    <a:pt x="123155" y="32483"/>
                    <a:pt x="124265" y="28431"/>
                  </a:cubicBezTo>
                  <a:cubicBezTo>
                    <a:pt x="125653" y="22217"/>
                    <a:pt x="128428" y="11950"/>
                    <a:pt x="128428" y="10329"/>
                  </a:cubicBezTo>
                  <a:cubicBezTo>
                    <a:pt x="128428" y="5466"/>
                    <a:pt x="124542" y="3035"/>
                    <a:pt x="120379" y="3035"/>
                  </a:cubicBezTo>
                  <a:cubicBezTo>
                    <a:pt x="118991" y="3035"/>
                    <a:pt x="111775" y="3305"/>
                    <a:pt x="109555" y="12491"/>
                  </a:cubicBezTo>
                  <a:cubicBezTo>
                    <a:pt x="104281" y="32213"/>
                    <a:pt x="92069" y="79493"/>
                    <a:pt x="88739" y="93811"/>
                  </a:cubicBezTo>
                  <a:cubicBezTo>
                    <a:pt x="88461" y="94892"/>
                    <a:pt x="77359" y="116506"/>
                    <a:pt x="57098" y="116506"/>
                  </a:cubicBezTo>
                  <a:cubicBezTo>
                    <a:pt x="42666" y="116506"/>
                    <a:pt x="39891" y="104348"/>
                    <a:pt x="39891" y="94352"/>
                  </a:cubicBezTo>
                  <a:cubicBezTo>
                    <a:pt x="39891" y="79222"/>
                    <a:pt x="47662" y="57879"/>
                    <a:pt x="54878" y="39237"/>
                  </a:cubicBezTo>
                  <a:cubicBezTo>
                    <a:pt x="58209" y="31132"/>
                    <a:pt x="59596" y="27350"/>
                    <a:pt x="59596" y="22217"/>
                  </a:cubicBezTo>
                  <a:cubicBezTo>
                    <a:pt x="59596" y="10059"/>
                    <a:pt x="50715" y="63"/>
                    <a:pt x="36837" y="63"/>
                  </a:cubicBezTo>
                  <a:cubicBezTo>
                    <a:pt x="10471" y="63"/>
                    <a:pt x="201" y="39237"/>
                    <a:pt x="201" y="41669"/>
                  </a:cubicBezTo>
                  <a:cubicBezTo>
                    <a:pt x="201" y="44371"/>
                    <a:pt x="2977" y="44371"/>
                    <a:pt x="3532" y="44371"/>
                  </a:cubicBezTo>
                  <a:cubicBezTo>
                    <a:pt x="6307" y="44371"/>
                    <a:pt x="6585" y="43830"/>
                    <a:pt x="7973" y="39507"/>
                  </a:cubicBezTo>
                  <a:cubicBezTo>
                    <a:pt x="14911" y="16003"/>
                    <a:pt x="25458" y="6006"/>
                    <a:pt x="36005" y="6006"/>
                  </a:cubicBezTo>
                  <a:cubicBezTo>
                    <a:pt x="38503" y="6006"/>
                    <a:pt x="42944" y="6277"/>
                    <a:pt x="42944" y="14922"/>
                  </a:cubicBezTo>
                  <a:cubicBezTo>
                    <a:pt x="42944" y="21406"/>
                    <a:pt x="39891" y="29241"/>
                    <a:pt x="38225" y="33294"/>
                  </a:cubicBezTo>
                  <a:cubicBezTo>
                    <a:pt x="27956" y="60040"/>
                    <a:pt x="22128" y="76791"/>
                    <a:pt x="22128" y="90029"/>
                  </a:cubicBezTo>
                  <a:cubicBezTo>
                    <a:pt x="22128" y="115695"/>
                    <a:pt x="41278" y="122449"/>
                    <a:pt x="56266" y="122449"/>
                  </a:cubicBezTo>
                  <a:cubicBezTo>
                    <a:pt x="74584" y="122449"/>
                    <a:pt x="84576" y="110292"/>
                    <a:pt x="89294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4" name="Freeform 7563">
              <a:extLst>
                <a:ext uri="{FF2B5EF4-FFF2-40B4-BE49-F238E27FC236}">
                  <a16:creationId xmlns:a16="http://schemas.microsoft.com/office/drawing/2014/main" id="{43229AE2-872C-CE95-9FAC-3919FE12E2F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316221" y="4018638"/>
              <a:ext cx="58867" cy="127276"/>
            </a:xfrm>
            <a:custGeom>
              <a:avLst/>
              <a:gdLst>
                <a:gd name="connsiteX0" fmla="*/ 54023 w 58867"/>
                <a:gd name="connsiteY0" fmla="*/ 7246 h 127276"/>
                <a:gd name="connsiteX1" fmla="*/ 46252 w 58867"/>
                <a:gd name="connsiteY1" fmla="*/ 59 h 127276"/>
                <a:gd name="connsiteX2" fmla="*/ 35372 w 58867"/>
                <a:gd name="connsiteY2" fmla="*/ 10461 h 127276"/>
                <a:gd name="connsiteX3" fmla="*/ 43144 w 58867"/>
                <a:gd name="connsiteY3" fmla="*/ 17647 h 127276"/>
                <a:gd name="connsiteX4" fmla="*/ 54023 w 58867"/>
                <a:gd name="connsiteY4" fmla="*/ 7246 h 127276"/>
                <a:gd name="connsiteX5" fmla="*/ 14390 w 58867"/>
                <a:gd name="connsiteY5" fmla="*/ 103318 h 127276"/>
                <a:gd name="connsiteX6" fmla="*/ 12641 w 58867"/>
                <a:gd name="connsiteY6" fmla="*/ 111261 h 127276"/>
                <a:gd name="connsiteX7" fmla="*/ 31098 w 58867"/>
                <a:gd name="connsiteY7" fmla="*/ 127336 h 127276"/>
                <a:gd name="connsiteX8" fmla="*/ 59075 w 58867"/>
                <a:gd name="connsiteY8" fmla="*/ 98401 h 127276"/>
                <a:gd name="connsiteX9" fmla="*/ 55966 w 58867"/>
                <a:gd name="connsiteY9" fmla="*/ 95942 h 127276"/>
                <a:gd name="connsiteX10" fmla="*/ 52275 w 58867"/>
                <a:gd name="connsiteY10" fmla="*/ 99157 h 127276"/>
                <a:gd name="connsiteX11" fmla="*/ 31681 w 58867"/>
                <a:gd name="connsiteY11" fmla="*/ 122041 h 127276"/>
                <a:gd name="connsiteX12" fmla="*/ 26824 w 58867"/>
                <a:gd name="connsiteY12" fmla="*/ 115421 h 127276"/>
                <a:gd name="connsiteX13" fmla="*/ 29932 w 58867"/>
                <a:gd name="connsiteY13" fmla="*/ 103318 h 127276"/>
                <a:gd name="connsiteX14" fmla="*/ 36149 w 58867"/>
                <a:gd name="connsiteY14" fmla="*/ 88188 h 127276"/>
                <a:gd name="connsiteX15" fmla="*/ 45669 w 58867"/>
                <a:gd name="connsiteY15" fmla="*/ 64170 h 127276"/>
                <a:gd name="connsiteX16" fmla="*/ 46835 w 58867"/>
                <a:gd name="connsiteY16" fmla="*/ 58119 h 127276"/>
                <a:gd name="connsiteX17" fmla="*/ 28378 w 58867"/>
                <a:gd name="connsiteY17" fmla="*/ 42043 h 127276"/>
                <a:gd name="connsiteX18" fmla="*/ 207 w 58867"/>
                <a:gd name="connsiteY18" fmla="*/ 70979 h 127276"/>
                <a:gd name="connsiteX19" fmla="*/ 3510 w 58867"/>
                <a:gd name="connsiteY19" fmla="*/ 73437 h 127276"/>
                <a:gd name="connsiteX20" fmla="*/ 7007 w 58867"/>
                <a:gd name="connsiteY20" fmla="*/ 70411 h 127276"/>
                <a:gd name="connsiteX21" fmla="*/ 27795 w 58867"/>
                <a:gd name="connsiteY21" fmla="*/ 47339 h 127276"/>
                <a:gd name="connsiteX22" fmla="*/ 32652 w 58867"/>
                <a:gd name="connsiteY22" fmla="*/ 53958 h 127276"/>
                <a:gd name="connsiteX23" fmla="*/ 26629 w 58867"/>
                <a:gd name="connsiteY23" fmla="*/ 72870 h 127276"/>
                <a:gd name="connsiteX24" fmla="*/ 14390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23" y="7246"/>
                  </a:moveTo>
                  <a:cubicBezTo>
                    <a:pt x="54023" y="4220"/>
                    <a:pt x="51692" y="59"/>
                    <a:pt x="46252" y="59"/>
                  </a:cubicBezTo>
                  <a:cubicBezTo>
                    <a:pt x="41006" y="59"/>
                    <a:pt x="35372" y="4976"/>
                    <a:pt x="35372" y="10461"/>
                  </a:cubicBezTo>
                  <a:cubicBezTo>
                    <a:pt x="35372" y="13676"/>
                    <a:pt x="37898" y="17647"/>
                    <a:pt x="43144" y="17647"/>
                  </a:cubicBezTo>
                  <a:cubicBezTo>
                    <a:pt x="48778" y="17647"/>
                    <a:pt x="54023" y="12352"/>
                    <a:pt x="54023" y="7246"/>
                  </a:cubicBezTo>
                  <a:close/>
                  <a:moveTo>
                    <a:pt x="14390" y="103318"/>
                  </a:moveTo>
                  <a:cubicBezTo>
                    <a:pt x="13613" y="105776"/>
                    <a:pt x="12641" y="108046"/>
                    <a:pt x="12641" y="111261"/>
                  </a:cubicBezTo>
                  <a:cubicBezTo>
                    <a:pt x="12641" y="120149"/>
                    <a:pt x="20412" y="127336"/>
                    <a:pt x="31098" y="127336"/>
                  </a:cubicBezTo>
                  <a:cubicBezTo>
                    <a:pt x="50526" y="127336"/>
                    <a:pt x="59075" y="101238"/>
                    <a:pt x="59075" y="98401"/>
                  </a:cubicBezTo>
                  <a:cubicBezTo>
                    <a:pt x="59075" y="95942"/>
                    <a:pt x="56549" y="95942"/>
                    <a:pt x="55966" y="95942"/>
                  </a:cubicBezTo>
                  <a:cubicBezTo>
                    <a:pt x="53246" y="95942"/>
                    <a:pt x="53052" y="97077"/>
                    <a:pt x="52275" y="99157"/>
                  </a:cubicBezTo>
                  <a:cubicBezTo>
                    <a:pt x="47806" y="114287"/>
                    <a:pt x="39258" y="122041"/>
                    <a:pt x="31681" y="122041"/>
                  </a:cubicBezTo>
                  <a:cubicBezTo>
                    <a:pt x="27795" y="122041"/>
                    <a:pt x="26824" y="119582"/>
                    <a:pt x="26824" y="115421"/>
                  </a:cubicBezTo>
                  <a:cubicBezTo>
                    <a:pt x="26824" y="111072"/>
                    <a:pt x="28184" y="107478"/>
                    <a:pt x="29932" y="103318"/>
                  </a:cubicBezTo>
                  <a:cubicBezTo>
                    <a:pt x="31875" y="98212"/>
                    <a:pt x="34012" y="93105"/>
                    <a:pt x="36149" y="88188"/>
                  </a:cubicBezTo>
                  <a:cubicBezTo>
                    <a:pt x="37898" y="83650"/>
                    <a:pt x="44892" y="66440"/>
                    <a:pt x="45669" y="64170"/>
                  </a:cubicBezTo>
                  <a:cubicBezTo>
                    <a:pt x="46252" y="62279"/>
                    <a:pt x="46835" y="60010"/>
                    <a:pt x="46835" y="58119"/>
                  </a:cubicBezTo>
                  <a:cubicBezTo>
                    <a:pt x="46835" y="49230"/>
                    <a:pt x="39064" y="42043"/>
                    <a:pt x="28378" y="42043"/>
                  </a:cubicBezTo>
                  <a:cubicBezTo>
                    <a:pt x="9144" y="42043"/>
                    <a:pt x="207" y="67764"/>
                    <a:pt x="207" y="70979"/>
                  </a:cubicBezTo>
                  <a:cubicBezTo>
                    <a:pt x="207" y="73437"/>
                    <a:pt x="2927" y="73437"/>
                    <a:pt x="3510" y="73437"/>
                  </a:cubicBezTo>
                  <a:cubicBezTo>
                    <a:pt x="6230" y="73437"/>
                    <a:pt x="6424" y="72492"/>
                    <a:pt x="7007" y="70411"/>
                  </a:cubicBezTo>
                  <a:cubicBezTo>
                    <a:pt x="12058" y="54147"/>
                    <a:pt x="20607" y="47339"/>
                    <a:pt x="27795" y="47339"/>
                  </a:cubicBezTo>
                  <a:cubicBezTo>
                    <a:pt x="30904" y="47339"/>
                    <a:pt x="32652" y="48852"/>
                    <a:pt x="32652" y="53958"/>
                  </a:cubicBezTo>
                  <a:cubicBezTo>
                    <a:pt x="32652" y="58308"/>
                    <a:pt x="31487" y="61144"/>
                    <a:pt x="26629" y="72870"/>
                  </a:cubicBezTo>
                  <a:lnTo>
                    <a:pt x="14390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5" name="Freeform 7564">
              <a:extLst>
                <a:ext uri="{FF2B5EF4-FFF2-40B4-BE49-F238E27FC236}">
                  <a16:creationId xmlns:a16="http://schemas.microsoft.com/office/drawing/2014/main" id="{755F51EF-9975-8F0E-FB75-9BE124C589C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15250" y="4190657"/>
              <a:ext cx="65667" cy="120090"/>
            </a:xfrm>
            <a:custGeom>
              <a:avLst/>
              <a:gdLst>
                <a:gd name="connsiteX0" fmla="*/ 39841 w 65667"/>
                <a:gd name="connsiteY0" fmla="*/ 43562 h 120090"/>
                <a:gd name="connsiteX1" fmla="*/ 59658 w 65667"/>
                <a:gd name="connsiteY1" fmla="*/ 43562 h 120090"/>
                <a:gd name="connsiteX2" fmla="*/ 65875 w 65667"/>
                <a:gd name="connsiteY2" fmla="*/ 39402 h 120090"/>
                <a:gd name="connsiteX3" fmla="*/ 60046 w 65667"/>
                <a:gd name="connsiteY3" fmla="*/ 36754 h 120090"/>
                <a:gd name="connsiteX4" fmla="*/ 41589 w 65667"/>
                <a:gd name="connsiteY4" fmla="*/ 36754 h 120090"/>
                <a:gd name="connsiteX5" fmla="*/ 48778 w 65667"/>
                <a:gd name="connsiteY5" fmla="*/ 8765 h 120090"/>
                <a:gd name="connsiteX6" fmla="*/ 49361 w 65667"/>
                <a:gd name="connsiteY6" fmla="*/ 6117 h 120090"/>
                <a:gd name="connsiteX7" fmla="*/ 42755 w 65667"/>
                <a:gd name="connsiteY7" fmla="*/ 65 h 120090"/>
                <a:gd name="connsiteX8" fmla="*/ 33624 w 65667"/>
                <a:gd name="connsiteY8" fmla="*/ 8197 h 120090"/>
                <a:gd name="connsiteX9" fmla="*/ 26241 w 65667"/>
                <a:gd name="connsiteY9" fmla="*/ 36754 h 120090"/>
                <a:gd name="connsiteX10" fmla="*/ 6424 w 65667"/>
                <a:gd name="connsiteY10" fmla="*/ 36754 h 120090"/>
                <a:gd name="connsiteX11" fmla="*/ 207 w 65667"/>
                <a:gd name="connsiteY11" fmla="*/ 40915 h 120090"/>
                <a:gd name="connsiteX12" fmla="*/ 6035 w 65667"/>
                <a:gd name="connsiteY12" fmla="*/ 43562 h 120090"/>
                <a:gd name="connsiteX13" fmla="*/ 24492 w 65667"/>
                <a:gd name="connsiteY13" fmla="*/ 43562 h 120090"/>
                <a:gd name="connsiteX14" fmla="*/ 13030 w 65667"/>
                <a:gd name="connsiteY14" fmla="*/ 88194 h 120090"/>
                <a:gd name="connsiteX15" fmla="*/ 10115 w 65667"/>
                <a:gd name="connsiteY15" fmla="*/ 102189 h 120090"/>
                <a:gd name="connsiteX16" fmla="*/ 30904 w 65667"/>
                <a:gd name="connsiteY16" fmla="*/ 120155 h 120090"/>
                <a:gd name="connsiteX17" fmla="*/ 64709 w 65667"/>
                <a:gd name="connsiteY17" fmla="*/ 91220 h 120090"/>
                <a:gd name="connsiteX18" fmla="*/ 61600 w 65667"/>
                <a:gd name="connsiteY18" fmla="*/ 88762 h 120090"/>
                <a:gd name="connsiteX19" fmla="*/ 57520 w 65667"/>
                <a:gd name="connsiteY19" fmla="*/ 92355 h 120090"/>
                <a:gd name="connsiteX20" fmla="*/ 31487 w 65667"/>
                <a:gd name="connsiteY20" fmla="*/ 114860 h 120090"/>
                <a:gd name="connsiteX21" fmla="*/ 24687 w 65667"/>
                <a:gd name="connsiteY21" fmla="*/ 105593 h 120090"/>
                <a:gd name="connsiteX22" fmla="*/ 25852 w 65667"/>
                <a:gd name="connsiteY22" fmla="*/ 97839 h 120090"/>
                <a:gd name="connsiteX23" fmla="*/ 39841 w 65667"/>
                <a:gd name="connsiteY23" fmla="*/ 43562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41" y="43562"/>
                  </a:moveTo>
                  <a:lnTo>
                    <a:pt x="59658" y="43562"/>
                  </a:lnTo>
                  <a:cubicBezTo>
                    <a:pt x="63349" y="43562"/>
                    <a:pt x="65875" y="43562"/>
                    <a:pt x="65875" y="39402"/>
                  </a:cubicBezTo>
                  <a:cubicBezTo>
                    <a:pt x="65875" y="36754"/>
                    <a:pt x="63349" y="36754"/>
                    <a:pt x="60046" y="36754"/>
                  </a:cubicBezTo>
                  <a:lnTo>
                    <a:pt x="41589" y="36754"/>
                  </a:lnTo>
                  <a:lnTo>
                    <a:pt x="48778" y="8765"/>
                  </a:lnTo>
                  <a:cubicBezTo>
                    <a:pt x="48972" y="7819"/>
                    <a:pt x="49361" y="6873"/>
                    <a:pt x="49361" y="6117"/>
                  </a:cubicBezTo>
                  <a:cubicBezTo>
                    <a:pt x="49361" y="2713"/>
                    <a:pt x="46641" y="65"/>
                    <a:pt x="42755" y="65"/>
                  </a:cubicBezTo>
                  <a:cubicBezTo>
                    <a:pt x="37898" y="65"/>
                    <a:pt x="34984" y="3280"/>
                    <a:pt x="33624" y="8197"/>
                  </a:cubicBezTo>
                  <a:cubicBezTo>
                    <a:pt x="32264" y="12925"/>
                    <a:pt x="34789" y="3848"/>
                    <a:pt x="26241" y="36754"/>
                  </a:cubicBezTo>
                  <a:lnTo>
                    <a:pt x="6424" y="36754"/>
                  </a:lnTo>
                  <a:cubicBezTo>
                    <a:pt x="2733" y="36754"/>
                    <a:pt x="207" y="36754"/>
                    <a:pt x="207" y="40915"/>
                  </a:cubicBezTo>
                  <a:cubicBezTo>
                    <a:pt x="207" y="43562"/>
                    <a:pt x="2538" y="43562"/>
                    <a:pt x="6035" y="43562"/>
                  </a:cubicBezTo>
                  <a:lnTo>
                    <a:pt x="24492" y="43562"/>
                  </a:lnTo>
                  <a:lnTo>
                    <a:pt x="13030" y="88194"/>
                  </a:lnTo>
                  <a:cubicBezTo>
                    <a:pt x="11864" y="92922"/>
                    <a:pt x="10115" y="99731"/>
                    <a:pt x="10115" y="102189"/>
                  </a:cubicBezTo>
                  <a:cubicBezTo>
                    <a:pt x="10115" y="113347"/>
                    <a:pt x="19830" y="120155"/>
                    <a:pt x="30904" y="120155"/>
                  </a:cubicBezTo>
                  <a:cubicBezTo>
                    <a:pt x="52469" y="120155"/>
                    <a:pt x="64709" y="93679"/>
                    <a:pt x="64709" y="91220"/>
                  </a:cubicBezTo>
                  <a:cubicBezTo>
                    <a:pt x="64709" y="88762"/>
                    <a:pt x="62183" y="88762"/>
                    <a:pt x="61600" y="88762"/>
                  </a:cubicBezTo>
                  <a:cubicBezTo>
                    <a:pt x="59269" y="88762"/>
                    <a:pt x="59075" y="89140"/>
                    <a:pt x="57520" y="92355"/>
                  </a:cubicBezTo>
                  <a:cubicBezTo>
                    <a:pt x="52081" y="104269"/>
                    <a:pt x="42172" y="114860"/>
                    <a:pt x="31487" y="114860"/>
                  </a:cubicBezTo>
                  <a:cubicBezTo>
                    <a:pt x="27407" y="114860"/>
                    <a:pt x="24687" y="112402"/>
                    <a:pt x="24687" y="105593"/>
                  </a:cubicBezTo>
                  <a:cubicBezTo>
                    <a:pt x="24687" y="103702"/>
                    <a:pt x="25464" y="99731"/>
                    <a:pt x="25852" y="97839"/>
                  </a:cubicBezTo>
                  <a:lnTo>
                    <a:pt x="39841" y="435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6" name="Freeform 7565">
              <a:extLst>
                <a:ext uri="{FF2B5EF4-FFF2-40B4-BE49-F238E27FC236}">
                  <a16:creationId xmlns:a16="http://schemas.microsoft.com/office/drawing/2014/main" id="{44291CE9-C50E-B189-E62E-59E3FC79D7D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428679" y="4213428"/>
              <a:ext cx="32473" cy="80780"/>
            </a:xfrm>
            <a:custGeom>
              <a:avLst/>
              <a:gdLst>
                <a:gd name="connsiteX0" fmla="*/ 32684 w 32473"/>
                <a:gd name="connsiteY0" fmla="*/ 28431 h 80780"/>
                <a:gd name="connsiteX1" fmla="*/ 14921 w 32473"/>
                <a:gd name="connsiteY1" fmla="*/ 63 h 80780"/>
                <a:gd name="connsiteX2" fmla="*/ 211 w 32473"/>
                <a:gd name="connsiteY2" fmla="*/ 14382 h 80780"/>
                <a:gd name="connsiteX3" fmla="*/ 14921 w 32473"/>
                <a:gd name="connsiteY3" fmla="*/ 28701 h 80780"/>
                <a:gd name="connsiteX4" fmla="*/ 24635 w 32473"/>
                <a:gd name="connsiteY4" fmla="*/ 25189 h 80780"/>
                <a:gd name="connsiteX5" fmla="*/ 26022 w 32473"/>
                <a:gd name="connsiteY5" fmla="*/ 24378 h 80780"/>
                <a:gd name="connsiteX6" fmla="*/ 26577 w 32473"/>
                <a:gd name="connsiteY6" fmla="*/ 28431 h 80780"/>
                <a:gd name="connsiteX7" fmla="*/ 7704 w 32473"/>
                <a:gd name="connsiteY7" fmla="*/ 73549 h 80780"/>
                <a:gd name="connsiteX8" fmla="*/ 4651 w 32473"/>
                <a:gd name="connsiteY8" fmla="*/ 77871 h 80780"/>
                <a:gd name="connsiteX9" fmla="*/ 7427 w 32473"/>
                <a:gd name="connsiteY9" fmla="*/ 80843 h 80780"/>
                <a:gd name="connsiteX10" fmla="*/ 32684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684" y="28431"/>
                  </a:moveTo>
                  <a:cubicBezTo>
                    <a:pt x="32684" y="10599"/>
                    <a:pt x="25745" y="63"/>
                    <a:pt x="14921" y="63"/>
                  </a:cubicBezTo>
                  <a:cubicBezTo>
                    <a:pt x="5761" y="63"/>
                    <a:pt x="211" y="6817"/>
                    <a:pt x="211" y="14382"/>
                  </a:cubicBezTo>
                  <a:cubicBezTo>
                    <a:pt x="211" y="21676"/>
                    <a:pt x="5761" y="28701"/>
                    <a:pt x="14921" y="28701"/>
                  </a:cubicBezTo>
                  <a:cubicBezTo>
                    <a:pt x="18251" y="28701"/>
                    <a:pt x="21859" y="27620"/>
                    <a:pt x="24635" y="25189"/>
                  </a:cubicBezTo>
                  <a:cubicBezTo>
                    <a:pt x="25467" y="24648"/>
                    <a:pt x="25745" y="24378"/>
                    <a:pt x="26022" y="24378"/>
                  </a:cubicBezTo>
                  <a:cubicBezTo>
                    <a:pt x="26300" y="24378"/>
                    <a:pt x="26577" y="24648"/>
                    <a:pt x="26577" y="28431"/>
                  </a:cubicBezTo>
                  <a:cubicBezTo>
                    <a:pt x="26577" y="48423"/>
                    <a:pt x="16863" y="64633"/>
                    <a:pt x="7704" y="73549"/>
                  </a:cubicBezTo>
                  <a:cubicBezTo>
                    <a:pt x="4651" y="76521"/>
                    <a:pt x="4651" y="77061"/>
                    <a:pt x="4651" y="77871"/>
                  </a:cubicBezTo>
                  <a:cubicBezTo>
                    <a:pt x="4651" y="79763"/>
                    <a:pt x="6039" y="80843"/>
                    <a:pt x="7427" y="80843"/>
                  </a:cubicBezTo>
                  <a:cubicBezTo>
                    <a:pt x="10480" y="80843"/>
                    <a:pt x="32684" y="60040"/>
                    <a:pt x="32684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7" name="Freeform 7566">
              <a:extLst>
                <a:ext uri="{FF2B5EF4-FFF2-40B4-BE49-F238E27FC236}">
                  <a16:creationId xmlns:a16="http://schemas.microsoft.com/office/drawing/2014/main" id="{FB117C55-A66C-71CD-4D83-C27DEF84FE5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536212" y="4122651"/>
              <a:ext cx="142659" cy="122386"/>
            </a:xfrm>
            <a:custGeom>
              <a:avLst/>
              <a:gdLst>
                <a:gd name="connsiteX0" fmla="*/ 89308 w 142659"/>
                <a:gd name="connsiteY0" fmla="*/ 104348 h 122386"/>
                <a:gd name="connsiteX1" fmla="*/ 114009 w 142659"/>
                <a:gd name="connsiteY1" fmla="*/ 122449 h 122386"/>
                <a:gd name="connsiteX2" fmla="*/ 134548 w 142659"/>
                <a:gd name="connsiteY2" fmla="*/ 107590 h 122386"/>
                <a:gd name="connsiteX3" fmla="*/ 142874 w 142659"/>
                <a:gd name="connsiteY3" fmla="*/ 80843 h 122386"/>
                <a:gd name="connsiteX4" fmla="*/ 139544 w 142659"/>
                <a:gd name="connsiteY4" fmla="*/ 78142 h 122386"/>
                <a:gd name="connsiteX5" fmla="*/ 135658 w 142659"/>
                <a:gd name="connsiteY5" fmla="*/ 83005 h 122386"/>
                <a:gd name="connsiteX6" fmla="*/ 114842 w 142659"/>
                <a:gd name="connsiteY6" fmla="*/ 116506 h 122386"/>
                <a:gd name="connsiteX7" fmla="*/ 106238 w 142659"/>
                <a:gd name="connsiteY7" fmla="*/ 104078 h 122386"/>
                <a:gd name="connsiteX8" fmla="*/ 111789 w 142659"/>
                <a:gd name="connsiteY8" fmla="*/ 75980 h 122386"/>
                <a:gd name="connsiteX9" fmla="*/ 119560 w 142659"/>
                <a:gd name="connsiteY9" fmla="*/ 46802 h 122386"/>
                <a:gd name="connsiteX10" fmla="*/ 124278 w 142659"/>
                <a:gd name="connsiteY10" fmla="*/ 28431 h 122386"/>
                <a:gd name="connsiteX11" fmla="*/ 128442 w 142659"/>
                <a:gd name="connsiteY11" fmla="*/ 10329 h 122386"/>
                <a:gd name="connsiteX12" fmla="*/ 120393 w 142659"/>
                <a:gd name="connsiteY12" fmla="*/ 3035 h 122386"/>
                <a:gd name="connsiteX13" fmla="*/ 109568 w 142659"/>
                <a:gd name="connsiteY13" fmla="*/ 12491 h 122386"/>
                <a:gd name="connsiteX14" fmla="*/ 88752 w 142659"/>
                <a:gd name="connsiteY14" fmla="*/ 93811 h 122386"/>
                <a:gd name="connsiteX15" fmla="*/ 57112 w 142659"/>
                <a:gd name="connsiteY15" fmla="*/ 116506 h 122386"/>
                <a:gd name="connsiteX16" fmla="*/ 39904 w 142659"/>
                <a:gd name="connsiteY16" fmla="*/ 94352 h 122386"/>
                <a:gd name="connsiteX17" fmla="*/ 54892 w 142659"/>
                <a:gd name="connsiteY17" fmla="*/ 39237 h 122386"/>
                <a:gd name="connsiteX18" fmla="*/ 59610 w 142659"/>
                <a:gd name="connsiteY18" fmla="*/ 22217 h 122386"/>
                <a:gd name="connsiteX19" fmla="*/ 36851 w 142659"/>
                <a:gd name="connsiteY19" fmla="*/ 63 h 122386"/>
                <a:gd name="connsiteX20" fmla="*/ 215 w 142659"/>
                <a:gd name="connsiteY20" fmla="*/ 41669 h 122386"/>
                <a:gd name="connsiteX21" fmla="*/ 3545 w 142659"/>
                <a:gd name="connsiteY21" fmla="*/ 44371 h 122386"/>
                <a:gd name="connsiteX22" fmla="*/ 7986 w 142659"/>
                <a:gd name="connsiteY22" fmla="*/ 39507 h 122386"/>
                <a:gd name="connsiteX23" fmla="*/ 36018 w 142659"/>
                <a:gd name="connsiteY23" fmla="*/ 6006 h 122386"/>
                <a:gd name="connsiteX24" fmla="*/ 42957 w 142659"/>
                <a:gd name="connsiteY24" fmla="*/ 14922 h 122386"/>
                <a:gd name="connsiteX25" fmla="*/ 38239 w 142659"/>
                <a:gd name="connsiteY25" fmla="*/ 33294 h 122386"/>
                <a:gd name="connsiteX26" fmla="*/ 22141 w 142659"/>
                <a:gd name="connsiteY26" fmla="*/ 90029 h 122386"/>
                <a:gd name="connsiteX27" fmla="*/ 56279 w 142659"/>
                <a:gd name="connsiteY27" fmla="*/ 122449 h 122386"/>
                <a:gd name="connsiteX28" fmla="*/ 89308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308" y="104348"/>
                  </a:moveTo>
                  <a:cubicBezTo>
                    <a:pt x="92361" y="115425"/>
                    <a:pt x="102075" y="122449"/>
                    <a:pt x="114009" y="122449"/>
                  </a:cubicBezTo>
                  <a:cubicBezTo>
                    <a:pt x="123723" y="122449"/>
                    <a:pt x="130107" y="116236"/>
                    <a:pt x="134548" y="107590"/>
                  </a:cubicBezTo>
                  <a:cubicBezTo>
                    <a:pt x="139266" y="97864"/>
                    <a:pt x="142874" y="81384"/>
                    <a:pt x="142874" y="80843"/>
                  </a:cubicBezTo>
                  <a:cubicBezTo>
                    <a:pt x="142874" y="78142"/>
                    <a:pt x="140376" y="78142"/>
                    <a:pt x="139544" y="78142"/>
                  </a:cubicBezTo>
                  <a:cubicBezTo>
                    <a:pt x="136768" y="78142"/>
                    <a:pt x="136491" y="79222"/>
                    <a:pt x="135658" y="83005"/>
                  </a:cubicBezTo>
                  <a:cubicBezTo>
                    <a:pt x="131772" y="98134"/>
                    <a:pt x="126499" y="116506"/>
                    <a:pt x="114842" y="116506"/>
                  </a:cubicBezTo>
                  <a:cubicBezTo>
                    <a:pt x="109013" y="116506"/>
                    <a:pt x="106238" y="112994"/>
                    <a:pt x="106238" y="104078"/>
                  </a:cubicBezTo>
                  <a:cubicBezTo>
                    <a:pt x="106238" y="98134"/>
                    <a:pt x="109568" y="85436"/>
                    <a:pt x="111789" y="75980"/>
                  </a:cubicBezTo>
                  <a:lnTo>
                    <a:pt x="119560" y="46802"/>
                  </a:lnTo>
                  <a:cubicBezTo>
                    <a:pt x="120393" y="42750"/>
                    <a:pt x="123168" y="32483"/>
                    <a:pt x="124278" y="28431"/>
                  </a:cubicBezTo>
                  <a:cubicBezTo>
                    <a:pt x="125666" y="22217"/>
                    <a:pt x="128442" y="11950"/>
                    <a:pt x="128442" y="10329"/>
                  </a:cubicBezTo>
                  <a:cubicBezTo>
                    <a:pt x="128442" y="5466"/>
                    <a:pt x="124556" y="3035"/>
                    <a:pt x="120393" y="3035"/>
                  </a:cubicBezTo>
                  <a:cubicBezTo>
                    <a:pt x="119005" y="3035"/>
                    <a:pt x="111789" y="3305"/>
                    <a:pt x="109568" y="12491"/>
                  </a:cubicBezTo>
                  <a:cubicBezTo>
                    <a:pt x="104295" y="32213"/>
                    <a:pt x="92083" y="79493"/>
                    <a:pt x="88752" y="93811"/>
                  </a:cubicBezTo>
                  <a:cubicBezTo>
                    <a:pt x="88475" y="94892"/>
                    <a:pt x="77373" y="116506"/>
                    <a:pt x="57112" y="116506"/>
                  </a:cubicBezTo>
                  <a:cubicBezTo>
                    <a:pt x="42680" y="116506"/>
                    <a:pt x="39904" y="104348"/>
                    <a:pt x="39904" y="94352"/>
                  </a:cubicBezTo>
                  <a:cubicBezTo>
                    <a:pt x="39904" y="79222"/>
                    <a:pt x="47675" y="57879"/>
                    <a:pt x="54892" y="39237"/>
                  </a:cubicBezTo>
                  <a:cubicBezTo>
                    <a:pt x="58222" y="31132"/>
                    <a:pt x="59610" y="27350"/>
                    <a:pt x="59610" y="22217"/>
                  </a:cubicBezTo>
                  <a:cubicBezTo>
                    <a:pt x="59610" y="10059"/>
                    <a:pt x="50728" y="63"/>
                    <a:pt x="36851" y="63"/>
                  </a:cubicBezTo>
                  <a:cubicBezTo>
                    <a:pt x="10484" y="63"/>
                    <a:pt x="215" y="39237"/>
                    <a:pt x="215" y="41669"/>
                  </a:cubicBezTo>
                  <a:cubicBezTo>
                    <a:pt x="215" y="44371"/>
                    <a:pt x="2990" y="44371"/>
                    <a:pt x="3545" y="44371"/>
                  </a:cubicBezTo>
                  <a:cubicBezTo>
                    <a:pt x="6321" y="44371"/>
                    <a:pt x="6599" y="43830"/>
                    <a:pt x="7986" y="39507"/>
                  </a:cubicBezTo>
                  <a:cubicBezTo>
                    <a:pt x="14925" y="16003"/>
                    <a:pt x="25472" y="6006"/>
                    <a:pt x="36018" y="6006"/>
                  </a:cubicBezTo>
                  <a:cubicBezTo>
                    <a:pt x="38516" y="6006"/>
                    <a:pt x="42957" y="6277"/>
                    <a:pt x="42957" y="14922"/>
                  </a:cubicBezTo>
                  <a:cubicBezTo>
                    <a:pt x="42957" y="21406"/>
                    <a:pt x="39904" y="29241"/>
                    <a:pt x="38239" y="33294"/>
                  </a:cubicBezTo>
                  <a:cubicBezTo>
                    <a:pt x="27970" y="60040"/>
                    <a:pt x="22141" y="76791"/>
                    <a:pt x="22141" y="90029"/>
                  </a:cubicBezTo>
                  <a:cubicBezTo>
                    <a:pt x="22141" y="115695"/>
                    <a:pt x="41292" y="122449"/>
                    <a:pt x="56279" y="122449"/>
                  </a:cubicBezTo>
                  <a:cubicBezTo>
                    <a:pt x="74598" y="122449"/>
                    <a:pt x="84589" y="110292"/>
                    <a:pt x="89308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8" name="Freeform 7567">
              <a:extLst>
                <a:ext uri="{FF2B5EF4-FFF2-40B4-BE49-F238E27FC236}">
                  <a16:creationId xmlns:a16="http://schemas.microsoft.com/office/drawing/2014/main" id="{0BAF8F51-2FE5-5214-18D5-42F601D68CA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696179" y="4018638"/>
              <a:ext cx="58867" cy="127276"/>
            </a:xfrm>
            <a:custGeom>
              <a:avLst/>
              <a:gdLst>
                <a:gd name="connsiteX0" fmla="*/ 54037 w 58867"/>
                <a:gd name="connsiteY0" fmla="*/ 7246 h 127276"/>
                <a:gd name="connsiteX1" fmla="*/ 46266 w 58867"/>
                <a:gd name="connsiteY1" fmla="*/ 59 h 127276"/>
                <a:gd name="connsiteX2" fmla="*/ 35386 w 58867"/>
                <a:gd name="connsiteY2" fmla="*/ 10461 h 127276"/>
                <a:gd name="connsiteX3" fmla="*/ 43157 w 58867"/>
                <a:gd name="connsiteY3" fmla="*/ 17647 h 127276"/>
                <a:gd name="connsiteX4" fmla="*/ 54037 w 58867"/>
                <a:gd name="connsiteY4" fmla="*/ 7246 h 127276"/>
                <a:gd name="connsiteX5" fmla="*/ 14403 w 58867"/>
                <a:gd name="connsiteY5" fmla="*/ 103318 h 127276"/>
                <a:gd name="connsiteX6" fmla="*/ 12655 w 58867"/>
                <a:gd name="connsiteY6" fmla="*/ 111261 h 127276"/>
                <a:gd name="connsiteX7" fmla="*/ 31112 w 58867"/>
                <a:gd name="connsiteY7" fmla="*/ 127336 h 127276"/>
                <a:gd name="connsiteX8" fmla="*/ 59088 w 58867"/>
                <a:gd name="connsiteY8" fmla="*/ 98401 h 127276"/>
                <a:gd name="connsiteX9" fmla="*/ 55980 w 58867"/>
                <a:gd name="connsiteY9" fmla="*/ 95942 h 127276"/>
                <a:gd name="connsiteX10" fmla="*/ 52288 w 58867"/>
                <a:gd name="connsiteY10" fmla="*/ 99157 h 127276"/>
                <a:gd name="connsiteX11" fmla="*/ 31694 w 58867"/>
                <a:gd name="connsiteY11" fmla="*/ 122041 h 127276"/>
                <a:gd name="connsiteX12" fmla="*/ 26837 w 58867"/>
                <a:gd name="connsiteY12" fmla="*/ 115421 h 127276"/>
                <a:gd name="connsiteX13" fmla="*/ 29946 w 58867"/>
                <a:gd name="connsiteY13" fmla="*/ 103318 h 127276"/>
                <a:gd name="connsiteX14" fmla="*/ 36163 w 58867"/>
                <a:gd name="connsiteY14" fmla="*/ 88188 h 127276"/>
                <a:gd name="connsiteX15" fmla="*/ 45683 w 58867"/>
                <a:gd name="connsiteY15" fmla="*/ 64170 h 127276"/>
                <a:gd name="connsiteX16" fmla="*/ 46849 w 58867"/>
                <a:gd name="connsiteY16" fmla="*/ 58119 h 127276"/>
                <a:gd name="connsiteX17" fmla="*/ 28392 w 58867"/>
                <a:gd name="connsiteY17" fmla="*/ 42043 h 127276"/>
                <a:gd name="connsiteX18" fmla="*/ 221 w 58867"/>
                <a:gd name="connsiteY18" fmla="*/ 70979 h 127276"/>
                <a:gd name="connsiteX19" fmla="*/ 3523 w 58867"/>
                <a:gd name="connsiteY19" fmla="*/ 73437 h 127276"/>
                <a:gd name="connsiteX20" fmla="*/ 7021 w 58867"/>
                <a:gd name="connsiteY20" fmla="*/ 70411 h 127276"/>
                <a:gd name="connsiteX21" fmla="*/ 27809 w 58867"/>
                <a:gd name="connsiteY21" fmla="*/ 47339 h 127276"/>
                <a:gd name="connsiteX22" fmla="*/ 32666 w 58867"/>
                <a:gd name="connsiteY22" fmla="*/ 53958 h 127276"/>
                <a:gd name="connsiteX23" fmla="*/ 26643 w 58867"/>
                <a:gd name="connsiteY23" fmla="*/ 72870 h 127276"/>
                <a:gd name="connsiteX24" fmla="*/ 14403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37" y="7246"/>
                  </a:moveTo>
                  <a:cubicBezTo>
                    <a:pt x="54037" y="4220"/>
                    <a:pt x="51706" y="59"/>
                    <a:pt x="46266" y="59"/>
                  </a:cubicBezTo>
                  <a:cubicBezTo>
                    <a:pt x="41020" y="59"/>
                    <a:pt x="35386" y="4976"/>
                    <a:pt x="35386" y="10461"/>
                  </a:cubicBezTo>
                  <a:cubicBezTo>
                    <a:pt x="35386" y="13676"/>
                    <a:pt x="37912" y="17647"/>
                    <a:pt x="43157" y="17647"/>
                  </a:cubicBezTo>
                  <a:cubicBezTo>
                    <a:pt x="48791" y="17647"/>
                    <a:pt x="54037" y="12352"/>
                    <a:pt x="54037" y="7246"/>
                  </a:cubicBezTo>
                  <a:close/>
                  <a:moveTo>
                    <a:pt x="14403" y="103318"/>
                  </a:moveTo>
                  <a:cubicBezTo>
                    <a:pt x="13626" y="105776"/>
                    <a:pt x="12655" y="108046"/>
                    <a:pt x="12655" y="111261"/>
                  </a:cubicBezTo>
                  <a:cubicBezTo>
                    <a:pt x="12655" y="120149"/>
                    <a:pt x="20426" y="127336"/>
                    <a:pt x="31112" y="127336"/>
                  </a:cubicBezTo>
                  <a:cubicBezTo>
                    <a:pt x="50540" y="127336"/>
                    <a:pt x="59088" y="101238"/>
                    <a:pt x="59088" y="98401"/>
                  </a:cubicBezTo>
                  <a:cubicBezTo>
                    <a:pt x="59088" y="95942"/>
                    <a:pt x="56563" y="95942"/>
                    <a:pt x="55980" y="95942"/>
                  </a:cubicBezTo>
                  <a:cubicBezTo>
                    <a:pt x="53260" y="95942"/>
                    <a:pt x="53066" y="97077"/>
                    <a:pt x="52288" y="99157"/>
                  </a:cubicBezTo>
                  <a:cubicBezTo>
                    <a:pt x="47820" y="114287"/>
                    <a:pt x="39272" y="122041"/>
                    <a:pt x="31694" y="122041"/>
                  </a:cubicBezTo>
                  <a:cubicBezTo>
                    <a:pt x="27809" y="122041"/>
                    <a:pt x="26837" y="119582"/>
                    <a:pt x="26837" y="115421"/>
                  </a:cubicBezTo>
                  <a:cubicBezTo>
                    <a:pt x="26837" y="111072"/>
                    <a:pt x="28197" y="107478"/>
                    <a:pt x="29946" y="103318"/>
                  </a:cubicBezTo>
                  <a:cubicBezTo>
                    <a:pt x="31889" y="98212"/>
                    <a:pt x="34026" y="93105"/>
                    <a:pt x="36163" y="88188"/>
                  </a:cubicBezTo>
                  <a:cubicBezTo>
                    <a:pt x="37912" y="83650"/>
                    <a:pt x="44906" y="66440"/>
                    <a:pt x="45683" y="64170"/>
                  </a:cubicBezTo>
                  <a:cubicBezTo>
                    <a:pt x="46266" y="62279"/>
                    <a:pt x="46849" y="60010"/>
                    <a:pt x="46849" y="58119"/>
                  </a:cubicBezTo>
                  <a:cubicBezTo>
                    <a:pt x="46849" y="49230"/>
                    <a:pt x="39077" y="42043"/>
                    <a:pt x="28392" y="42043"/>
                  </a:cubicBezTo>
                  <a:cubicBezTo>
                    <a:pt x="9158" y="42043"/>
                    <a:pt x="221" y="67764"/>
                    <a:pt x="221" y="70979"/>
                  </a:cubicBezTo>
                  <a:cubicBezTo>
                    <a:pt x="221" y="73437"/>
                    <a:pt x="2941" y="73437"/>
                    <a:pt x="3523" y="73437"/>
                  </a:cubicBezTo>
                  <a:cubicBezTo>
                    <a:pt x="6243" y="73437"/>
                    <a:pt x="6438" y="72492"/>
                    <a:pt x="7021" y="70411"/>
                  </a:cubicBezTo>
                  <a:cubicBezTo>
                    <a:pt x="12072" y="54147"/>
                    <a:pt x="20620" y="47339"/>
                    <a:pt x="27809" y="47339"/>
                  </a:cubicBezTo>
                  <a:cubicBezTo>
                    <a:pt x="30917" y="47339"/>
                    <a:pt x="32666" y="48852"/>
                    <a:pt x="32666" y="53958"/>
                  </a:cubicBezTo>
                  <a:cubicBezTo>
                    <a:pt x="32666" y="58308"/>
                    <a:pt x="31500" y="61144"/>
                    <a:pt x="26643" y="72870"/>
                  </a:cubicBezTo>
                  <a:lnTo>
                    <a:pt x="14403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9" name="Freeform 7568">
              <a:extLst>
                <a:ext uri="{FF2B5EF4-FFF2-40B4-BE49-F238E27FC236}">
                  <a16:creationId xmlns:a16="http://schemas.microsoft.com/office/drawing/2014/main" id="{249EBF44-BFA4-A146-9D31-32610908127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695207" y="4190925"/>
              <a:ext cx="65667" cy="120090"/>
            </a:xfrm>
            <a:custGeom>
              <a:avLst/>
              <a:gdLst>
                <a:gd name="connsiteX0" fmla="*/ 39854 w 65667"/>
                <a:gd name="connsiteY0" fmla="*/ 43562 h 120090"/>
                <a:gd name="connsiteX1" fmla="*/ 59671 w 65667"/>
                <a:gd name="connsiteY1" fmla="*/ 43562 h 120090"/>
                <a:gd name="connsiteX2" fmla="*/ 65888 w 65667"/>
                <a:gd name="connsiteY2" fmla="*/ 39402 h 120090"/>
                <a:gd name="connsiteX3" fmla="*/ 60060 w 65667"/>
                <a:gd name="connsiteY3" fmla="*/ 36754 h 120090"/>
                <a:gd name="connsiteX4" fmla="*/ 41603 w 65667"/>
                <a:gd name="connsiteY4" fmla="*/ 36754 h 120090"/>
                <a:gd name="connsiteX5" fmla="*/ 48791 w 65667"/>
                <a:gd name="connsiteY5" fmla="*/ 8765 h 120090"/>
                <a:gd name="connsiteX6" fmla="*/ 49374 w 65667"/>
                <a:gd name="connsiteY6" fmla="*/ 6117 h 120090"/>
                <a:gd name="connsiteX7" fmla="*/ 42769 w 65667"/>
                <a:gd name="connsiteY7" fmla="*/ 65 h 120090"/>
                <a:gd name="connsiteX8" fmla="*/ 33637 w 65667"/>
                <a:gd name="connsiteY8" fmla="*/ 8197 h 120090"/>
                <a:gd name="connsiteX9" fmla="*/ 26255 w 65667"/>
                <a:gd name="connsiteY9" fmla="*/ 36754 h 120090"/>
                <a:gd name="connsiteX10" fmla="*/ 6438 w 65667"/>
                <a:gd name="connsiteY10" fmla="*/ 36754 h 120090"/>
                <a:gd name="connsiteX11" fmla="*/ 221 w 65667"/>
                <a:gd name="connsiteY11" fmla="*/ 40915 h 120090"/>
                <a:gd name="connsiteX12" fmla="*/ 6049 w 65667"/>
                <a:gd name="connsiteY12" fmla="*/ 43562 h 120090"/>
                <a:gd name="connsiteX13" fmla="*/ 24506 w 65667"/>
                <a:gd name="connsiteY13" fmla="*/ 43562 h 120090"/>
                <a:gd name="connsiteX14" fmla="*/ 13043 w 65667"/>
                <a:gd name="connsiteY14" fmla="*/ 88194 h 120090"/>
                <a:gd name="connsiteX15" fmla="*/ 10129 w 65667"/>
                <a:gd name="connsiteY15" fmla="*/ 102189 h 120090"/>
                <a:gd name="connsiteX16" fmla="*/ 30917 w 65667"/>
                <a:gd name="connsiteY16" fmla="*/ 120155 h 120090"/>
                <a:gd name="connsiteX17" fmla="*/ 64723 w 65667"/>
                <a:gd name="connsiteY17" fmla="*/ 91220 h 120090"/>
                <a:gd name="connsiteX18" fmla="*/ 61614 w 65667"/>
                <a:gd name="connsiteY18" fmla="*/ 88762 h 120090"/>
                <a:gd name="connsiteX19" fmla="*/ 57534 w 65667"/>
                <a:gd name="connsiteY19" fmla="*/ 92355 h 120090"/>
                <a:gd name="connsiteX20" fmla="*/ 31500 w 65667"/>
                <a:gd name="connsiteY20" fmla="*/ 114860 h 120090"/>
                <a:gd name="connsiteX21" fmla="*/ 24700 w 65667"/>
                <a:gd name="connsiteY21" fmla="*/ 105593 h 120090"/>
                <a:gd name="connsiteX22" fmla="*/ 25866 w 65667"/>
                <a:gd name="connsiteY22" fmla="*/ 97839 h 120090"/>
                <a:gd name="connsiteX23" fmla="*/ 39854 w 65667"/>
                <a:gd name="connsiteY23" fmla="*/ 43562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54" y="43562"/>
                  </a:moveTo>
                  <a:lnTo>
                    <a:pt x="59671" y="43562"/>
                  </a:lnTo>
                  <a:cubicBezTo>
                    <a:pt x="63363" y="43562"/>
                    <a:pt x="65888" y="43562"/>
                    <a:pt x="65888" y="39402"/>
                  </a:cubicBezTo>
                  <a:cubicBezTo>
                    <a:pt x="65888" y="36754"/>
                    <a:pt x="63363" y="36754"/>
                    <a:pt x="60060" y="36754"/>
                  </a:cubicBezTo>
                  <a:lnTo>
                    <a:pt x="41603" y="36754"/>
                  </a:lnTo>
                  <a:lnTo>
                    <a:pt x="48791" y="8765"/>
                  </a:lnTo>
                  <a:cubicBezTo>
                    <a:pt x="48986" y="7819"/>
                    <a:pt x="49374" y="6873"/>
                    <a:pt x="49374" y="6117"/>
                  </a:cubicBezTo>
                  <a:cubicBezTo>
                    <a:pt x="49374" y="2713"/>
                    <a:pt x="46654" y="65"/>
                    <a:pt x="42769" y="65"/>
                  </a:cubicBezTo>
                  <a:cubicBezTo>
                    <a:pt x="37912" y="65"/>
                    <a:pt x="34997" y="3280"/>
                    <a:pt x="33637" y="8197"/>
                  </a:cubicBezTo>
                  <a:cubicBezTo>
                    <a:pt x="32277" y="12925"/>
                    <a:pt x="34803" y="3848"/>
                    <a:pt x="26255" y="36754"/>
                  </a:cubicBezTo>
                  <a:lnTo>
                    <a:pt x="6438" y="36754"/>
                  </a:lnTo>
                  <a:cubicBezTo>
                    <a:pt x="2746" y="36754"/>
                    <a:pt x="221" y="36754"/>
                    <a:pt x="221" y="40915"/>
                  </a:cubicBezTo>
                  <a:cubicBezTo>
                    <a:pt x="221" y="43562"/>
                    <a:pt x="2552" y="43562"/>
                    <a:pt x="6049" y="43562"/>
                  </a:cubicBezTo>
                  <a:lnTo>
                    <a:pt x="24506" y="43562"/>
                  </a:lnTo>
                  <a:lnTo>
                    <a:pt x="13043" y="88194"/>
                  </a:lnTo>
                  <a:cubicBezTo>
                    <a:pt x="11878" y="92922"/>
                    <a:pt x="10129" y="99731"/>
                    <a:pt x="10129" y="102189"/>
                  </a:cubicBezTo>
                  <a:cubicBezTo>
                    <a:pt x="10129" y="113347"/>
                    <a:pt x="19843" y="120155"/>
                    <a:pt x="30917" y="120155"/>
                  </a:cubicBezTo>
                  <a:cubicBezTo>
                    <a:pt x="52483" y="120155"/>
                    <a:pt x="64723" y="93679"/>
                    <a:pt x="64723" y="91220"/>
                  </a:cubicBezTo>
                  <a:cubicBezTo>
                    <a:pt x="64723" y="88762"/>
                    <a:pt x="62197" y="88762"/>
                    <a:pt x="61614" y="88762"/>
                  </a:cubicBezTo>
                  <a:cubicBezTo>
                    <a:pt x="59283" y="88762"/>
                    <a:pt x="59088" y="89140"/>
                    <a:pt x="57534" y="92355"/>
                  </a:cubicBezTo>
                  <a:cubicBezTo>
                    <a:pt x="52094" y="104270"/>
                    <a:pt x="42186" y="114860"/>
                    <a:pt x="31500" y="114860"/>
                  </a:cubicBezTo>
                  <a:cubicBezTo>
                    <a:pt x="27420" y="114860"/>
                    <a:pt x="24700" y="112402"/>
                    <a:pt x="24700" y="105593"/>
                  </a:cubicBezTo>
                  <a:cubicBezTo>
                    <a:pt x="24700" y="103702"/>
                    <a:pt x="25477" y="99731"/>
                    <a:pt x="25866" y="97839"/>
                  </a:cubicBezTo>
                  <a:lnTo>
                    <a:pt x="39854" y="435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0" name="Freeform 7569">
              <a:extLst>
                <a:ext uri="{FF2B5EF4-FFF2-40B4-BE49-F238E27FC236}">
                  <a16:creationId xmlns:a16="http://schemas.microsoft.com/office/drawing/2014/main" id="{E06BADA7-6000-D002-7839-F76EEA561BC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784490" y="4192060"/>
              <a:ext cx="142992" cy="139380"/>
            </a:xfrm>
            <a:custGeom>
              <a:avLst/>
              <a:gdLst>
                <a:gd name="connsiteX0" fmla="*/ 76577 w 142992"/>
                <a:gd name="connsiteY0" fmla="*/ 74389 h 139380"/>
                <a:gd name="connsiteX1" fmla="*/ 136027 w 142992"/>
                <a:gd name="connsiteY1" fmla="*/ 74389 h 139380"/>
                <a:gd name="connsiteX2" fmla="*/ 143216 w 142992"/>
                <a:gd name="connsiteY2" fmla="*/ 69850 h 139380"/>
                <a:gd name="connsiteX3" fmla="*/ 136027 w 142992"/>
                <a:gd name="connsiteY3" fmla="*/ 65122 h 139380"/>
                <a:gd name="connsiteX4" fmla="*/ 76577 w 142992"/>
                <a:gd name="connsiteY4" fmla="*/ 65122 h 139380"/>
                <a:gd name="connsiteX5" fmla="*/ 76577 w 142992"/>
                <a:gd name="connsiteY5" fmla="*/ 7063 h 139380"/>
                <a:gd name="connsiteX6" fmla="*/ 71914 w 142992"/>
                <a:gd name="connsiteY6" fmla="*/ 65 h 139380"/>
                <a:gd name="connsiteX7" fmla="*/ 67057 w 142992"/>
                <a:gd name="connsiteY7" fmla="*/ 7063 h 139380"/>
                <a:gd name="connsiteX8" fmla="*/ 67057 w 142992"/>
                <a:gd name="connsiteY8" fmla="*/ 65122 h 139380"/>
                <a:gd name="connsiteX9" fmla="*/ 7412 w 142992"/>
                <a:gd name="connsiteY9" fmla="*/ 65122 h 139380"/>
                <a:gd name="connsiteX10" fmla="*/ 224 w 142992"/>
                <a:gd name="connsiteY10" fmla="*/ 69661 h 139380"/>
                <a:gd name="connsiteX11" fmla="*/ 7412 w 142992"/>
                <a:gd name="connsiteY11" fmla="*/ 74389 h 139380"/>
                <a:gd name="connsiteX12" fmla="*/ 67057 w 142992"/>
                <a:gd name="connsiteY12" fmla="*/ 74389 h 139380"/>
                <a:gd name="connsiteX13" fmla="*/ 67057 w 142992"/>
                <a:gd name="connsiteY13" fmla="*/ 132448 h 139380"/>
                <a:gd name="connsiteX14" fmla="*/ 71720 w 142992"/>
                <a:gd name="connsiteY14" fmla="*/ 139446 h 139380"/>
                <a:gd name="connsiteX15" fmla="*/ 76577 w 142992"/>
                <a:gd name="connsiteY15" fmla="*/ 132448 h 139380"/>
                <a:gd name="connsiteX16" fmla="*/ 76577 w 142992"/>
                <a:gd name="connsiteY16" fmla="*/ 74389 h 1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92" h="139380">
                  <a:moveTo>
                    <a:pt x="76577" y="74389"/>
                  </a:moveTo>
                  <a:lnTo>
                    <a:pt x="136027" y="74389"/>
                  </a:lnTo>
                  <a:cubicBezTo>
                    <a:pt x="138553" y="74389"/>
                    <a:pt x="143216" y="74389"/>
                    <a:pt x="143216" y="69850"/>
                  </a:cubicBezTo>
                  <a:cubicBezTo>
                    <a:pt x="143216" y="65122"/>
                    <a:pt x="138747" y="65122"/>
                    <a:pt x="136027" y="65122"/>
                  </a:cubicBezTo>
                  <a:lnTo>
                    <a:pt x="76577" y="65122"/>
                  </a:lnTo>
                  <a:lnTo>
                    <a:pt x="76577" y="7063"/>
                  </a:lnTo>
                  <a:cubicBezTo>
                    <a:pt x="76577" y="4604"/>
                    <a:pt x="76577" y="65"/>
                    <a:pt x="71914" y="65"/>
                  </a:cubicBezTo>
                  <a:cubicBezTo>
                    <a:pt x="67057" y="65"/>
                    <a:pt x="67057" y="4415"/>
                    <a:pt x="67057" y="7063"/>
                  </a:cubicBezTo>
                  <a:lnTo>
                    <a:pt x="67057" y="65122"/>
                  </a:lnTo>
                  <a:lnTo>
                    <a:pt x="7412" y="65122"/>
                  </a:lnTo>
                  <a:cubicBezTo>
                    <a:pt x="4886" y="65122"/>
                    <a:pt x="224" y="65122"/>
                    <a:pt x="224" y="69661"/>
                  </a:cubicBezTo>
                  <a:cubicBezTo>
                    <a:pt x="224" y="74389"/>
                    <a:pt x="4692" y="74389"/>
                    <a:pt x="7412" y="74389"/>
                  </a:cubicBezTo>
                  <a:lnTo>
                    <a:pt x="67057" y="74389"/>
                  </a:lnTo>
                  <a:lnTo>
                    <a:pt x="67057" y="132448"/>
                  </a:lnTo>
                  <a:cubicBezTo>
                    <a:pt x="67057" y="134907"/>
                    <a:pt x="67057" y="139446"/>
                    <a:pt x="71720" y="139446"/>
                  </a:cubicBezTo>
                  <a:cubicBezTo>
                    <a:pt x="76577" y="139446"/>
                    <a:pt x="76577" y="135096"/>
                    <a:pt x="76577" y="132448"/>
                  </a:cubicBezTo>
                  <a:lnTo>
                    <a:pt x="76577" y="743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1" name="Freeform 7570">
              <a:extLst>
                <a:ext uri="{FF2B5EF4-FFF2-40B4-BE49-F238E27FC236}">
                  <a16:creationId xmlns:a16="http://schemas.microsoft.com/office/drawing/2014/main" id="{D71D2BE0-763D-47EA-9B4C-FA5C89AD092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962451" y="4183550"/>
              <a:ext cx="70718" cy="125574"/>
            </a:xfrm>
            <a:custGeom>
              <a:avLst/>
              <a:gdLst>
                <a:gd name="connsiteX0" fmla="*/ 44138 w 70718"/>
                <a:gd name="connsiteY0" fmla="*/ 5361 h 125574"/>
                <a:gd name="connsiteX1" fmla="*/ 38309 w 70718"/>
                <a:gd name="connsiteY1" fmla="*/ 65 h 125574"/>
                <a:gd name="connsiteX2" fmla="*/ 230 w 70718"/>
                <a:gd name="connsiteY2" fmla="*/ 12169 h 125574"/>
                <a:gd name="connsiteX3" fmla="*/ 230 w 70718"/>
                <a:gd name="connsiteY3" fmla="*/ 18977 h 125574"/>
                <a:gd name="connsiteX4" fmla="*/ 28401 w 70718"/>
                <a:gd name="connsiteY4" fmla="*/ 13682 h 125574"/>
                <a:gd name="connsiteX5" fmla="*/ 28401 w 70718"/>
                <a:gd name="connsiteY5" fmla="*/ 110132 h 125574"/>
                <a:gd name="connsiteX6" fmla="*/ 8973 w 70718"/>
                <a:gd name="connsiteY6" fmla="*/ 118832 h 125574"/>
                <a:gd name="connsiteX7" fmla="*/ 1590 w 70718"/>
                <a:gd name="connsiteY7" fmla="*/ 118832 h 125574"/>
                <a:gd name="connsiteX8" fmla="*/ 1590 w 70718"/>
                <a:gd name="connsiteY8" fmla="*/ 125640 h 125574"/>
                <a:gd name="connsiteX9" fmla="*/ 36172 w 70718"/>
                <a:gd name="connsiteY9" fmla="*/ 124883 h 125574"/>
                <a:gd name="connsiteX10" fmla="*/ 70949 w 70718"/>
                <a:gd name="connsiteY10" fmla="*/ 125640 h 125574"/>
                <a:gd name="connsiteX11" fmla="*/ 70949 w 70718"/>
                <a:gd name="connsiteY11" fmla="*/ 118832 h 125574"/>
                <a:gd name="connsiteX12" fmla="*/ 63566 w 70718"/>
                <a:gd name="connsiteY12" fmla="*/ 118832 h 125574"/>
                <a:gd name="connsiteX13" fmla="*/ 44138 w 70718"/>
                <a:gd name="connsiteY13" fmla="*/ 110132 h 125574"/>
                <a:gd name="connsiteX14" fmla="*/ 44138 w 70718"/>
                <a:gd name="connsiteY14" fmla="*/ 5361 h 12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718" h="125574">
                  <a:moveTo>
                    <a:pt x="44138" y="5361"/>
                  </a:moveTo>
                  <a:cubicBezTo>
                    <a:pt x="44138" y="254"/>
                    <a:pt x="43749" y="65"/>
                    <a:pt x="38309" y="65"/>
                  </a:cubicBezTo>
                  <a:cubicBezTo>
                    <a:pt x="25875" y="11980"/>
                    <a:pt x="8195" y="12169"/>
                    <a:pt x="230" y="12169"/>
                  </a:cubicBezTo>
                  <a:lnTo>
                    <a:pt x="230" y="18977"/>
                  </a:lnTo>
                  <a:cubicBezTo>
                    <a:pt x="4893" y="18977"/>
                    <a:pt x="17715" y="18977"/>
                    <a:pt x="28401" y="13682"/>
                  </a:cubicBezTo>
                  <a:lnTo>
                    <a:pt x="28401" y="110132"/>
                  </a:lnTo>
                  <a:cubicBezTo>
                    <a:pt x="28401" y="116373"/>
                    <a:pt x="28401" y="118832"/>
                    <a:pt x="8973" y="118832"/>
                  </a:cubicBezTo>
                  <a:lnTo>
                    <a:pt x="1590" y="118832"/>
                  </a:lnTo>
                  <a:lnTo>
                    <a:pt x="1590" y="125640"/>
                  </a:lnTo>
                  <a:cubicBezTo>
                    <a:pt x="5087" y="125451"/>
                    <a:pt x="28984" y="124883"/>
                    <a:pt x="36172" y="124883"/>
                  </a:cubicBezTo>
                  <a:cubicBezTo>
                    <a:pt x="42195" y="124883"/>
                    <a:pt x="66675" y="125451"/>
                    <a:pt x="70949" y="125640"/>
                  </a:cubicBezTo>
                  <a:lnTo>
                    <a:pt x="70949" y="118832"/>
                  </a:lnTo>
                  <a:lnTo>
                    <a:pt x="63566" y="118832"/>
                  </a:lnTo>
                  <a:cubicBezTo>
                    <a:pt x="44138" y="118832"/>
                    <a:pt x="44138" y="116373"/>
                    <a:pt x="44138" y="110132"/>
                  </a:cubicBezTo>
                  <a:lnTo>
                    <a:pt x="44138" y="53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2" name="Freeform 7571">
              <a:extLst>
                <a:ext uri="{FF2B5EF4-FFF2-40B4-BE49-F238E27FC236}">
                  <a16:creationId xmlns:a16="http://schemas.microsoft.com/office/drawing/2014/main" id="{7F41BFEE-0AF4-56C1-4B0A-A4369D0B275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089654" y="4213428"/>
              <a:ext cx="32473" cy="80780"/>
            </a:xfrm>
            <a:custGeom>
              <a:avLst/>
              <a:gdLst>
                <a:gd name="connsiteX0" fmla="*/ 32707 w 32473"/>
                <a:gd name="connsiteY0" fmla="*/ 28431 h 80780"/>
                <a:gd name="connsiteX1" fmla="*/ 14944 w 32473"/>
                <a:gd name="connsiteY1" fmla="*/ 63 h 80780"/>
                <a:gd name="connsiteX2" fmla="*/ 234 w 32473"/>
                <a:gd name="connsiteY2" fmla="*/ 14382 h 80780"/>
                <a:gd name="connsiteX3" fmla="*/ 14944 w 32473"/>
                <a:gd name="connsiteY3" fmla="*/ 28701 h 80780"/>
                <a:gd name="connsiteX4" fmla="*/ 24658 w 32473"/>
                <a:gd name="connsiteY4" fmla="*/ 25189 h 80780"/>
                <a:gd name="connsiteX5" fmla="*/ 26046 w 32473"/>
                <a:gd name="connsiteY5" fmla="*/ 24378 h 80780"/>
                <a:gd name="connsiteX6" fmla="*/ 26601 w 32473"/>
                <a:gd name="connsiteY6" fmla="*/ 28431 h 80780"/>
                <a:gd name="connsiteX7" fmla="*/ 7728 w 32473"/>
                <a:gd name="connsiteY7" fmla="*/ 73549 h 80780"/>
                <a:gd name="connsiteX8" fmla="*/ 4675 w 32473"/>
                <a:gd name="connsiteY8" fmla="*/ 77871 h 80780"/>
                <a:gd name="connsiteX9" fmla="*/ 7450 w 32473"/>
                <a:gd name="connsiteY9" fmla="*/ 80843 h 80780"/>
                <a:gd name="connsiteX10" fmla="*/ 32707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707" y="28431"/>
                  </a:moveTo>
                  <a:cubicBezTo>
                    <a:pt x="32707" y="10599"/>
                    <a:pt x="25769" y="63"/>
                    <a:pt x="14944" y="63"/>
                  </a:cubicBezTo>
                  <a:cubicBezTo>
                    <a:pt x="5785" y="63"/>
                    <a:pt x="234" y="6817"/>
                    <a:pt x="234" y="14382"/>
                  </a:cubicBezTo>
                  <a:cubicBezTo>
                    <a:pt x="234" y="21676"/>
                    <a:pt x="5785" y="28701"/>
                    <a:pt x="14944" y="28701"/>
                  </a:cubicBezTo>
                  <a:cubicBezTo>
                    <a:pt x="18275" y="28701"/>
                    <a:pt x="21883" y="27620"/>
                    <a:pt x="24658" y="25189"/>
                  </a:cubicBezTo>
                  <a:cubicBezTo>
                    <a:pt x="25491" y="24648"/>
                    <a:pt x="25769" y="24378"/>
                    <a:pt x="26046" y="24378"/>
                  </a:cubicBezTo>
                  <a:cubicBezTo>
                    <a:pt x="26324" y="24378"/>
                    <a:pt x="26601" y="24648"/>
                    <a:pt x="26601" y="28431"/>
                  </a:cubicBezTo>
                  <a:cubicBezTo>
                    <a:pt x="26601" y="48423"/>
                    <a:pt x="16887" y="64633"/>
                    <a:pt x="7728" y="73549"/>
                  </a:cubicBezTo>
                  <a:cubicBezTo>
                    <a:pt x="4675" y="76521"/>
                    <a:pt x="4675" y="77061"/>
                    <a:pt x="4675" y="77871"/>
                  </a:cubicBezTo>
                  <a:cubicBezTo>
                    <a:pt x="4675" y="79763"/>
                    <a:pt x="6063" y="80843"/>
                    <a:pt x="7450" y="80843"/>
                  </a:cubicBezTo>
                  <a:cubicBezTo>
                    <a:pt x="10503" y="80843"/>
                    <a:pt x="32707" y="60040"/>
                    <a:pt x="32707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3" name="Freeform 7572">
              <a:extLst>
                <a:ext uri="{FF2B5EF4-FFF2-40B4-BE49-F238E27FC236}">
                  <a16:creationId xmlns:a16="http://schemas.microsoft.com/office/drawing/2014/main" id="{31C0E969-9B33-2590-D859-B0CD8720F4D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213007" y="4213428"/>
              <a:ext cx="29419" cy="28637"/>
            </a:xfrm>
            <a:custGeom>
              <a:avLst/>
              <a:gdLst>
                <a:gd name="connsiteX0" fmla="*/ 29659 w 29419"/>
                <a:gd name="connsiteY0" fmla="*/ 14382 h 28637"/>
                <a:gd name="connsiteX1" fmla="*/ 14949 w 29419"/>
                <a:gd name="connsiteY1" fmla="*/ 63 h 28637"/>
                <a:gd name="connsiteX2" fmla="*/ 239 w 29419"/>
                <a:gd name="connsiteY2" fmla="*/ 14382 h 28637"/>
                <a:gd name="connsiteX3" fmla="*/ 14949 w 29419"/>
                <a:gd name="connsiteY3" fmla="*/ 28701 h 28637"/>
                <a:gd name="connsiteX4" fmla="*/ 29659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59" y="14382"/>
                  </a:moveTo>
                  <a:cubicBezTo>
                    <a:pt x="29659" y="6547"/>
                    <a:pt x="22998" y="63"/>
                    <a:pt x="14949" y="63"/>
                  </a:cubicBezTo>
                  <a:cubicBezTo>
                    <a:pt x="6900" y="63"/>
                    <a:pt x="239" y="6547"/>
                    <a:pt x="239" y="14382"/>
                  </a:cubicBezTo>
                  <a:cubicBezTo>
                    <a:pt x="239" y="22217"/>
                    <a:pt x="6900" y="28701"/>
                    <a:pt x="14949" y="28701"/>
                  </a:cubicBezTo>
                  <a:cubicBezTo>
                    <a:pt x="22998" y="28701"/>
                    <a:pt x="29659" y="22217"/>
                    <a:pt x="29659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4" name="Freeform 7573">
              <a:extLst>
                <a:ext uri="{FF2B5EF4-FFF2-40B4-BE49-F238E27FC236}">
                  <a16:creationId xmlns:a16="http://schemas.microsoft.com/office/drawing/2014/main" id="{0839E2D2-D57A-11DE-A94C-F190CC190E3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336361" y="4213428"/>
              <a:ext cx="29419" cy="28637"/>
            </a:xfrm>
            <a:custGeom>
              <a:avLst/>
              <a:gdLst>
                <a:gd name="connsiteX0" fmla="*/ 29663 w 29419"/>
                <a:gd name="connsiteY0" fmla="*/ 14382 h 28637"/>
                <a:gd name="connsiteX1" fmla="*/ 14953 w 29419"/>
                <a:gd name="connsiteY1" fmla="*/ 63 h 28637"/>
                <a:gd name="connsiteX2" fmla="*/ 243 w 29419"/>
                <a:gd name="connsiteY2" fmla="*/ 14382 h 28637"/>
                <a:gd name="connsiteX3" fmla="*/ 14953 w 29419"/>
                <a:gd name="connsiteY3" fmla="*/ 28701 h 28637"/>
                <a:gd name="connsiteX4" fmla="*/ 29663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63" y="14382"/>
                  </a:moveTo>
                  <a:cubicBezTo>
                    <a:pt x="29663" y="6547"/>
                    <a:pt x="23002" y="63"/>
                    <a:pt x="14953" y="63"/>
                  </a:cubicBezTo>
                  <a:cubicBezTo>
                    <a:pt x="6904" y="63"/>
                    <a:pt x="243" y="6547"/>
                    <a:pt x="243" y="14382"/>
                  </a:cubicBezTo>
                  <a:cubicBezTo>
                    <a:pt x="243" y="22217"/>
                    <a:pt x="6904" y="28701"/>
                    <a:pt x="14953" y="28701"/>
                  </a:cubicBezTo>
                  <a:cubicBezTo>
                    <a:pt x="23002" y="28701"/>
                    <a:pt x="29663" y="22217"/>
                    <a:pt x="29663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5" name="Freeform 7574">
              <a:extLst>
                <a:ext uri="{FF2B5EF4-FFF2-40B4-BE49-F238E27FC236}">
                  <a16:creationId xmlns:a16="http://schemas.microsoft.com/office/drawing/2014/main" id="{B009B838-D331-BC1C-799B-226B6A02D91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459714" y="4213428"/>
              <a:ext cx="29419" cy="28637"/>
            </a:xfrm>
            <a:custGeom>
              <a:avLst/>
              <a:gdLst>
                <a:gd name="connsiteX0" fmla="*/ 29668 w 29419"/>
                <a:gd name="connsiteY0" fmla="*/ 14382 h 28637"/>
                <a:gd name="connsiteX1" fmla="*/ 14958 w 29419"/>
                <a:gd name="connsiteY1" fmla="*/ 63 h 28637"/>
                <a:gd name="connsiteX2" fmla="*/ 248 w 29419"/>
                <a:gd name="connsiteY2" fmla="*/ 14382 h 28637"/>
                <a:gd name="connsiteX3" fmla="*/ 14958 w 29419"/>
                <a:gd name="connsiteY3" fmla="*/ 28701 h 28637"/>
                <a:gd name="connsiteX4" fmla="*/ 29668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68" y="14382"/>
                  </a:moveTo>
                  <a:cubicBezTo>
                    <a:pt x="29668" y="6547"/>
                    <a:pt x="23006" y="63"/>
                    <a:pt x="14958" y="63"/>
                  </a:cubicBezTo>
                  <a:cubicBezTo>
                    <a:pt x="6909" y="63"/>
                    <a:pt x="248" y="6547"/>
                    <a:pt x="248" y="14382"/>
                  </a:cubicBezTo>
                  <a:cubicBezTo>
                    <a:pt x="248" y="22217"/>
                    <a:pt x="6909" y="28701"/>
                    <a:pt x="14958" y="28701"/>
                  </a:cubicBezTo>
                  <a:cubicBezTo>
                    <a:pt x="23006" y="28701"/>
                    <a:pt x="29668" y="22217"/>
                    <a:pt x="29668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6" name="Freeform 7575">
              <a:extLst>
                <a:ext uri="{FF2B5EF4-FFF2-40B4-BE49-F238E27FC236}">
                  <a16:creationId xmlns:a16="http://schemas.microsoft.com/office/drawing/2014/main" id="{A659C6FE-B9C9-671D-4446-701C5ABB089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583067" y="4213428"/>
              <a:ext cx="32473" cy="80780"/>
            </a:xfrm>
            <a:custGeom>
              <a:avLst/>
              <a:gdLst>
                <a:gd name="connsiteX0" fmla="*/ 32725 w 32473"/>
                <a:gd name="connsiteY0" fmla="*/ 28431 h 80780"/>
                <a:gd name="connsiteX1" fmla="*/ 14962 w 32473"/>
                <a:gd name="connsiteY1" fmla="*/ 63 h 80780"/>
                <a:gd name="connsiteX2" fmla="*/ 252 w 32473"/>
                <a:gd name="connsiteY2" fmla="*/ 14382 h 80780"/>
                <a:gd name="connsiteX3" fmla="*/ 14962 w 32473"/>
                <a:gd name="connsiteY3" fmla="*/ 28701 h 80780"/>
                <a:gd name="connsiteX4" fmla="*/ 24676 w 32473"/>
                <a:gd name="connsiteY4" fmla="*/ 25189 h 80780"/>
                <a:gd name="connsiteX5" fmla="*/ 26064 w 32473"/>
                <a:gd name="connsiteY5" fmla="*/ 24378 h 80780"/>
                <a:gd name="connsiteX6" fmla="*/ 26619 w 32473"/>
                <a:gd name="connsiteY6" fmla="*/ 28431 h 80780"/>
                <a:gd name="connsiteX7" fmla="*/ 7746 w 32473"/>
                <a:gd name="connsiteY7" fmla="*/ 73549 h 80780"/>
                <a:gd name="connsiteX8" fmla="*/ 4693 w 32473"/>
                <a:gd name="connsiteY8" fmla="*/ 77871 h 80780"/>
                <a:gd name="connsiteX9" fmla="*/ 7468 w 32473"/>
                <a:gd name="connsiteY9" fmla="*/ 80843 h 80780"/>
                <a:gd name="connsiteX10" fmla="*/ 32725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725" y="28431"/>
                  </a:moveTo>
                  <a:cubicBezTo>
                    <a:pt x="32725" y="10599"/>
                    <a:pt x="25786" y="63"/>
                    <a:pt x="14962" y="63"/>
                  </a:cubicBezTo>
                  <a:cubicBezTo>
                    <a:pt x="5803" y="63"/>
                    <a:pt x="252" y="6817"/>
                    <a:pt x="252" y="14382"/>
                  </a:cubicBezTo>
                  <a:cubicBezTo>
                    <a:pt x="252" y="21676"/>
                    <a:pt x="5803" y="28701"/>
                    <a:pt x="14962" y="28701"/>
                  </a:cubicBezTo>
                  <a:cubicBezTo>
                    <a:pt x="18293" y="28701"/>
                    <a:pt x="21901" y="27620"/>
                    <a:pt x="24676" y="25189"/>
                  </a:cubicBezTo>
                  <a:cubicBezTo>
                    <a:pt x="25509" y="24648"/>
                    <a:pt x="25786" y="24378"/>
                    <a:pt x="26064" y="24378"/>
                  </a:cubicBezTo>
                  <a:cubicBezTo>
                    <a:pt x="26341" y="24378"/>
                    <a:pt x="26619" y="24648"/>
                    <a:pt x="26619" y="28431"/>
                  </a:cubicBezTo>
                  <a:cubicBezTo>
                    <a:pt x="26619" y="48423"/>
                    <a:pt x="16905" y="64633"/>
                    <a:pt x="7746" y="73549"/>
                  </a:cubicBezTo>
                  <a:cubicBezTo>
                    <a:pt x="4693" y="76521"/>
                    <a:pt x="4693" y="77061"/>
                    <a:pt x="4693" y="77871"/>
                  </a:cubicBezTo>
                  <a:cubicBezTo>
                    <a:pt x="4693" y="79763"/>
                    <a:pt x="6080" y="80843"/>
                    <a:pt x="7468" y="80843"/>
                  </a:cubicBezTo>
                  <a:cubicBezTo>
                    <a:pt x="10521" y="80843"/>
                    <a:pt x="32725" y="60040"/>
                    <a:pt x="32725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7" name="Freeform 7576">
              <a:extLst>
                <a:ext uri="{FF2B5EF4-FFF2-40B4-BE49-F238E27FC236}">
                  <a16:creationId xmlns:a16="http://schemas.microsoft.com/office/drawing/2014/main" id="{2723C0FB-0CEA-4116-0870-3F0167D0392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690601" y="4122651"/>
              <a:ext cx="142659" cy="122386"/>
            </a:xfrm>
            <a:custGeom>
              <a:avLst/>
              <a:gdLst>
                <a:gd name="connsiteX0" fmla="*/ 89349 w 142659"/>
                <a:gd name="connsiteY0" fmla="*/ 104348 h 122386"/>
                <a:gd name="connsiteX1" fmla="*/ 114051 w 142659"/>
                <a:gd name="connsiteY1" fmla="*/ 122449 h 122386"/>
                <a:gd name="connsiteX2" fmla="*/ 134589 w 142659"/>
                <a:gd name="connsiteY2" fmla="*/ 107590 h 122386"/>
                <a:gd name="connsiteX3" fmla="*/ 142916 w 142659"/>
                <a:gd name="connsiteY3" fmla="*/ 80843 h 122386"/>
                <a:gd name="connsiteX4" fmla="*/ 139585 w 142659"/>
                <a:gd name="connsiteY4" fmla="*/ 78142 h 122386"/>
                <a:gd name="connsiteX5" fmla="*/ 135699 w 142659"/>
                <a:gd name="connsiteY5" fmla="*/ 83005 h 122386"/>
                <a:gd name="connsiteX6" fmla="*/ 114883 w 142659"/>
                <a:gd name="connsiteY6" fmla="*/ 116506 h 122386"/>
                <a:gd name="connsiteX7" fmla="*/ 106279 w 142659"/>
                <a:gd name="connsiteY7" fmla="*/ 104078 h 122386"/>
                <a:gd name="connsiteX8" fmla="*/ 111830 w 142659"/>
                <a:gd name="connsiteY8" fmla="*/ 75980 h 122386"/>
                <a:gd name="connsiteX9" fmla="*/ 119602 w 142659"/>
                <a:gd name="connsiteY9" fmla="*/ 46802 h 122386"/>
                <a:gd name="connsiteX10" fmla="*/ 124320 w 142659"/>
                <a:gd name="connsiteY10" fmla="*/ 28431 h 122386"/>
                <a:gd name="connsiteX11" fmla="*/ 128483 w 142659"/>
                <a:gd name="connsiteY11" fmla="*/ 10329 h 122386"/>
                <a:gd name="connsiteX12" fmla="*/ 120434 w 142659"/>
                <a:gd name="connsiteY12" fmla="*/ 3035 h 122386"/>
                <a:gd name="connsiteX13" fmla="*/ 109610 w 142659"/>
                <a:gd name="connsiteY13" fmla="*/ 12491 h 122386"/>
                <a:gd name="connsiteX14" fmla="*/ 88794 w 142659"/>
                <a:gd name="connsiteY14" fmla="*/ 93811 h 122386"/>
                <a:gd name="connsiteX15" fmla="*/ 57154 w 142659"/>
                <a:gd name="connsiteY15" fmla="*/ 116506 h 122386"/>
                <a:gd name="connsiteX16" fmla="*/ 39946 w 142659"/>
                <a:gd name="connsiteY16" fmla="*/ 94352 h 122386"/>
                <a:gd name="connsiteX17" fmla="*/ 54933 w 142659"/>
                <a:gd name="connsiteY17" fmla="*/ 39237 h 122386"/>
                <a:gd name="connsiteX18" fmla="*/ 59651 w 142659"/>
                <a:gd name="connsiteY18" fmla="*/ 22217 h 122386"/>
                <a:gd name="connsiteX19" fmla="*/ 36893 w 142659"/>
                <a:gd name="connsiteY19" fmla="*/ 63 h 122386"/>
                <a:gd name="connsiteX20" fmla="*/ 256 w 142659"/>
                <a:gd name="connsiteY20" fmla="*/ 41669 h 122386"/>
                <a:gd name="connsiteX21" fmla="*/ 3587 w 142659"/>
                <a:gd name="connsiteY21" fmla="*/ 44371 h 122386"/>
                <a:gd name="connsiteX22" fmla="*/ 8028 w 142659"/>
                <a:gd name="connsiteY22" fmla="*/ 39507 h 122386"/>
                <a:gd name="connsiteX23" fmla="*/ 36060 w 142659"/>
                <a:gd name="connsiteY23" fmla="*/ 6006 h 122386"/>
                <a:gd name="connsiteX24" fmla="*/ 42999 w 142659"/>
                <a:gd name="connsiteY24" fmla="*/ 14922 h 122386"/>
                <a:gd name="connsiteX25" fmla="*/ 38280 w 142659"/>
                <a:gd name="connsiteY25" fmla="*/ 33294 h 122386"/>
                <a:gd name="connsiteX26" fmla="*/ 22183 w 142659"/>
                <a:gd name="connsiteY26" fmla="*/ 90029 h 122386"/>
                <a:gd name="connsiteX27" fmla="*/ 56321 w 142659"/>
                <a:gd name="connsiteY27" fmla="*/ 122449 h 122386"/>
                <a:gd name="connsiteX28" fmla="*/ 89349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349" y="104348"/>
                  </a:moveTo>
                  <a:cubicBezTo>
                    <a:pt x="92402" y="115425"/>
                    <a:pt x="102116" y="122449"/>
                    <a:pt x="114051" y="122449"/>
                  </a:cubicBezTo>
                  <a:cubicBezTo>
                    <a:pt x="123765" y="122449"/>
                    <a:pt x="130148" y="116236"/>
                    <a:pt x="134589" y="107590"/>
                  </a:cubicBezTo>
                  <a:cubicBezTo>
                    <a:pt x="139307" y="97864"/>
                    <a:pt x="142916" y="81384"/>
                    <a:pt x="142916" y="80843"/>
                  </a:cubicBezTo>
                  <a:cubicBezTo>
                    <a:pt x="142916" y="78142"/>
                    <a:pt x="140418" y="78142"/>
                    <a:pt x="139585" y="78142"/>
                  </a:cubicBezTo>
                  <a:cubicBezTo>
                    <a:pt x="136809" y="78142"/>
                    <a:pt x="136532" y="79222"/>
                    <a:pt x="135699" y="83005"/>
                  </a:cubicBezTo>
                  <a:cubicBezTo>
                    <a:pt x="131814" y="98134"/>
                    <a:pt x="126540" y="116506"/>
                    <a:pt x="114883" y="116506"/>
                  </a:cubicBezTo>
                  <a:cubicBezTo>
                    <a:pt x="109055" y="116506"/>
                    <a:pt x="106279" y="112994"/>
                    <a:pt x="106279" y="104078"/>
                  </a:cubicBezTo>
                  <a:cubicBezTo>
                    <a:pt x="106279" y="98134"/>
                    <a:pt x="109610" y="85436"/>
                    <a:pt x="111830" y="75980"/>
                  </a:cubicBezTo>
                  <a:lnTo>
                    <a:pt x="119602" y="46802"/>
                  </a:lnTo>
                  <a:cubicBezTo>
                    <a:pt x="120434" y="42750"/>
                    <a:pt x="123210" y="32483"/>
                    <a:pt x="124320" y="28431"/>
                  </a:cubicBezTo>
                  <a:cubicBezTo>
                    <a:pt x="125708" y="22217"/>
                    <a:pt x="128483" y="11950"/>
                    <a:pt x="128483" y="10329"/>
                  </a:cubicBezTo>
                  <a:cubicBezTo>
                    <a:pt x="128483" y="5466"/>
                    <a:pt x="124597" y="3035"/>
                    <a:pt x="120434" y="3035"/>
                  </a:cubicBezTo>
                  <a:cubicBezTo>
                    <a:pt x="119047" y="3035"/>
                    <a:pt x="111830" y="3305"/>
                    <a:pt x="109610" y="12491"/>
                  </a:cubicBezTo>
                  <a:cubicBezTo>
                    <a:pt x="104337" y="32213"/>
                    <a:pt x="92124" y="79493"/>
                    <a:pt x="88794" y="93811"/>
                  </a:cubicBezTo>
                  <a:cubicBezTo>
                    <a:pt x="88516" y="94892"/>
                    <a:pt x="77414" y="116506"/>
                    <a:pt x="57154" y="116506"/>
                  </a:cubicBezTo>
                  <a:cubicBezTo>
                    <a:pt x="42721" y="116506"/>
                    <a:pt x="39946" y="104348"/>
                    <a:pt x="39946" y="94352"/>
                  </a:cubicBezTo>
                  <a:cubicBezTo>
                    <a:pt x="39946" y="79222"/>
                    <a:pt x="47717" y="57879"/>
                    <a:pt x="54933" y="39237"/>
                  </a:cubicBezTo>
                  <a:cubicBezTo>
                    <a:pt x="58264" y="31132"/>
                    <a:pt x="59651" y="27350"/>
                    <a:pt x="59651" y="22217"/>
                  </a:cubicBezTo>
                  <a:cubicBezTo>
                    <a:pt x="59651" y="10059"/>
                    <a:pt x="50770" y="63"/>
                    <a:pt x="36893" y="63"/>
                  </a:cubicBezTo>
                  <a:cubicBezTo>
                    <a:pt x="10526" y="63"/>
                    <a:pt x="256" y="39237"/>
                    <a:pt x="256" y="41669"/>
                  </a:cubicBezTo>
                  <a:cubicBezTo>
                    <a:pt x="256" y="44371"/>
                    <a:pt x="3032" y="44371"/>
                    <a:pt x="3587" y="44371"/>
                  </a:cubicBezTo>
                  <a:cubicBezTo>
                    <a:pt x="6362" y="44371"/>
                    <a:pt x="6640" y="43830"/>
                    <a:pt x="8028" y="39507"/>
                  </a:cubicBezTo>
                  <a:cubicBezTo>
                    <a:pt x="14966" y="16003"/>
                    <a:pt x="25513" y="6006"/>
                    <a:pt x="36060" y="6006"/>
                  </a:cubicBezTo>
                  <a:cubicBezTo>
                    <a:pt x="38558" y="6006"/>
                    <a:pt x="42999" y="6277"/>
                    <a:pt x="42999" y="14922"/>
                  </a:cubicBezTo>
                  <a:cubicBezTo>
                    <a:pt x="42999" y="21406"/>
                    <a:pt x="39946" y="29241"/>
                    <a:pt x="38280" y="33294"/>
                  </a:cubicBezTo>
                  <a:cubicBezTo>
                    <a:pt x="28011" y="60040"/>
                    <a:pt x="22183" y="76791"/>
                    <a:pt x="22183" y="90029"/>
                  </a:cubicBezTo>
                  <a:cubicBezTo>
                    <a:pt x="22183" y="115695"/>
                    <a:pt x="41333" y="122449"/>
                    <a:pt x="56321" y="122449"/>
                  </a:cubicBezTo>
                  <a:cubicBezTo>
                    <a:pt x="74639" y="122449"/>
                    <a:pt x="84631" y="110292"/>
                    <a:pt x="89349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8" name="Freeform 7577">
              <a:extLst>
                <a:ext uri="{FF2B5EF4-FFF2-40B4-BE49-F238E27FC236}">
                  <a16:creationId xmlns:a16="http://schemas.microsoft.com/office/drawing/2014/main" id="{19CDB214-E8B9-D500-87FE-AD0592C71F3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850567" y="4018638"/>
              <a:ext cx="58867" cy="127276"/>
            </a:xfrm>
            <a:custGeom>
              <a:avLst/>
              <a:gdLst>
                <a:gd name="connsiteX0" fmla="*/ 54078 w 58867"/>
                <a:gd name="connsiteY0" fmla="*/ 7246 h 127276"/>
                <a:gd name="connsiteX1" fmla="*/ 46307 w 58867"/>
                <a:gd name="connsiteY1" fmla="*/ 59 h 127276"/>
                <a:gd name="connsiteX2" fmla="*/ 35427 w 58867"/>
                <a:gd name="connsiteY2" fmla="*/ 10461 h 127276"/>
                <a:gd name="connsiteX3" fmla="*/ 43199 w 58867"/>
                <a:gd name="connsiteY3" fmla="*/ 17647 h 127276"/>
                <a:gd name="connsiteX4" fmla="*/ 54078 w 58867"/>
                <a:gd name="connsiteY4" fmla="*/ 7246 h 127276"/>
                <a:gd name="connsiteX5" fmla="*/ 14445 w 58867"/>
                <a:gd name="connsiteY5" fmla="*/ 103318 h 127276"/>
                <a:gd name="connsiteX6" fmla="*/ 12696 w 58867"/>
                <a:gd name="connsiteY6" fmla="*/ 111261 h 127276"/>
                <a:gd name="connsiteX7" fmla="*/ 31153 w 58867"/>
                <a:gd name="connsiteY7" fmla="*/ 127336 h 127276"/>
                <a:gd name="connsiteX8" fmla="*/ 59130 w 58867"/>
                <a:gd name="connsiteY8" fmla="*/ 98401 h 127276"/>
                <a:gd name="connsiteX9" fmla="*/ 56021 w 58867"/>
                <a:gd name="connsiteY9" fmla="*/ 95942 h 127276"/>
                <a:gd name="connsiteX10" fmla="*/ 52330 w 58867"/>
                <a:gd name="connsiteY10" fmla="*/ 99157 h 127276"/>
                <a:gd name="connsiteX11" fmla="*/ 31736 w 58867"/>
                <a:gd name="connsiteY11" fmla="*/ 122041 h 127276"/>
                <a:gd name="connsiteX12" fmla="*/ 26879 w 58867"/>
                <a:gd name="connsiteY12" fmla="*/ 115421 h 127276"/>
                <a:gd name="connsiteX13" fmla="*/ 29987 w 58867"/>
                <a:gd name="connsiteY13" fmla="*/ 103318 h 127276"/>
                <a:gd name="connsiteX14" fmla="*/ 36204 w 58867"/>
                <a:gd name="connsiteY14" fmla="*/ 88188 h 127276"/>
                <a:gd name="connsiteX15" fmla="*/ 45724 w 58867"/>
                <a:gd name="connsiteY15" fmla="*/ 64170 h 127276"/>
                <a:gd name="connsiteX16" fmla="*/ 46890 w 58867"/>
                <a:gd name="connsiteY16" fmla="*/ 58119 h 127276"/>
                <a:gd name="connsiteX17" fmla="*/ 28433 w 58867"/>
                <a:gd name="connsiteY17" fmla="*/ 42043 h 127276"/>
                <a:gd name="connsiteX18" fmla="*/ 262 w 58867"/>
                <a:gd name="connsiteY18" fmla="*/ 70979 h 127276"/>
                <a:gd name="connsiteX19" fmla="*/ 3565 w 58867"/>
                <a:gd name="connsiteY19" fmla="*/ 73437 h 127276"/>
                <a:gd name="connsiteX20" fmla="*/ 7062 w 58867"/>
                <a:gd name="connsiteY20" fmla="*/ 70411 h 127276"/>
                <a:gd name="connsiteX21" fmla="*/ 27850 w 58867"/>
                <a:gd name="connsiteY21" fmla="*/ 47339 h 127276"/>
                <a:gd name="connsiteX22" fmla="*/ 32707 w 58867"/>
                <a:gd name="connsiteY22" fmla="*/ 53958 h 127276"/>
                <a:gd name="connsiteX23" fmla="*/ 26685 w 58867"/>
                <a:gd name="connsiteY23" fmla="*/ 72870 h 127276"/>
                <a:gd name="connsiteX24" fmla="*/ 14445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78" y="7246"/>
                  </a:moveTo>
                  <a:cubicBezTo>
                    <a:pt x="54078" y="4220"/>
                    <a:pt x="51747" y="59"/>
                    <a:pt x="46307" y="59"/>
                  </a:cubicBezTo>
                  <a:cubicBezTo>
                    <a:pt x="41061" y="59"/>
                    <a:pt x="35427" y="4976"/>
                    <a:pt x="35427" y="10461"/>
                  </a:cubicBezTo>
                  <a:cubicBezTo>
                    <a:pt x="35427" y="13676"/>
                    <a:pt x="37953" y="17647"/>
                    <a:pt x="43199" y="17647"/>
                  </a:cubicBezTo>
                  <a:cubicBezTo>
                    <a:pt x="48833" y="17647"/>
                    <a:pt x="54078" y="12352"/>
                    <a:pt x="54078" y="7246"/>
                  </a:cubicBezTo>
                  <a:close/>
                  <a:moveTo>
                    <a:pt x="14445" y="103318"/>
                  </a:moveTo>
                  <a:cubicBezTo>
                    <a:pt x="13668" y="105776"/>
                    <a:pt x="12696" y="108046"/>
                    <a:pt x="12696" y="111261"/>
                  </a:cubicBezTo>
                  <a:cubicBezTo>
                    <a:pt x="12696" y="120149"/>
                    <a:pt x="20468" y="127336"/>
                    <a:pt x="31153" y="127336"/>
                  </a:cubicBezTo>
                  <a:cubicBezTo>
                    <a:pt x="50581" y="127336"/>
                    <a:pt x="59130" y="101238"/>
                    <a:pt x="59130" y="98401"/>
                  </a:cubicBezTo>
                  <a:cubicBezTo>
                    <a:pt x="59130" y="95942"/>
                    <a:pt x="56604" y="95942"/>
                    <a:pt x="56021" y="95942"/>
                  </a:cubicBezTo>
                  <a:cubicBezTo>
                    <a:pt x="53301" y="95942"/>
                    <a:pt x="53107" y="97077"/>
                    <a:pt x="52330" y="99157"/>
                  </a:cubicBezTo>
                  <a:cubicBezTo>
                    <a:pt x="47861" y="114287"/>
                    <a:pt x="39313" y="122041"/>
                    <a:pt x="31736" y="122041"/>
                  </a:cubicBezTo>
                  <a:cubicBezTo>
                    <a:pt x="27850" y="122041"/>
                    <a:pt x="26879" y="119582"/>
                    <a:pt x="26879" y="115421"/>
                  </a:cubicBezTo>
                  <a:cubicBezTo>
                    <a:pt x="26879" y="111072"/>
                    <a:pt x="28239" y="107478"/>
                    <a:pt x="29987" y="103318"/>
                  </a:cubicBezTo>
                  <a:cubicBezTo>
                    <a:pt x="31930" y="98212"/>
                    <a:pt x="34067" y="93105"/>
                    <a:pt x="36204" y="88188"/>
                  </a:cubicBezTo>
                  <a:cubicBezTo>
                    <a:pt x="37953" y="83650"/>
                    <a:pt x="44947" y="66440"/>
                    <a:pt x="45724" y="64170"/>
                  </a:cubicBezTo>
                  <a:cubicBezTo>
                    <a:pt x="46307" y="62279"/>
                    <a:pt x="46890" y="60010"/>
                    <a:pt x="46890" y="58119"/>
                  </a:cubicBezTo>
                  <a:cubicBezTo>
                    <a:pt x="46890" y="49230"/>
                    <a:pt x="39119" y="42043"/>
                    <a:pt x="28433" y="42043"/>
                  </a:cubicBezTo>
                  <a:cubicBezTo>
                    <a:pt x="9199" y="42043"/>
                    <a:pt x="262" y="67764"/>
                    <a:pt x="262" y="70979"/>
                  </a:cubicBezTo>
                  <a:cubicBezTo>
                    <a:pt x="262" y="73437"/>
                    <a:pt x="2982" y="73437"/>
                    <a:pt x="3565" y="73437"/>
                  </a:cubicBezTo>
                  <a:cubicBezTo>
                    <a:pt x="6285" y="73437"/>
                    <a:pt x="6479" y="72492"/>
                    <a:pt x="7062" y="70411"/>
                  </a:cubicBezTo>
                  <a:cubicBezTo>
                    <a:pt x="12113" y="54147"/>
                    <a:pt x="20662" y="47339"/>
                    <a:pt x="27850" y="47339"/>
                  </a:cubicBezTo>
                  <a:cubicBezTo>
                    <a:pt x="30959" y="47339"/>
                    <a:pt x="32707" y="48852"/>
                    <a:pt x="32707" y="53958"/>
                  </a:cubicBezTo>
                  <a:cubicBezTo>
                    <a:pt x="32707" y="58308"/>
                    <a:pt x="31542" y="61144"/>
                    <a:pt x="26685" y="72870"/>
                  </a:cubicBezTo>
                  <a:lnTo>
                    <a:pt x="14445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9" name="Freeform 7578">
              <a:extLst>
                <a:ext uri="{FF2B5EF4-FFF2-40B4-BE49-F238E27FC236}">
                  <a16:creationId xmlns:a16="http://schemas.microsoft.com/office/drawing/2014/main" id="{7C8F5018-7033-91F8-B83E-0743C1CD945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849596" y="4198280"/>
              <a:ext cx="65667" cy="120090"/>
            </a:xfrm>
            <a:custGeom>
              <a:avLst/>
              <a:gdLst>
                <a:gd name="connsiteX0" fmla="*/ 39896 w 65667"/>
                <a:gd name="connsiteY0" fmla="*/ 43563 h 120090"/>
                <a:gd name="connsiteX1" fmla="*/ 59713 w 65667"/>
                <a:gd name="connsiteY1" fmla="*/ 43563 h 120090"/>
                <a:gd name="connsiteX2" fmla="*/ 65930 w 65667"/>
                <a:gd name="connsiteY2" fmla="*/ 39402 h 120090"/>
                <a:gd name="connsiteX3" fmla="*/ 60101 w 65667"/>
                <a:gd name="connsiteY3" fmla="*/ 36754 h 120090"/>
                <a:gd name="connsiteX4" fmla="*/ 41644 w 65667"/>
                <a:gd name="connsiteY4" fmla="*/ 36754 h 120090"/>
                <a:gd name="connsiteX5" fmla="*/ 48833 w 65667"/>
                <a:gd name="connsiteY5" fmla="*/ 8765 h 120090"/>
                <a:gd name="connsiteX6" fmla="*/ 49416 w 65667"/>
                <a:gd name="connsiteY6" fmla="*/ 6117 h 120090"/>
                <a:gd name="connsiteX7" fmla="*/ 42810 w 65667"/>
                <a:gd name="connsiteY7" fmla="*/ 66 h 120090"/>
                <a:gd name="connsiteX8" fmla="*/ 33679 w 65667"/>
                <a:gd name="connsiteY8" fmla="*/ 8198 h 120090"/>
                <a:gd name="connsiteX9" fmla="*/ 26296 w 65667"/>
                <a:gd name="connsiteY9" fmla="*/ 36754 h 120090"/>
                <a:gd name="connsiteX10" fmla="*/ 6479 w 65667"/>
                <a:gd name="connsiteY10" fmla="*/ 36754 h 120090"/>
                <a:gd name="connsiteX11" fmla="*/ 262 w 65667"/>
                <a:gd name="connsiteY11" fmla="*/ 40915 h 120090"/>
                <a:gd name="connsiteX12" fmla="*/ 6091 w 65667"/>
                <a:gd name="connsiteY12" fmla="*/ 43563 h 120090"/>
                <a:gd name="connsiteX13" fmla="*/ 24547 w 65667"/>
                <a:gd name="connsiteY13" fmla="*/ 43563 h 120090"/>
                <a:gd name="connsiteX14" fmla="*/ 13085 w 65667"/>
                <a:gd name="connsiteY14" fmla="*/ 88195 h 120090"/>
                <a:gd name="connsiteX15" fmla="*/ 10171 w 65667"/>
                <a:gd name="connsiteY15" fmla="*/ 102189 h 120090"/>
                <a:gd name="connsiteX16" fmla="*/ 30959 w 65667"/>
                <a:gd name="connsiteY16" fmla="*/ 120156 h 120090"/>
                <a:gd name="connsiteX17" fmla="*/ 64764 w 65667"/>
                <a:gd name="connsiteY17" fmla="*/ 91221 h 120090"/>
                <a:gd name="connsiteX18" fmla="*/ 61655 w 65667"/>
                <a:gd name="connsiteY18" fmla="*/ 88762 h 120090"/>
                <a:gd name="connsiteX19" fmla="*/ 57576 w 65667"/>
                <a:gd name="connsiteY19" fmla="*/ 92355 h 120090"/>
                <a:gd name="connsiteX20" fmla="*/ 31542 w 65667"/>
                <a:gd name="connsiteY20" fmla="*/ 114860 h 120090"/>
                <a:gd name="connsiteX21" fmla="*/ 24742 w 65667"/>
                <a:gd name="connsiteY21" fmla="*/ 105594 h 120090"/>
                <a:gd name="connsiteX22" fmla="*/ 25907 w 65667"/>
                <a:gd name="connsiteY22" fmla="*/ 97840 h 120090"/>
                <a:gd name="connsiteX23" fmla="*/ 39896 w 65667"/>
                <a:gd name="connsiteY23" fmla="*/ 43563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96" y="43563"/>
                  </a:moveTo>
                  <a:lnTo>
                    <a:pt x="59713" y="43563"/>
                  </a:lnTo>
                  <a:cubicBezTo>
                    <a:pt x="63404" y="43563"/>
                    <a:pt x="65930" y="43563"/>
                    <a:pt x="65930" y="39402"/>
                  </a:cubicBezTo>
                  <a:cubicBezTo>
                    <a:pt x="65930" y="36754"/>
                    <a:pt x="63404" y="36754"/>
                    <a:pt x="60101" y="36754"/>
                  </a:cubicBezTo>
                  <a:lnTo>
                    <a:pt x="41644" y="36754"/>
                  </a:lnTo>
                  <a:lnTo>
                    <a:pt x="48833" y="8765"/>
                  </a:lnTo>
                  <a:cubicBezTo>
                    <a:pt x="49027" y="7819"/>
                    <a:pt x="49416" y="6874"/>
                    <a:pt x="49416" y="6117"/>
                  </a:cubicBezTo>
                  <a:cubicBezTo>
                    <a:pt x="49416" y="2713"/>
                    <a:pt x="46696" y="66"/>
                    <a:pt x="42810" y="66"/>
                  </a:cubicBezTo>
                  <a:cubicBezTo>
                    <a:pt x="37953" y="66"/>
                    <a:pt x="35039" y="3281"/>
                    <a:pt x="33679" y="8198"/>
                  </a:cubicBezTo>
                  <a:cubicBezTo>
                    <a:pt x="32319" y="12926"/>
                    <a:pt x="34844" y="3848"/>
                    <a:pt x="26296" y="36754"/>
                  </a:cubicBezTo>
                  <a:lnTo>
                    <a:pt x="6479" y="36754"/>
                  </a:lnTo>
                  <a:cubicBezTo>
                    <a:pt x="2788" y="36754"/>
                    <a:pt x="262" y="36754"/>
                    <a:pt x="262" y="40915"/>
                  </a:cubicBezTo>
                  <a:cubicBezTo>
                    <a:pt x="262" y="43563"/>
                    <a:pt x="2593" y="43563"/>
                    <a:pt x="6091" y="43563"/>
                  </a:cubicBezTo>
                  <a:lnTo>
                    <a:pt x="24547" y="43563"/>
                  </a:lnTo>
                  <a:lnTo>
                    <a:pt x="13085" y="88195"/>
                  </a:lnTo>
                  <a:cubicBezTo>
                    <a:pt x="11919" y="92923"/>
                    <a:pt x="10171" y="99731"/>
                    <a:pt x="10171" y="102189"/>
                  </a:cubicBezTo>
                  <a:cubicBezTo>
                    <a:pt x="10171" y="113347"/>
                    <a:pt x="19885" y="120156"/>
                    <a:pt x="30959" y="120156"/>
                  </a:cubicBezTo>
                  <a:cubicBezTo>
                    <a:pt x="52524" y="120156"/>
                    <a:pt x="64764" y="93679"/>
                    <a:pt x="64764" y="91221"/>
                  </a:cubicBezTo>
                  <a:cubicBezTo>
                    <a:pt x="64764" y="88762"/>
                    <a:pt x="62238" y="88762"/>
                    <a:pt x="61655" y="88762"/>
                  </a:cubicBezTo>
                  <a:cubicBezTo>
                    <a:pt x="59324" y="88762"/>
                    <a:pt x="59130" y="89140"/>
                    <a:pt x="57576" y="92355"/>
                  </a:cubicBezTo>
                  <a:cubicBezTo>
                    <a:pt x="52136" y="104270"/>
                    <a:pt x="42227" y="114860"/>
                    <a:pt x="31542" y="114860"/>
                  </a:cubicBezTo>
                  <a:cubicBezTo>
                    <a:pt x="27462" y="114860"/>
                    <a:pt x="24742" y="112402"/>
                    <a:pt x="24742" y="105594"/>
                  </a:cubicBezTo>
                  <a:cubicBezTo>
                    <a:pt x="24742" y="103702"/>
                    <a:pt x="25519" y="99731"/>
                    <a:pt x="25907" y="97840"/>
                  </a:cubicBezTo>
                  <a:lnTo>
                    <a:pt x="39896" y="435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0" name="Freeform 7579">
              <a:extLst>
                <a:ext uri="{FF2B5EF4-FFF2-40B4-BE49-F238E27FC236}">
                  <a16:creationId xmlns:a16="http://schemas.microsoft.com/office/drawing/2014/main" id="{E0B3E5E7-0F01-05A9-2344-60DDB58F9E1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938879" y="4199415"/>
              <a:ext cx="142992" cy="139380"/>
            </a:xfrm>
            <a:custGeom>
              <a:avLst/>
              <a:gdLst>
                <a:gd name="connsiteX0" fmla="*/ 76618 w 142992"/>
                <a:gd name="connsiteY0" fmla="*/ 74389 h 139380"/>
                <a:gd name="connsiteX1" fmla="*/ 136069 w 142992"/>
                <a:gd name="connsiteY1" fmla="*/ 74389 h 139380"/>
                <a:gd name="connsiteX2" fmla="*/ 143257 w 142992"/>
                <a:gd name="connsiteY2" fmla="*/ 69850 h 139380"/>
                <a:gd name="connsiteX3" fmla="*/ 136069 w 142992"/>
                <a:gd name="connsiteY3" fmla="*/ 65122 h 139380"/>
                <a:gd name="connsiteX4" fmla="*/ 76618 w 142992"/>
                <a:gd name="connsiteY4" fmla="*/ 65122 h 139380"/>
                <a:gd name="connsiteX5" fmla="*/ 76618 w 142992"/>
                <a:gd name="connsiteY5" fmla="*/ 7063 h 139380"/>
                <a:gd name="connsiteX6" fmla="*/ 71955 w 142992"/>
                <a:gd name="connsiteY6" fmla="*/ 66 h 139380"/>
                <a:gd name="connsiteX7" fmla="*/ 67098 w 142992"/>
                <a:gd name="connsiteY7" fmla="*/ 7063 h 139380"/>
                <a:gd name="connsiteX8" fmla="*/ 67098 w 142992"/>
                <a:gd name="connsiteY8" fmla="*/ 65122 h 139380"/>
                <a:gd name="connsiteX9" fmla="*/ 7454 w 142992"/>
                <a:gd name="connsiteY9" fmla="*/ 65122 h 139380"/>
                <a:gd name="connsiteX10" fmla="*/ 265 w 142992"/>
                <a:gd name="connsiteY10" fmla="*/ 69661 h 139380"/>
                <a:gd name="connsiteX11" fmla="*/ 7454 w 142992"/>
                <a:gd name="connsiteY11" fmla="*/ 74389 h 139380"/>
                <a:gd name="connsiteX12" fmla="*/ 67098 w 142992"/>
                <a:gd name="connsiteY12" fmla="*/ 74389 h 139380"/>
                <a:gd name="connsiteX13" fmla="*/ 67098 w 142992"/>
                <a:gd name="connsiteY13" fmla="*/ 132448 h 139380"/>
                <a:gd name="connsiteX14" fmla="*/ 71761 w 142992"/>
                <a:gd name="connsiteY14" fmla="*/ 139446 h 139380"/>
                <a:gd name="connsiteX15" fmla="*/ 76618 w 142992"/>
                <a:gd name="connsiteY15" fmla="*/ 132448 h 139380"/>
                <a:gd name="connsiteX16" fmla="*/ 76618 w 142992"/>
                <a:gd name="connsiteY16" fmla="*/ 74389 h 1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92" h="139380">
                  <a:moveTo>
                    <a:pt x="76618" y="74389"/>
                  </a:moveTo>
                  <a:lnTo>
                    <a:pt x="136069" y="74389"/>
                  </a:lnTo>
                  <a:cubicBezTo>
                    <a:pt x="138595" y="74389"/>
                    <a:pt x="143257" y="74389"/>
                    <a:pt x="143257" y="69850"/>
                  </a:cubicBezTo>
                  <a:cubicBezTo>
                    <a:pt x="143257" y="65122"/>
                    <a:pt x="138789" y="65122"/>
                    <a:pt x="136069" y="65122"/>
                  </a:cubicBezTo>
                  <a:lnTo>
                    <a:pt x="76618" y="65122"/>
                  </a:lnTo>
                  <a:lnTo>
                    <a:pt x="76618" y="7063"/>
                  </a:lnTo>
                  <a:cubicBezTo>
                    <a:pt x="76618" y="4604"/>
                    <a:pt x="76618" y="66"/>
                    <a:pt x="71955" y="66"/>
                  </a:cubicBezTo>
                  <a:cubicBezTo>
                    <a:pt x="67098" y="66"/>
                    <a:pt x="67098" y="4415"/>
                    <a:pt x="67098" y="7063"/>
                  </a:cubicBezTo>
                  <a:lnTo>
                    <a:pt x="67098" y="65122"/>
                  </a:lnTo>
                  <a:lnTo>
                    <a:pt x="7454" y="65122"/>
                  </a:lnTo>
                  <a:cubicBezTo>
                    <a:pt x="4928" y="65122"/>
                    <a:pt x="265" y="65122"/>
                    <a:pt x="265" y="69661"/>
                  </a:cubicBezTo>
                  <a:cubicBezTo>
                    <a:pt x="265" y="74389"/>
                    <a:pt x="4734" y="74389"/>
                    <a:pt x="7454" y="74389"/>
                  </a:cubicBezTo>
                  <a:lnTo>
                    <a:pt x="67098" y="74389"/>
                  </a:lnTo>
                  <a:lnTo>
                    <a:pt x="67098" y="132448"/>
                  </a:lnTo>
                  <a:cubicBezTo>
                    <a:pt x="67098" y="134907"/>
                    <a:pt x="67098" y="139446"/>
                    <a:pt x="71761" y="139446"/>
                  </a:cubicBezTo>
                  <a:cubicBezTo>
                    <a:pt x="76618" y="139446"/>
                    <a:pt x="76618" y="135096"/>
                    <a:pt x="76618" y="132448"/>
                  </a:cubicBezTo>
                  <a:lnTo>
                    <a:pt x="76618" y="743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1" name="Freeform 7580">
              <a:extLst>
                <a:ext uri="{FF2B5EF4-FFF2-40B4-BE49-F238E27FC236}">
                  <a16:creationId xmlns:a16="http://schemas.microsoft.com/office/drawing/2014/main" id="{A8F94CB5-53BF-340B-F1F9-17114D269EE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104017" y="4188635"/>
              <a:ext cx="145129" cy="127844"/>
            </a:xfrm>
            <a:custGeom>
              <a:avLst/>
              <a:gdLst>
                <a:gd name="connsiteX0" fmla="*/ 86339 w 145129"/>
                <a:gd name="connsiteY0" fmla="*/ 13493 h 127844"/>
                <a:gd name="connsiteX1" fmla="*/ 92361 w 145129"/>
                <a:gd name="connsiteY1" fmla="*/ 7063 h 127844"/>
                <a:gd name="connsiteX2" fmla="*/ 104018 w 145129"/>
                <a:gd name="connsiteY2" fmla="*/ 6874 h 127844"/>
                <a:gd name="connsiteX3" fmla="*/ 125778 w 145129"/>
                <a:gd name="connsiteY3" fmla="*/ 8387 h 127844"/>
                <a:gd name="connsiteX4" fmla="*/ 134909 w 145129"/>
                <a:gd name="connsiteY4" fmla="*/ 23327 h 127844"/>
                <a:gd name="connsiteX5" fmla="*/ 133549 w 145129"/>
                <a:gd name="connsiteY5" fmla="*/ 38646 h 127844"/>
                <a:gd name="connsiteX6" fmla="*/ 133161 w 145129"/>
                <a:gd name="connsiteY6" fmla="*/ 40726 h 127844"/>
                <a:gd name="connsiteX7" fmla="*/ 136464 w 145129"/>
                <a:gd name="connsiteY7" fmla="*/ 43563 h 127844"/>
                <a:gd name="connsiteX8" fmla="*/ 140155 w 145129"/>
                <a:gd name="connsiteY8" fmla="*/ 38835 h 127844"/>
                <a:gd name="connsiteX9" fmla="*/ 145401 w 145129"/>
                <a:gd name="connsiteY9" fmla="*/ 2713 h 127844"/>
                <a:gd name="connsiteX10" fmla="*/ 139572 w 145129"/>
                <a:gd name="connsiteY10" fmla="*/ 66 h 127844"/>
                <a:gd name="connsiteX11" fmla="*/ 20088 w 145129"/>
                <a:gd name="connsiteY11" fmla="*/ 66 h 127844"/>
                <a:gd name="connsiteX12" fmla="*/ 13482 w 145129"/>
                <a:gd name="connsiteY12" fmla="*/ 4037 h 127844"/>
                <a:gd name="connsiteX13" fmla="*/ 1243 w 145129"/>
                <a:gd name="connsiteY13" fmla="*/ 37511 h 127844"/>
                <a:gd name="connsiteX14" fmla="*/ 271 w 145129"/>
                <a:gd name="connsiteY14" fmla="*/ 40915 h 127844"/>
                <a:gd name="connsiteX15" fmla="*/ 3574 w 145129"/>
                <a:gd name="connsiteY15" fmla="*/ 43563 h 127844"/>
                <a:gd name="connsiteX16" fmla="*/ 7654 w 145129"/>
                <a:gd name="connsiteY16" fmla="*/ 39024 h 127844"/>
                <a:gd name="connsiteX17" fmla="*/ 54865 w 145129"/>
                <a:gd name="connsiteY17" fmla="*/ 6874 h 127844"/>
                <a:gd name="connsiteX18" fmla="*/ 63025 w 145129"/>
                <a:gd name="connsiteY18" fmla="*/ 6874 h 127844"/>
                <a:gd name="connsiteX19" fmla="*/ 69047 w 145129"/>
                <a:gd name="connsiteY19" fmla="*/ 8765 h 127844"/>
                <a:gd name="connsiteX20" fmla="*/ 68270 w 145129"/>
                <a:gd name="connsiteY20" fmla="*/ 12736 h 127844"/>
                <a:gd name="connsiteX21" fmla="*/ 42625 w 145129"/>
                <a:gd name="connsiteY21" fmla="*/ 112213 h 127844"/>
                <a:gd name="connsiteX22" fmla="*/ 19894 w 145129"/>
                <a:gd name="connsiteY22" fmla="*/ 121101 h 127844"/>
                <a:gd name="connsiteX23" fmla="*/ 11151 w 145129"/>
                <a:gd name="connsiteY23" fmla="*/ 125262 h 127844"/>
                <a:gd name="connsiteX24" fmla="*/ 14454 w 145129"/>
                <a:gd name="connsiteY24" fmla="*/ 127910 h 127844"/>
                <a:gd name="connsiteX25" fmla="*/ 31162 w 145129"/>
                <a:gd name="connsiteY25" fmla="*/ 127342 h 127844"/>
                <a:gd name="connsiteX26" fmla="*/ 47871 w 145129"/>
                <a:gd name="connsiteY26" fmla="*/ 127153 h 127844"/>
                <a:gd name="connsiteX27" fmla="*/ 65356 w 145129"/>
                <a:gd name="connsiteY27" fmla="*/ 127342 h 127844"/>
                <a:gd name="connsiteX28" fmla="*/ 81676 w 145129"/>
                <a:gd name="connsiteY28" fmla="*/ 127910 h 127844"/>
                <a:gd name="connsiteX29" fmla="*/ 86144 w 145129"/>
                <a:gd name="connsiteY29" fmla="*/ 123749 h 127844"/>
                <a:gd name="connsiteX30" fmla="*/ 78179 w 145129"/>
                <a:gd name="connsiteY30" fmla="*/ 121101 h 127844"/>
                <a:gd name="connsiteX31" fmla="*/ 66910 w 145129"/>
                <a:gd name="connsiteY31" fmla="*/ 120723 h 127844"/>
                <a:gd name="connsiteX32" fmla="*/ 59916 w 145129"/>
                <a:gd name="connsiteY32" fmla="*/ 117130 h 127844"/>
                <a:gd name="connsiteX33" fmla="*/ 60693 w 145129"/>
                <a:gd name="connsiteY33" fmla="*/ 112780 h 127844"/>
                <a:gd name="connsiteX34" fmla="*/ 86339 w 145129"/>
                <a:gd name="connsiteY34" fmla="*/ 13493 h 12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129" h="127844">
                  <a:moveTo>
                    <a:pt x="86339" y="13493"/>
                  </a:moveTo>
                  <a:cubicBezTo>
                    <a:pt x="87699" y="8008"/>
                    <a:pt x="88087" y="7441"/>
                    <a:pt x="92361" y="7063"/>
                  </a:cubicBezTo>
                  <a:cubicBezTo>
                    <a:pt x="93333" y="6874"/>
                    <a:pt x="100133" y="6874"/>
                    <a:pt x="104018" y="6874"/>
                  </a:cubicBezTo>
                  <a:cubicBezTo>
                    <a:pt x="115870" y="6874"/>
                    <a:pt x="120921" y="6874"/>
                    <a:pt x="125778" y="8387"/>
                  </a:cubicBezTo>
                  <a:cubicBezTo>
                    <a:pt x="134521" y="11034"/>
                    <a:pt x="134909" y="16519"/>
                    <a:pt x="134909" y="23327"/>
                  </a:cubicBezTo>
                  <a:cubicBezTo>
                    <a:pt x="134909" y="26353"/>
                    <a:pt x="134909" y="28812"/>
                    <a:pt x="133549" y="38646"/>
                  </a:cubicBezTo>
                  <a:lnTo>
                    <a:pt x="133161" y="40726"/>
                  </a:lnTo>
                  <a:cubicBezTo>
                    <a:pt x="133161" y="42617"/>
                    <a:pt x="134521" y="43563"/>
                    <a:pt x="136464" y="43563"/>
                  </a:cubicBezTo>
                  <a:cubicBezTo>
                    <a:pt x="139378" y="43563"/>
                    <a:pt x="139766" y="41861"/>
                    <a:pt x="140155" y="38835"/>
                  </a:cubicBezTo>
                  <a:lnTo>
                    <a:pt x="145401" y="2713"/>
                  </a:lnTo>
                  <a:cubicBezTo>
                    <a:pt x="145401" y="66"/>
                    <a:pt x="143069" y="66"/>
                    <a:pt x="139572" y="66"/>
                  </a:cubicBezTo>
                  <a:lnTo>
                    <a:pt x="20088" y="66"/>
                  </a:lnTo>
                  <a:cubicBezTo>
                    <a:pt x="15231" y="66"/>
                    <a:pt x="14842" y="66"/>
                    <a:pt x="13482" y="4037"/>
                  </a:cubicBezTo>
                  <a:lnTo>
                    <a:pt x="1243" y="37511"/>
                  </a:lnTo>
                  <a:cubicBezTo>
                    <a:pt x="1048" y="38267"/>
                    <a:pt x="271" y="39970"/>
                    <a:pt x="271" y="40915"/>
                  </a:cubicBezTo>
                  <a:cubicBezTo>
                    <a:pt x="271" y="41672"/>
                    <a:pt x="660" y="43563"/>
                    <a:pt x="3574" y="43563"/>
                  </a:cubicBezTo>
                  <a:cubicBezTo>
                    <a:pt x="6100" y="43563"/>
                    <a:pt x="6488" y="42617"/>
                    <a:pt x="7654" y="39024"/>
                  </a:cubicBezTo>
                  <a:cubicBezTo>
                    <a:pt x="18922" y="8765"/>
                    <a:pt x="25334" y="6874"/>
                    <a:pt x="54865" y="6874"/>
                  </a:cubicBezTo>
                  <a:lnTo>
                    <a:pt x="63025" y="6874"/>
                  </a:lnTo>
                  <a:cubicBezTo>
                    <a:pt x="68853" y="6874"/>
                    <a:pt x="69047" y="7063"/>
                    <a:pt x="69047" y="8765"/>
                  </a:cubicBezTo>
                  <a:cubicBezTo>
                    <a:pt x="69047" y="8954"/>
                    <a:pt x="69047" y="9900"/>
                    <a:pt x="68270" y="12736"/>
                  </a:cubicBezTo>
                  <a:lnTo>
                    <a:pt x="42625" y="112213"/>
                  </a:lnTo>
                  <a:cubicBezTo>
                    <a:pt x="40876" y="119210"/>
                    <a:pt x="40293" y="121101"/>
                    <a:pt x="19894" y="121101"/>
                  </a:cubicBezTo>
                  <a:cubicBezTo>
                    <a:pt x="12900" y="121101"/>
                    <a:pt x="11151" y="121101"/>
                    <a:pt x="11151" y="125262"/>
                  </a:cubicBezTo>
                  <a:cubicBezTo>
                    <a:pt x="11151" y="125829"/>
                    <a:pt x="11540" y="127910"/>
                    <a:pt x="14454" y="127910"/>
                  </a:cubicBezTo>
                  <a:cubicBezTo>
                    <a:pt x="19894" y="127910"/>
                    <a:pt x="25722" y="127342"/>
                    <a:pt x="31162" y="127342"/>
                  </a:cubicBezTo>
                  <a:cubicBezTo>
                    <a:pt x="36602" y="127342"/>
                    <a:pt x="42431" y="127153"/>
                    <a:pt x="47871" y="127153"/>
                  </a:cubicBezTo>
                  <a:cubicBezTo>
                    <a:pt x="53310" y="127153"/>
                    <a:pt x="59916" y="127153"/>
                    <a:pt x="65356" y="127342"/>
                  </a:cubicBezTo>
                  <a:cubicBezTo>
                    <a:pt x="70602" y="127531"/>
                    <a:pt x="76430" y="127910"/>
                    <a:pt x="81676" y="127910"/>
                  </a:cubicBezTo>
                  <a:cubicBezTo>
                    <a:pt x="83230" y="127910"/>
                    <a:pt x="86144" y="127910"/>
                    <a:pt x="86144" y="123749"/>
                  </a:cubicBezTo>
                  <a:cubicBezTo>
                    <a:pt x="86144" y="121101"/>
                    <a:pt x="84201" y="121101"/>
                    <a:pt x="78179" y="121101"/>
                  </a:cubicBezTo>
                  <a:cubicBezTo>
                    <a:pt x="74487" y="121101"/>
                    <a:pt x="70602" y="120912"/>
                    <a:pt x="66910" y="120723"/>
                  </a:cubicBezTo>
                  <a:cubicBezTo>
                    <a:pt x="60305" y="120156"/>
                    <a:pt x="59916" y="119399"/>
                    <a:pt x="59916" y="117130"/>
                  </a:cubicBezTo>
                  <a:cubicBezTo>
                    <a:pt x="59916" y="115806"/>
                    <a:pt x="59916" y="115428"/>
                    <a:pt x="60693" y="112780"/>
                  </a:cubicBezTo>
                  <a:lnTo>
                    <a:pt x="86339" y="1349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2" name="Freeform 7581">
              <a:extLst>
                <a:ext uri="{FF2B5EF4-FFF2-40B4-BE49-F238E27FC236}">
                  <a16:creationId xmlns:a16="http://schemas.microsoft.com/office/drawing/2014/main" id="{64599CA0-B71C-4D69-D0EC-DD3114D9FEE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423078" y="4121030"/>
              <a:ext cx="122953" cy="124007"/>
            </a:xfrm>
            <a:custGeom>
              <a:avLst/>
              <a:gdLst>
                <a:gd name="connsiteX0" fmla="*/ 123236 w 122953"/>
                <a:gd name="connsiteY0" fmla="*/ 63282 h 124007"/>
                <a:gd name="connsiteX1" fmla="*/ 61898 w 122953"/>
                <a:gd name="connsiteY1" fmla="*/ 63 h 124007"/>
                <a:gd name="connsiteX2" fmla="*/ 283 w 122953"/>
                <a:gd name="connsiteY2" fmla="*/ 63282 h 124007"/>
                <a:gd name="connsiteX3" fmla="*/ 61621 w 122953"/>
                <a:gd name="connsiteY3" fmla="*/ 124070 h 124007"/>
                <a:gd name="connsiteX4" fmla="*/ 123236 w 122953"/>
                <a:gd name="connsiteY4" fmla="*/ 63282 h 124007"/>
                <a:gd name="connsiteX5" fmla="*/ 61898 w 122953"/>
                <a:gd name="connsiteY5" fmla="*/ 117316 h 124007"/>
                <a:gd name="connsiteX6" fmla="*/ 30258 w 122953"/>
                <a:gd name="connsiteY6" fmla="*/ 99215 h 124007"/>
                <a:gd name="connsiteX7" fmla="*/ 23319 w 122953"/>
                <a:gd name="connsiteY7" fmla="*/ 61121 h 124007"/>
                <a:gd name="connsiteX8" fmla="*/ 29980 w 122953"/>
                <a:gd name="connsiteY8" fmla="*/ 24108 h 124007"/>
                <a:gd name="connsiteX9" fmla="*/ 61621 w 122953"/>
                <a:gd name="connsiteY9" fmla="*/ 6006 h 124007"/>
                <a:gd name="connsiteX10" fmla="*/ 92983 w 122953"/>
                <a:gd name="connsiteY10" fmla="*/ 23567 h 124007"/>
                <a:gd name="connsiteX11" fmla="*/ 100200 w 122953"/>
                <a:gd name="connsiteY11" fmla="*/ 61121 h 124007"/>
                <a:gd name="connsiteX12" fmla="*/ 94094 w 122953"/>
                <a:gd name="connsiteY12" fmla="*/ 97324 h 124007"/>
                <a:gd name="connsiteX13" fmla="*/ 61898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36" y="63282"/>
                  </a:moveTo>
                  <a:cubicBezTo>
                    <a:pt x="123236" y="28701"/>
                    <a:pt x="95481" y="63"/>
                    <a:pt x="61898" y="63"/>
                  </a:cubicBezTo>
                  <a:cubicBezTo>
                    <a:pt x="27205" y="63"/>
                    <a:pt x="283" y="29511"/>
                    <a:pt x="283" y="63282"/>
                  </a:cubicBezTo>
                  <a:cubicBezTo>
                    <a:pt x="283" y="98134"/>
                    <a:pt x="29148" y="124070"/>
                    <a:pt x="61621" y="124070"/>
                  </a:cubicBezTo>
                  <a:cubicBezTo>
                    <a:pt x="95204" y="124070"/>
                    <a:pt x="123236" y="97594"/>
                    <a:pt x="123236" y="63282"/>
                  </a:cubicBezTo>
                  <a:close/>
                  <a:moveTo>
                    <a:pt x="61898" y="117316"/>
                  </a:moveTo>
                  <a:cubicBezTo>
                    <a:pt x="49964" y="117316"/>
                    <a:pt x="37752" y="111643"/>
                    <a:pt x="30258" y="99215"/>
                  </a:cubicBezTo>
                  <a:cubicBezTo>
                    <a:pt x="23319" y="87327"/>
                    <a:pt x="23319" y="70847"/>
                    <a:pt x="23319" y="61121"/>
                  </a:cubicBezTo>
                  <a:cubicBezTo>
                    <a:pt x="23319" y="50584"/>
                    <a:pt x="23319" y="35995"/>
                    <a:pt x="29980" y="24108"/>
                  </a:cubicBezTo>
                  <a:cubicBezTo>
                    <a:pt x="37474" y="11680"/>
                    <a:pt x="50519" y="6006"/>
                    <a:pt x="61621" y="6006"/>
                  </a:cubicBezTo>
                  <a:cubicBezTo>
                    <a:pt x="73833" y="6006"/>
                    <a:pt x="85767" y="11950"/>
                    <a:pt x="92983" y="23567"/>
                  </a:cubicBezTo>
                  <a:cubicBezTo>
                    <a:pt x="100200" y="35185"/>
                    <a:pt x="100200" y="50855"/>
                    <a:pt x="100200" y="61121"/>
                  </a:cubicBezTo>
                  <a:cubicBezTo>
                    <a:pt x="100200" y="70847"/>
                    <a:pt x="100200" y="85436"/>
                    <a:pt x="94094" y="97324"/>
                  </a:cubicBezTo>
                  <a:cubicBezTo>
                    <a:pt x="87988" y="109481"/>
                    <a:pt x="75775" y="117316"/>
                    <a:pt x="61898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3" name="Freeform 7582">
              <a:extLst>
                <a:ext uri="{FF2B5EF4-FFF2-40B4-BE49-F238E27FC236}">
                  <a16:creationId xmlns:a16="http://schemas.microsoft.com/office/drawing/2014/main" id="{8CF762D5-1ECD-7261-0E17-8D0B2A55A43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563240" y="4051596"/>
              <a:ext cx="89925" cy="190469"/>
            </a:xfrm>
            <a:custGeom>
              <a:avLst/>
              <a:gdLst>
                <a:gd name="connsiteX0" fmla="*/ 39699 w 89925"/>
                <a:gd name="connsiteY0" fmla="*/ 74089 h 190469"/>
                <a:gd name="connsiteX1" fmla="*/ 39699 w 89925"/>
                <a:gd name="connsiteY1" fmla="*/ 42750 h 190469"/>
                <a:gd name="connsiteX2" fmla="*/ 65234 w 89925"/>
                <a:gd name="connsiteY2" fmla="*/ 6006 h 190469"/>
                <a:gd name="connsiteX3" fmla="*/ 74393 w 89925"/>
                <a:gd name="connsiteY3" fmla="*/ 7898 h 190469"/>
                <a:gd name="connsiteX4" fmla="*/ 66066 w 89925"/>
                <a:gd name="connsiteY4" fmla="*/ 19245 h 190469"/>
                <a:gd name="connsiteX5" fmla="*/ 78001 w 89925"/>
                <a:gd name="connsiteY5" fmla="*/ 30862 h 190469"/>
                <a:gd name="connsiteX6" fmla="*/ 90213 w 89925"/>
                <a:gd name="connsiteY6" fmla="*/ 18975 h 190469"/>
                <a:gd name="connsiteX7" fmla="*/ 65234 w 89925"/>
                <a:gd name="connsiteY7" fmla="*/ 63 h 190469"/>
                <a:gd name="connsiteX8" fmla="*/ 22214 w 89925"/>
                <a:gd name="connsiteY8" fmla="*/ 43020 h 190469"/>
                <a:gd name="connsiteX9" fmla="*/ 22214 w 89925"/>
                <a:gd name="connsiteY9" fmla="*/ 74089 h 190469"/>
                <a:gd name="connsiteX10" fmla="*/ 288 w 89925"/>
                <a:gd name="connsiteY10" fmla="*/ 74089 h 190469"/>
                <a:gd name="connsiteX11" fmla="*/ 288 w 89925"/>
                <a:gd name="connsiteY11" fmla="*/ 82464 h 190469"/>
                <a:gd name="connsiteX12" fmla="*/ 22214 w 89925"/>
                <a:gd name="connsiteY12" fmla="*/ 82464 h 190469"/>
                <a:gd name="connsiteX13" fmla="*/ 22214 w 89925"/>
                <a:gd name="connsiteY13" fmla="*/ 169999 h 190469"/>
                <a:gd name="connsiteX14" fmla="*/ 565 w 89925"/>
                <a:gd name="connsiteY14" fmla="*/ 182157 h 190469"/>
                <a:gd name="connsiteX15" fmla="*/ 565 w 89925"/>
                <a:gd name="connsiteY15" fmla="*/ 190532 h 190469"/>
                <a:gd name="connsiteX16" fmla="*/ 32206 w 89925"/>
                <a:gd name="connsiteY16" fmla="*/ 189722 h 190469"/>
                <a:gd name="connsiteX17" fmla="*/ 67454 w 89925"/>
                <a:gd name="connsiteY17" fmla="*/ 190532 h 190469"/>
                <a:gd name="connsiteX18" fmla="*/ 67454 w 89925"/>
                <a:gd name="connsiteY18" fmla="*/ 182157 h 190469"/>
                <a:gd name="connsiteX19" fmla="*/ 61626 w 89925"/>
                <a:gd name="connsiteY19" fmla="*/ 182157 h 190469"/>
                <a:gd name="connsiteX20" fmla="*/ 40532 w 89925"/>
                <a:gd name="connsiteY20" fmla="*/ 169459 h 190469"/>
                <a:gd name="connsiteX21" fmla="*/ 40532 w 89925"/>
                <a:gd name="connsiteY21" fmla="*/ 82464 h 190469"/>
                <a:gd name="connsiteX22" fmla="*/ 72172 w 89925"/>
                <a:gd name="connsiteY22" fmla="*/ 82464 h 190469"/>
                <a:gd name="connsiteX23" fmla="*/ 72172 w 89925"/>
                <a:gd name="connsiteY23" fmla="*/ 74089 h 190469"/>
                <a:gd name="connsiteX24" fmla="*/ 39699 w 89925"/>
                <a:gd name="connsiteY24" fmla="*/ 74089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699" y="74089"/>
                  </a:moveTo>
                  <a:lnTo>
                    <a:pt x="39699" y="42750"/>
                  </a:lnTo>
                  <a:cubicBezTo>
                    <a:pt x="39699" y="18975"/>
                    <a:pt x="53022" y="6006"/>
                    <a:pt x="65234" y="6006"/>
                  </a:cubicBezTo>
                  <a:cubicBezTo>
                    <a:pt x="66066" y="6006"/>
                    <a:pt x="70230" y="6006"/>
                    <a:pt x="74393" y="7898"/>
                  </a:cubicBezTo>
                  <a:cubicBezTo>
                    <a:pt x="71062" y="8978"/>
                    <a:pt x="66066" y="12491"/>
                    <a:pt x="66066" y="19245"/>
                  </a:cubicBezTo>
                  <a:cubicBezTo>
                    <a:pt x="66066" y="25459"/>
                    <a:pt x="70507" y="30862"/>
                    <a:pt x="78001" y="30862"/>
                  </a:cubicBezTo>
                  <a:cubicBezTo>
                    <a:pt x="86050" y="30862"/>
                    <a:pt x="90213" y="25459"/>
                    <a:pt x="90213" y="18975"/>
                  </a:cubicBezTo>
                  <a:cubicBezTo>
                    <a:pt x="90213" y="8978"/>
                    <a:pt x="79944" y="63"/>
                    <a:pt x="65234" y="63"/>
                  </a:cubicBezTo>
                  <a:cubicBezTo>
                    <a:pt x="45805" y="63"/>
                    <a:pt x="22214" y="14382"/>
                    <a:pt x="22214" y="43020"/>
                  </a:cubicBezTo>
                  <a:lnTo>
                    <a:pt x="22214" y="74089"/>
                  </a:lnTo>
                  <a:lnTo>
                    <a:pt x="288" y="74089"/>
                  </a:lnTo>
                  <a:lnTo>
                    <a:pt x="288" y="82464"/>
                  </a:lnTo>
                  <a:lnTo>
                    <a:pt x="22214" y="82464"/>
                  </a:lnTo>
                  <a:lnTo>
                    <a:pt x="22214" y="169999"/>
                  </a:lnTo>
                  <a:cubicBezTo>
                    <a:pt x="22214" y="182157"/>
                    <a:pt x="19161" y="182157"/>
                    <a:pt x="565" y="182157"/>
                  </a:cubicBezTo>
                  <a:lnTo>
                    <a:pt x="565" y="190532"/>
                  </a:lnTo>
                  <a:cubicBezTo>
                    <a:pt x="11390" y="190262"/>
                    <a:pt x="24434" y="189722"/>
                    <a:pt x="32206" y="189722"/>
                  </a:cubicBezTo>
                  <a:cubicBezTo>
                    <a:pt x="43307" y="189722"/>
                    <a:pt x="56352" y="189722"/>
                    <a:pt x="67454" y="190532"/>
                  </a:cubicBezTo>
                  <a:lnTo>
                    <a:pt x="67454" y="182157"/>
                  </a:lnTo>
                  <a:lnTo>
                    <a:pt x="61626" y="182157"/>
                  </a:lnTo>
                  <a:cubicBezTo>
                    <a:pt x="41087" y="182157"/>
                    <a:pt x="40532" y="179185"/>
                    <a:pt x="40532" y="169459"/>
                  </a:cubicBezTo>
                  <a:lnTo>
                    <a:pt x="40532" y="82464"/>
                  </a:lnTo>
                  <a:lnTo>
                    <a:pt x="72172" y="82464"/>
                  </a:lnTo>
                  <a:lnTo>
                    <a:pt x="72172" y="74089"/>
                  </a:lnTo>
                  <a:lnTo>
                    <a:pt x="39699" y="740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4" name="Freeform 7583">
              <a:extLst>
                <a:ext uri="{FF2B5EF4-FFF2-40B4-BE49-F238E27FC236}">
                  <a16:creationId xmlns:a16="http://schemas.microsoft.com/office/drawing/2014/main" id="{5D4F7065-7A92-54CE-92D6-2A02025F9CE9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791459" y="4121030"/>
              <a:ext cx="107410" cy="124007"/>
            </a:xfrm>
            <a:custGeom>
              <a:avLst/>
              <a:gdLst>
                <a:gd name="connsiteX0" fmla="*/ 23610 w 107410"/>
                <a:gd name="connsiteY0" fmla="*/ 53016 h 124007"/>
                <a:gd name="connsiteX1" fmla="*/ 58026 w 107410"/>
                <a:gd name="connsiteY1" fmla="*/ 6006 h 124007"/>
                <a:gd name="connsiteX2" fmla="*/ 89388 w 107410"/>
                <a:gd name="connsiteY2" fmla="*/ 53016 h 124007"/>
                <a:gd name="connsiteX3" fmla="*/ 23610 w 107410"/>
                <a:gd name="connsiteY3" fmla="*/ 53016 h 124007"/>
                <a:gd name="connsiteX4" fmla="*/ 23332 w 107410"/>
                <a:gd name="connsiteY4" fmla="*/ 58689 h 124007"/>
                <a:gd name="connsiteX5" fmla="*/ 100768 w 107410"/>
                <a:gd name="connsiteY5" fmla="*/ 58689 h 124007"/>
                <a:gd name="connsiteX6" fmla="*/ 107707 w 107410"/>
                <a:gd name="connsiteY6" fmla="*/ 53016 h 124007"/>
                <a:gd name="connsiteX7" fmla="*/ 58026 w 107410"/>
                <a:gd name="connsiteY7" fmla="*/ 63 h 124007"/>
                <a:gd name="connsiteX8" fmla="*/ 296 w 107410"/>
                <a:gd name="connsiteY8" fmla="*/ 61661 h 124007"/>
                <a:gd name="connsiteX9" fmla="*/ 61356 w 107410"/>
                <a:gd name="connsiteY9" fmla="*/ 124070 h 124007"/>
                <a:gd name="connsiteX10" fmla="*/ 107707 w 107410"/>
                <a:gd name="connsiteY10" fmla="*/ 88948 h 124007"/>
                <a:gd name="connsiteX11" fmla="*/ 104098 w 107410"/>
                <a:gd name="connsiteY11" fmla="*/ 85706 h 124007"/>
                <a:gd name="connsiteX12" fmla="*/ 100490 w 107410"/>
                <a:gd name="connsiteY12" fmla="*/ 89489 h 124007"/>
                <a:gd name="connsiteX13" fmla="*/ 63022 w 107410"/>
                <a:gd name="connsiteY13" fmla="*/ 117316 h 124007"/>
                <a:gd name="connsiteX14" fmla="*/ 31659 w 107410"/>
                <a:gd name="connsiteY14" fmla="*/ 99215 h 124007"/>
                <a:gd name="connsiteX15" fmla="*/ 23332 w 107410"/>
                <a:gd name="connsiteY15" fmla="*/ 58689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610" y="53016"/>
                  </a:moveTo>
                  <a:cubicBezTo>
                    <a:pt x="25275" y="12761"/>
                    <a:pt x="48589" y="6006"/>
                    <a:pt x="58026" y="6006"/>
                  </a:cubicBezTo>
                  <a:cubicBezTo>
                    <a:pt x="86613" y="6006"/>
                    <a:pt x="89388" y="42479"/>
                    <a:pt x="89388" y="53016"/>
                  </a:cubicBezTo>
                  <a:lnTo>
                    <a:pt x="23610" y="53016"/>
                  </a:lnTo>
                  <a:close/>
                  <a:moveTo>
                    <a:pt x="23332" y="58689"/>
                  </a:moveTo>
                  <a:lnTo>
                    <a:pt x="100768" y="58689"/>
                  </a:lnTo>
                  <a:cubicBezTo>
                    <a:pt x="106874" y="58689"/>
                    <a:pt x="107707" y="58689"/>
                    <a:pt x="107707" y="53016"/>
                  </a:cubicBezTo>
                  <a:cubicBezTo>
                    <a:pt x="107707" y="26269"/>
                    <a:pt x="92719" y="63"/>
                    <a:pt x="58026" y="63"/>
                  </a:cubicBezTo>
                  <a:cubicBezTo>
                    <a:pt x="25830" y="63"/>
                    <a:pt x="296" y="27890"/>
                    <a:pt x="296" y="61661"/>
                  </a:cubicBezTo>
                  <a:cubicBezTo>
                    <a:pt x="296" y="97864"/>
                    <a:pt x="29438" y="124070"/>
                    <a:pt x="61356" y="124070"/>
                  </a:cubicBezTo>
                  <a:cubicBezTo>
                    <a:pt x="95217" y="124070"/>
                    <a:pt x="107707" y="94082"/>
                    <a:pt x="107707" y="88948"/>
                  </a:cubicBezTo>
                  <a:cubicBezTo>
                    <a:pt x="107707" y="86247"/>
                    <a:pt x="105486" y="85706"/>
                    <a:pt x="104098" y="85706"/>
                  </a:cubicBezTo>
                  <a:cubicBezTo>
                    <a:pt x="101601" y="85706"/>
                    <a:pt x="101045" y="87327"/>
                    <a:pt x="100490" y="89489"/>
                  </a:cubicBezTo>
                  <a:cubicBezTo>
                    <a:pt x="90776" y="117316"/>
                    <a:pt x="65797" y="117316"/>
                    <a:pt x="63022" y="117316"/>
                  </a:cubicBezTo>
                  <a:cubicBezTo>
                    <a:pt x="49144" y="117316"/>
                    <a:pt x="38042" y="109211"/>
                    <a:pt x="31659" y="99215"/>
                  </a:cubicBezTo>
                  <a:cubicBezTo>
                    <a:pt x="23332" y="86247"/>
                    <a:pt x="23332" y="68416"/>
                    <a:pt x="23332" y="586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5" name="Freeform 7584">
              <a:extLst>
                <a:ext uri="{FF2B5EF4-FFF2-40B4-BE49-F238E27FC236}">
                  <a16:creationId xmlns:a16="http://schemas.microsoft.com/office/drawing/2014/main" id="{9E693061-28D1-C227-502E-38C996DFF6E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918699" y="4121030"/>
              <a:ext cx="125173" cy="124007"/>
            </a:xfrm>
            <a:custGeom>
              <a:avLst/>
              <a:gdLst>
                <a:gd name="connsiteX0" fmla="*/ 81067 w 125173"/>
                <a:gd name="connsiteY0" fmla="*/ 100566 h 124007"/>
                <a:gd name="connsiteX1" fmla="*/ 102715 w 125173"/>
                <a:gd name="connsiteY1" fmla="*/ 122720 h 124007"/>
                <a:gd name="connsiteX2" fmla="*/ 125474 w 125173"/>
                <a:gd name="connsiteY2" fmla="*/ 97054 h 124007"/>
                <a:gd name="connsiteX3" fmla="*/ 125474 w 125173"/>
                <a:gd name="connsiteY3" fmla="*/ 81924 h 124007"/>
                <a:gd name="connsiteX4" fmla="*/ 118535 w 125173"/>
                <a:gd name="connsiteY4" fmla="*/ 81924 h 124007"/>
                <a:gd name="connsiteX5" fmla="*/ 118535 w 125173"/>
                <a:gd name="connsiteY5" fmla="*/ 97054 h 124007"/>
                <a:gd name="connsiteX6" fmla="*/ 108544 w 125173"/>
                <a:gd name="connsiteY6" fmla="*/ 114344 h 124007"/>
                <a:gd name="connsiteX7" fmla="*/ 98274 w 125173"/>
                <a:gd name="connsiteY7" fmla="*/ 100836 h 124007"/>
                <a:gd name="connsiteX8" fmla="*/ 98274 w 125173"/>
                <a:gd name="connsiteY8" fmla="*/ 46802 h 124007"/>
                <a:gd name="connsiteX9" fmla="*/ 88283 w 125173"/>
                <a:gd name="connsiteY9" fmla="*/ 14922 h 124007"/>
                <a:gd name="connsiteX10" fmla="*/ 50259 w 125173"/>
                <a:gd name="connsiteY10" fmla="*/ 63 h 124007"/>
                <a:gd name="connsiteX11" fmla="*/ 8349 w 125173"/>
                <a:gd name="connsiteY11" fmla="*/ 30592 h 124007"/>
                <a:gd name="connsiteX12" fmla="*/ 21116 w 125173"/>
                <a:gd name="connsiteY12" fmla="*/ 43290 h 124007"/>
                <a:gd name="connsiteX13" fmla="*/ 33884 w 125173"/>
                <a:gd name="connsiteY13" fmla="*/ 30862 h 124007"/>
                <a:gd name="connsiteX14" fmla="*/ 19729 w 125173"/>
                <a:gd name="connsiteY14" fmla="*/ 18434 h 124007"/>
                <a:gd name="connsiteX15" fmla="*/ 49704 w 125173"/>
                <a:gd name="connsiteY15" fmla="*/ 6006 h 124007"/>
                <a:gd name="connsiteX16" fmla="*/ 79124 w 125173"/>
                <a:gd name="connsiteY16" fmla="*/ 40588 h 124007"/>
                <a:gd name="connsiteX17" fmla="*/ 79124 w 125173"/>
                <a:gd name="connsiteY17" fmla="*/ 50584 h 124007"/>
                <a:gd name="connsiteX18" fmla="*/ 28055 w 125173"/>
                <a:gd name="connsiteY18" fmla="*/ 60311 h 124007"/>
                <a:gd name="connsiteX19" fmla="*/ 300 w 125173"/>
                <a:gd name="connsiteY19" fmla="*/ 95433 h 124007"/>
                <a:gd name="connsiteX20" fmla="*/ 44708 w 125173"/>
                <a:gd name="connsiteY20" fmla="*/ 124070 h 124007"/>
                <a:gd name="connsiteX21" fmla="*/ 81067 w 125173"/>
                <a:gd name="connsiteY21" fmla="*/ 100566 h 124007"/>
                <a:gd name="connsiteX22" fmla="*/ 79124 w 125173"/>
                <a:gd name="connsiteY22" fmla="*/ 56258 h 124007"/>
                <a:gd name="connsiteX23" fmla="*/ 79124 w 125173"/>
                <a:gd name="connsiteY23" fmla="*/ 83275 h 124007"/>
                <a:gd name="connsiteX24" fmla="*/ 46651 w 125173"/>
                <a:gd name="connsiteY24" fmla="*/ 118127 h 124007"/>
                <a:gd name="connsiteX25" fmla="*/ 21671 w 125173"/>
                <a:gd name="connsiteY25" fmla="*/ 95162 h 124007"/>
                <a:gd name="connsiteX26" fmla="*/ 79124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67" y="100566"/>
                  </a:moveTo>
                  <a:cubicBezTo>
                    <a:pt x="82177" y="111372"/>
                    <a:pt x="89670" y="122720"/>
                    <a:pt x="102715" y="122720"/>
                  </a:cubicBezTo>
                  <a:cubicBezTo>
                    <a:pt x="108544" y="122720"/>
                    <a:pt x="125474" y="118937"/>
                    <a:pt x="125474" y="97054"/>
                  </a:cubicBezTo>
                  <a:lnTo>
                    <a:pt x="125474" y="81924"/>
                  </a:lnTo>
                  <a:lnTo>
                    <a:pt x="118535" y="81924"/>
                  </a:lnTo>
                  <a:lnTo>
                    <a:pt x="118535" y="97054"/>
                  </a:lnTo>
                  <a:cubicBezTo>
                    <a:pt x="118535" y="112723"/>
                    <a:pt x="111597" y="114344"/>
                    <a:pt x="108544" y="114344"/>
                  </a:cubicBezTo>
                  <a:cubicBezTo>
                    <a:pt x="99385" y="114344"/>
                    <a:pt x="98274" y="102187"/>
                    <a:pt x="98274" y="100836"/>
                  </a:cubicBezTo>
                  <a:lnTo>
                    <a:pt x="98274" y="46802"/>
                  </a:lnTo>
                  <a:cubicBezTo>
                    <a:pt x="98274" y="35455"/>
                    <a:pt x="98274" y="24918"/>
                    <a:pt x="88283" y="14922"/>
                  </a:cubicBezTo>
                  <a:cubicBezTo>
                    <a:pt x="77458" y="4385"/>
                    <a:pt x="63581" y="63"/>
                    <a:pt x="50259" y="63"/>
                  </a:cubicBezTo>
                  <a:cubicBezTo>
                    <a:pt x="27500" y="63"/>
                    <a:pt x="8349" y="12761"/>
                    <a:pt x="8349" y="30592"/>
                  </a:cubicBezTo>
                  <a:cubicBezTo>
                    <a:pt x="8349" y="38697"/>
                    <a:pt x="13900" y="43290"/>
                    <a:pt x="21116" y="43290"/>
                  </a:cubicBezTo>
                  <a:cubicBezTo>
                    <a:pt x="28888" y="43290"/>
                    <a:pt x="33884" y="37886"/>
                    <a:pt x="33884" y="30862"/>
                  </a:cubicBezTo>
                  <a:cubicBezTo>
                    <a:pt x="33884" y="27620"/>
                    <a:pt x="32496" y="18704"/>
                    <a:pt x="19729" y="18434"/>
                  </a:cubicBezTo>
                  <a:cubicBezTo>
                    <a:pt x="27222" y="8978"/>
                    <a:pt x="40822" y="6006"/>
                    <a:pt x="49704" y="6006"/>
                  </a:cubicBezTo>
                  <a:cubicBezTo>
                    <a:pt x="63303" y="6006"/>
                    <a:pt x="79124" y="16543"/>
                    <a:pt x="79124" y="40588"/>
                  </a:cubicBezTo>
                  <a:lnTo>
                    <a:pt x="79124" y="50584"/>
                  </a:lnTo>
                  <a:cubicBezTo>
                    <a:pt x="64969" y="51395"/>
                    <a:pt x="45540" y="52205"/>
                    <a:pt x="28055" y="60311"/>
                  </a:cubicBezTo>
                  <a:cubicBezTo>
                    <a:pt x="7239" y="69496"/>
                    <a:pt x="300" y="83545"/>
                    <a:pt x="300" y="95433"/>
                  </a:cubicBezTo>
                  <a:cubicBezTo>
                    <a:pt x="300" y="117316"/>
                    <a:pt x="27222" y="124070"/>
                    <a:pt x="44708" y="124070"/>
                  </a:cubicBezTo>
                  <a:cubicBezTo>
                    <a:pt x="63026" y="124070"/>
                    <a:pt x="75793" y="113264"/>
                    <a:pt x="81067" y="100566"/>
                  </a:cubicBezTo>
                  <a:close/>
                  <a:moveTo>
                    <a:pt x="79124" y="56258"/>
                  </a:moveTo>
                  <a:lnTo>
                    <a:pt x="79124" y="83275"/>
                  </a:lnTo>
                  <a:cubicBezTo>
                    <a:pt x="79124" y="108941"/>
                    <a:pt x="59140" y="118127"/>
                    <a:pt x="46651" y="118127"/>
                  </a:cubicBezTo>
                  <a:cubicBezTo>
                    <a:pt x="33051" y="118127"/>
                    <a:pt x="21671" y="108671"/>
                    <a:pt x="21671" y="95162"/>
                  </a:cubicBezTo>
                  <a:cubicBezTo>
                    <a:pt x="21671" y="80303"/>
                    <a:pt x="33328" y="57879"/>
                    <a:pt x="79124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6" name="Freeform 7585">
              <a:extLst>
                <a:ext uri="{FF2B5EF4-FFF2-40B4-BE49-F238E27FC236}">
                  <a16:creationId xmlns:a16="http://schemas.microsoft.com/office/drawing/2014/main" id="{49116154-91D8-F64D-95D6-9BE25E45C3E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055253" y="4121030"/>
              <a:ext cx="105745" cy="124007"/>
            </a:xfrm>
            <a:custGeom>
              <a:avLst/>
              <a:gdLst>
                <a:gd name="connsiteX0" fmla="*/ 23342 w 105745"/>
                <a:gd name="connsiteY0" fmla="*/ 62202 h 124007"/>
                <a:gd name="connsiteX1" fmla="*/ 60811 w 105745"/>
                <a:gd name="connsiteY1" fmla="*/ 6817 h 124007"/>
                <a:gd name="connsiteX2" fmla="*/ 90508 w 105745"/>
                <a:gd name="connsiteY2" fmla="*/ 16813 h 124007"/>
                <a:gd name="connsiteX3" fmla="*/ 77463 w 105745"/>
                <a:gd name="connsiteY3" fmla="*/ 29241 h 124007"/>
                <a:gd name="connsiteX4" fmla="*/ 90231 w 105745"/>
                <a:gd name="connsiteY4" fmla="*/ 41669 h 124007"/>
                <a:gd name="connsiteX5" fmla="*/ 102998 w 105745"/>
                <a:gd name="connsiteY5" fmla="*/ 28971 h 124007"/>
                <a:gd name="connsiteX6" fmla="*/ 60533 w 105745"/>
                <a:gd name="connsiteY6" fmla="*/ 63 h 124007"/>
                <a:gd name="connsiteX7" fmla="*/ 305 w 105745"/>
                <a:gd name="connsiteY7" fmla="*/ 62742 h 124007"/>
                <a:gd name="connsiteX8" fmla="*/ 59978 w 105745"/>
                <a:gd name="connsiteY8" fmla="*/ 124070 h 124007"/>
                <a:gd name="connsiteX9" fmla="*/ 106051 w 105745"/>
                <a:gd name="connsiteY9" fmla="*/ 88948 h 124007"/>
                <a:gd name="connsiteX10" fmla="*/ 102443 w 105745"/>
                <a:gd name="connsiteY10" fmla="*/ 86247 h 124007"/>
                <a:gd name="connsiteX11" fmla="*/ 98834 w 105745"/>
                <a:gd name="connsiteY11" fmla="*/ 88948 h 124007"/>
                <a:gd name="connsiteX12" fmla="*/ 62476 w 105745"/>
                <a:gd name="connsiteY12" fmla="*/ 117316 h 124007"/>
                <a:gd name="connsiteX13" fmla="*/ 23342 w 105745"/>
                <a:gd name="connsiteY13" fmla="*/ 6220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342" y="62202"/>
                  </a:moveTo>
                  <a:cubicBezTo>
                    <a:pt x="23342" y="18164"/>
                    <a:pt x="46101" y="6817"/>
                    <a:pt x="60811" y="6817"/>
                  </a:cubicBezTo>
                  <a:cubicBezTo>
                    <a:pt x="63308" y="6817"/>
                    <a:pt x="80794" y="7087"/>
                    <a:pt x="90508" y="16813"/>
                  </a:cubicBezTo>
                  <a:cubicBezTo>
                    <a:pt x="79129" y="17624"/>
                    <a:pt x="77463" y="25729"/>
                    <a:pt x="77463" y="29241"/>
                  </a:cubicBezTo>
                  <a:cubicBezTo>
                    <a:pt x="77463" y="36265"/>
                    <a:pt x="82459" y="41669"/>
                    <a:pt x="90231" y="41669"/>
                  </a:cubicBezTo>
                  <a:cubicBezTo>
                    <a:pt x="97447" y="41669"/>
                    <a:pt x="102998" y="37076"/>
                    <a:pt x="102998" y="28971"/>
                  </a:cubicBezTo>
                  <a:cubicBezTo>
                    <a:pt x="102998" y="10599"/>
                    <a:pt x="81904" y="63"/>
                    <a:pt x="60533" y="63"/>
                  </a:cubicBezTo>
                  <a:cubicBezTo>
                    <a:pt x="25840" y="63"/>
                    <a:pt x="305" y="29241"/>
                    <a:pt x="305" y="62742"/>
                  </a:cubicBezTo>
                  <a:cubicBezTo>
                    <a:pt x="305" y="97324"/>
                    <a:pt x="27782" y="124070"/>
                    <a:pt x="59978" y="124070"/>
                  </a:cubicBezTo>
                  <a:cubicBezTo>
                    <a:pt x="97169" y="124070"/>
                    <a:pt x="106051" y="91650"/>
                    <a:pt x="106051" y="88948"/>
                  </a:cubicBezTo>
                  <a:cubicBezTo>
                    <a:pt x="106051" y="86247"/>
                    <a:pt x="103275" y="86247"/>
                    <a:pt x="102443" y="86247"/>
                  </a:cubicBezTo>
                  <a:cubicBezTo>
                    <a:pt x="99945" y="86247"/>
                    <a:pt x="99390" y="87327"/>
                    <a:pt x="98834" y="88948"/>
                  </a:cubicBezTo>
                  <a:cubicBezTo>
                    <a:pt x="90786" y="114074"/>
                    <a:pt x="72745" y="117316"/>
                    <a:pt x="62476" y="117316"/>
                  </a:cubicBezTo>
                  <a:cubicBezTo>
                    <a:pt x="47766" y="117316"/>
                    <a:pt x="23342" y="105699"/>
                    <a:pt x="23342" y="622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7" name="Freeform 7586">
              <a:extLst>
                <a:ext uri="{FF2B5EF4-FFF2-40B4-BE49-F238E27FC236}">
                  <a16:creationId xmlns:a16="http://schemas.microsoft.com/office/drawing/2014/main" id="{36A6EBE9-B5B1-3F8D-C5E4-947D5E03E943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170342" y="4054568"/>
              <a:ext cx="139606" cy="187497"/>
            </a:xfrm>
            <a:custGeom>
              <a:avLst/>
              <a:gdLst>
                <a:gd name="connsiteX0" fmla="*/ 21958 w 139606"/>
                <a:gd name="connsiteY0" fmla="*/ 167027 h 187497"/>
                <a:gd name="connsiteX1" fmla="*/ 309 w 139606"/>
                <a:gd name="connsiteY1" fmla="*/ 179185 h 187497"/>
                <a:gd name="connsiteX2" fmla="*/ 309 w 139606"/>
                <a:gd name="connsiteY2" fmla="*/ 187560 h 187497"/>
                <a:gd name="connsiteX3" fmla="*/ 31672 w 139606"/>
                <a:gd name="connsiteY3" fmla="*/ 186750 h 187497"/>
                <a:gd name="connsiteX4" fmla="*/ 62758 w 139606"/>
                <a:gd name="connsiteY4" fmla="*/ 187560 h 187497"/>
                <a:gd name="connsiteX5" fmla="*/ 62758 w 139606"/>
                <a:gd name="connsiteY5" fmla="*/ 179185 h 187497"/>
                <a:gd name="connsiteX6" fmla="*/ 41109 w 139606"/>
                <a:gd name="connsiteY6" fmla="*/ 167027 h 187497"/>
                <a:gd name="connsiteX7" fmla="*/ 41109 w 139606"/>
                <a:gd name="connsiteY7" fmla="*/ 117316 h 187497"/>
                <a:gd name="connsiteX8" fmla="*/ 78578 w 139606"/>
                <a:gd name="connsiteY8" fmla="*/ 74089 h 187497"/>
                <a:gd name="connsiteX9" fmla="*/ 99116 w 139606"/>
                <a:gd name="connsiteY9" fmla="*/ 104078 h 187497"/>
                <a:gd name="connsiteX10" fmla="*/ 99116 w 139606"/>
                <a:gd name="connsiteY10" fmla="*/ 167027 h 187497"/>
                <a:gd name="connsiteX11" fmla="*/ 77468 w 139606"/>
                <a:gd name="connsiteY11" fmla="*/ 179185 h 187497"/>
                <a:gd name="connsiteX12" fmla="*/ 77468 w 139606"/>
                <a:gd name="connsiteY12" fmla="*/ 187560 h 187497"/>
                <a:gd name="connsiteX13" fmla="*/ 108830 w 139606"/>
                <a:gd name="connsiteY13" fmla="*/ 186750 h 187497"/>
                <a:gd name="connsiteX14" fmla="*/ 139916 w 139606"/>
                <a:gd name="connsiteY14" fmla="*/ 187560 h 187497"/>
                <a:gd name="connsiteX15" fmla="*/ 139916 w 139606"/>
                <a:gd name="connsiteY15" fmla="*/ 179185 h 187497"/>
                <a:gd name="connsiteX16" fmla="*/ 118267 w 139606"/>
                <a:gd name="connsiteY16" fmla="*/ 171080 h 187497"/>
                <a:gd name="connsiteX17" fmla="*/ 118267 w 139606"/>
                <a:gd name="connsiteY17" fmla="*/ 119478 h 187497"/>
                <a:gd name="connsiteX18" fmla="*/ 109663 w 139606"/>
                <a:gd name="connsiteY18" fmla="*/ 78142 h 187497"/>
                <a:gd name="connsiteX19" fmla="*/ 80521 w 139606"/>
                <a:gd name="connsiteY19" fmla="*/ 68145 h 187497"/>
                <a:gd name="connsiteX20" fmla="*/ 40276 w 139606"/>
                <a:gd name="connsiteY20" fmla="*/ 94622 h 187497"/>
                <a:gd name="connsiteX21" fmla="*/ 40276 w 139606"/>
                <a:gd name="connsiteY21" fmla="*/ 63 h 187497"/>
                <a:gd name="connsiteX22" fmla="*/ 309 w 139606"/>
                <a:gd name="connsiteY22" fmla="*/ 3035 h 187497"/>
                <a:gd name="connsiteX23" fmla="*/ 309 w 139606"/>
                <a:gd name="connsiteY23" fmla="*/ 11410 h 187497"/>
                <a:gd name="connsiteX24" fmla="*/ 21958 w 139606"/>
                <a:gd name="connsiteY24" fmla="*/ 26539 h 187497"/>
                <a:gd name="connsiteX25" fmla="*/ 21958 w 139606"/>
                <a:gd name="connsiteY25" fmla="*/ 16702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958" y="167027"/>
                  </a:moveTo>
                  <a:cubicBezTo>
                    <a:pt x="21958" y="179185"/>
                    <a:pt x="18905" y="179185"/>
                    <a:pt x="309" y="179185"/>
                  </a:cubicBezTo>
                  <a:lnTo>
                    <a:pt x="309" y="187560"/>
                  </a:lnTo>
                  <a:cubicBezTo>
                    <a:pt x="10024" y="187290"/>
                    <a:pt x="24179" y="186750"/>
                    <a:pt x="31672" y="186750"/>
                  </a:cubicBezTo>
                  <a:cubicBezTo>
                    <a:pt x="38889" y="186750"/>
                    <a:pt x="53321" y="187290"/>
                    <a:pt x="62758" y="187560"/>
                  </a:cubicBezTo>
                  <a:lnTo>
                    <a:pt x="62758" y="179185"/>
                  </a:lnTo>
                  <a:cubicBezTo>
                    <a:pt x="44162" y="179185"/>
                    <a:pt x="41109" y="179185"/>
                    <a:pt x="41109" y="167027"/>
                  </a:cubicBezTo>
                  <a:lnTo>
                    <a:pt x="41109" y="117316"/>
                  </a:lnTo>
                  <a:cubicBezTo>
                    <a:pt x="41109" y="89219"/>
                    <a:pt x="60815" y="74089"/>
                    <a:pt x="78578" y="74089"/>
                  </a:cubicBezTo>
                  <a:cubicBezTo>
                    <a:pt x="96063" y="74089"/>
                    <a:pt x="99116" y="88678"/>
                    <a:pt x="99116" y="104078"/>
                  </a:cubicBezTo>
                  <a:lnTo>
                    <a:pt x="99116" y="167027"/>
                  </a:lnTo>
                  <a:cubicBezTo>
                    <a:pt x="99116" y="179185"/>
                    <a:pt x="96063" y="179185"/>
                    <a:pt x="77468" y="179185"/>
                  </a:cubicBezTo>
                  <a:lnTo>
                    <a:pt x="77468" y="187560"/>
                  </a:lnTo>
                  <a:cubicBezTo>
                    <a:pt x="87182" y="187290"/>
                    <a:pt x="101337" y="186750"/>
                    <a:pt x="108830" y="186750"/>
                  </a:cubicBezTo>
                  <a:cubicBezTo>
                    <a:pt x="116047" y="186750"/>
                    <a:pt x="130479" y="187290"/>
                    <a:pt x="139916" y="187560"/>
                  </a:cubicBezTo>
                  <a:lnTo>
                    <a:pt x="139916" y="179185"/>
                  </a:lnTo>
                  <a:cubicBezTo>
                    <a:pt x="125483" y="179185"/>
                    <a:pt x="118545" y="179185"/>
                    <a:pt x="118267" y="171080"/>
                  </a:cubicBezTo>
                  <a:lnTo>
                    <a:pt x="118267" y="119478"/>
                  </a:lnTo>
                  <a:cubicBezTo>
                    <a:pt x="118267" y="96243"/>
                    <a:pt x="118267" y="87868"/>
                    <a:pt x="109663" y="78142"/>
                  </a:cubicBezTo>
                  <a:cubicBezTo>
                    <a:pt x="105777" y="73549"/>
                    <a:pt x="96618" y="68145"/>
                    <a:pt x="80521" y="68145"/>
                  </a:cubicBezTo>
                  <a:cubicBezTo>
                    <a:pt x="57207" y="68145"/>
                    <a:pt x="44995" y="84356"/>
                    <a:pt x="40276" y="94622"/>
                  </a:cubicBezTo>
                  <a:lnTo>
                    <a:pt x="40276" y="63"/>
                  </a:lnTo>
                  <a:lnTo>
                    <a:pt x="309" y="3035"/>
                  </a:lnTo>
                  <a:lnTo>
                    <a:pt x="309" y="11410"/>
                  </a:lnTo>
                  <a:cubicBezTo>
                    <a:pt x="19738" y="11410"/>
                    <a:pt x="21958" y="13301"/>
                    <a:pt x="21958" y="26539"/>
                  </a:cubicBezTo>
                  <a:lnTo>
                    <a:pt x="21958" y="16702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8" name="Freeform 7587">
              <a:extLst>
                <a:ext uri="{FF2B5EF4-FFF2-40B4-BE49-F238E27FC236}">
                  <a16:creationId xmlns:a16="http://schemas.microsoft.com/office/drawing/2014/main" id="{F93AACE4-CB86-29C5-E1AA-5B9BFA0832F1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468225" y="4122651"/>
              <a:ext cx="93255" cy="119414"/>
            </a:xfrm>
            <a:custGeom>
              <a:avLst/>
              <a:gdLst>
                <a:gd name="connsiteX0" fmla="*/ 38899 w 93255"/>
                <a:gd name="connsiteY0" fmla="*/ 29781 h 119414"/>
                <a:gd name="connsiteX1" fmla="*/ 38899 w 93255"/>
                <a:gd name="connsiteY1" fmla="*/ 63 h 119414"/>
                <a:gd name="connsiteX2" fmla="*/ 320 w 93255"/>
                <a:gd name="connsiteY2" fmla="*/ 3035 h 119414"/>
                <a:gd name="connsiteX3" fmla="*/ 320 w 93255"/>
                <a:gd name="connsiteY3" fmla="*/ 11410 h 119414"/>
                <a:gd name="connsiteX4" fmla="*/ 21969 w 93255"/>
                <a:gd name="connsiteY4" fmla="*/ 26539 h 119414"/>
                <a:gd name="connsiteX5" fmla="*/ 21969 w 93255"/>
                <a:gd name="connsiteY5" fmla="*/ 98945 h 119414"/>
                <a:gd name="connsiteX6" fmla="*/ 320 w 93255"/>
                <a:gd name="connsiteY6" fmla="*/ 111102 h 119414"/>
                <a:gd name="connsiteX7" fmla="*/ 320 w 93255"/>
                <a:gd name="connsiteY7" fmla="*/ 119478 h 119414"/>
                <a:gd name="connsiteX8" fmla="*/ 31961 w 93255"/>
                <a:gd name="connsiteY8" fmla="*/ 118667 h 119414"/>
                <a:gd name="connsiteX9" fmla="*/ 67209 w 93255"/>
                <a:gd name="connsiteY9" fmla="*/ 119478 h 119414"/>
                <a:gd name="connsiteX10" fmla="*/ 67209 w 93255"/>
                <a:gd name="connsiteY10" fmla="*/ 111102 h 119414"/>
                <a:gd name="connsiteX11" fmla="*/ 61381 w 93255"/>
                <a:gd name="connsiteY11" fmla="*/ 111102 h 119414"/>
                <a:gd name="connsiteX12" fmla="*/ 40287 w 93255"/>
                <a:gd name="connsiteY12" fmla="*/ 98404 h 119414"/>
                <a:gd name="connsiteX13" fmla="*/ 40287 w 93255"/>
                <a:gd name="connsiteY13" fmla="*/ 56798 h 119414"/>
                <a:gd name="connsiteX14" fmla="*/ 73038 w 93255"/>
                <a:gd name="connsiteY14" fmla="*/ 6006 h 119414"/>
                <a:gd name="connsiteX15" fmla="*/ 76091 w 93255"/>
                <a:gd name="connsiteY15" fmla="*/ 6277 h 119414"/>
                <a:gd name="connsiteX16" fmla="*/ 69707 w 93255"/>
                <a:gd name="connsiteY16" fmla="*/ 16813 h 119414"/>
                <a:gd name="connsiteX17" fmla="*/ 81641 w 93255"/>
                <a:gd name="connsiteY17" fmla="*/ 28431 h 119414"/>
                <a:gd name="connsiteX18" fmla="*/ 93576 w 93255"/>
                <a:gd name="connsiteY18" fmla="*/ 16543 h 119414"/>
                <a:gd name="connsiteX19" fmla="*/ 73038 w 93255"/>
                <a:gd name="connsiteY19" fmla="*/ 63 h 119414"/>
                <a:gd name="connsiteX20" fmla="*/ 38899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899" y="29781"/>
                  </a:moveTo>
                  <a:lnTo>
                    <a:pt x="38899" y="63"/>
                  </a:lnTo>
                  <a:lnTo>
                    <a:pt x="320" y="3035"/>
                  </a:lnTo>
                  <a:lnTo>
                    <a:pt x="320" y="11410"/>
                  </a:lnTo>
                  <a:cubicBezTo>
                    <a:pt x="19748" y="11410"/>
                    <a:pt x="21969" y="13301"/>
                    <a:pt x="21969" y="26539"/>
                  </a:cubicBezTo>
                  <a:lnTo>
                    <a:pt x="21969" y="98945"/>
                  </a:lnTo>
                  <a:cubicBezTo>
                    <a:pt x="21969" y="111102"/>
                    <a:pt x="18916" y="111102"/>
                    <a:pt x="320" y="111102"/>
                  </a:cubicBezTo>
                  <a:lnTo>
                    <a:pt x="320" y="119478"/>
                  </a:lnTo>
                  <a:cubicBezTo>
                    <a:pt x="11145" y="119207"/>
                    <a:pt x="24189" y="118667"/>
                    <a:pt x="31961" y="118667"/>
                  </a:cubicBezTo>
                  <a:cubicBezTo>
                    <a:pt x="43062" y="118667"/>
                    <a:pt x="56107" y="118667"/>
                    <a:pt x="67209" y="119478"/>
                  </a:cubicBezTo>
                  <a:lnTo>
                    <a:pt x="67209" y="111102"/>
                  </a:lnTo>
                  <a:lnTo>
                    <a:pt x="61381" y="111102"/>
                  </a:lnTo>
                  <a:cubicBezTo>
                    <a:pt x="40842" y="111102"/>
                    <a:pt x="40287" y="108130"/>
                    <a:pt x="40287" y="98404"/>
                  </a:cubicBezTo>
                  <a:lnTo>
                    <a:pt x="40287" y="56798"/>
                  </a:lnTo>
                  <a:cubicBezTo>
                    <a:pt x="40287" y="30052"/>
                    <a:pt x="51944" y="6006"/>
                    <a:pt x="73038" y="6006"/>
                  </a:cubicBezTo>
                  <a:cubicBezTo>
                    <a:pt x="74980" y="6006"/>
                    <a:pt x="75535" y="6006"/>
                    <a:pt x="76091" y="6277"/>
                  </a:cubicBezTo>
                  <a:cubicBezTo>
                    <a:pt x="75258" y="6547"/>
                    <a:pt x="69707" y="9789"/>
                    <a:pt x="69707" y="16813"/>
                  </a:cubicBezTo>
                  <a:cubicBezTo>
                    <a:pt x="69707" y="24378"/>
                    <a:pt x="75535" y="28431"/>
                    <a:pt x="81641" y="28431"/>
                  </a:cubicBezTo>
                  <a:cubicBezTo>
                    <a:pt x="86637" y="28431"/>
                    <a:pt x="93576" y="25189"/>
                    <a:pt x="93576" y="16543"/>
                  </a:cubicBezTo>
                  <a:cubicBezTo>
                    <a:pt x="93576" y="7898"/>
                    <a:pt x="84972" y="63"/>
                    <a:pt x="73038" y="63"/>
                  </a:cubicBezTo>
                  <a:cubicBezTo>
                    <a:pt x="52777" y="63"/>
                    <a:pt x="42785" y="18164"/>
                    <a:pt x="38899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9" name="Freeform 7588">
              <a:extLst>
                <a:ext uri="{FF2B5EF4-FFF2-40B4-BE49-F238E27FC236}">
                  <a16:creationId xmlns:a16="http://schemas.microsoft.com/office/drawing/2014/main" id="{2334D020-C115-167B-57BB-09D608806F0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76932" y="4121030"/>
              <a:ext cx="122953" cy="124007"/>
            </a:xfrm>
            <a:custGeom>
              <a:avLst/>
              <a:gdLst>
                <a:gd name="connsiteX0" fmla="*/ 123277 w 122953"/>
                <a:gd name="connsiteY0" fmla="*/ 63282 h 124007"/>
                <a:gd name="connsiteX1" fmla="*/ 61940 w 122953"/>
                <a:gd name="connsiteY1" fmla="*/ 63 h 124007"/>
                <a:gd name="connsiteX2" fmla="*/ 324 w 122953"/>
                <a:gd name="connsiteY2" fmla="*/ 63282 h 124007"/>
                <a:gd name="connsiteX3" fmla="*/ 61662 w 122953"/>
                <a:gd name="connsiteY3" fmla="*/ 124070 h 124007"/>
                <a:gd name="connsiteX4" fmla="*/ 123277 w 122953"/>
                <a:gd name="connsiteY4" fmla="*/ 63282 h 124007"/>
                <a:gd name="connsiteX5" fmla="*/ 61940 w 122953"/>
                <a:gd name="connsiteY5" fmla="*/ 117316 h 124007"/>
                <a:gd name="connsiteX6" fmla="*/ 30299 w 122953"/>
                <a:gd name="connsiteY6" fmla="*/ 99215 h 124007"/>
                <a:gd name="connsiteX7" fmla="*/ 23361 w 122953"/>
                <a:gd name="connsiteY7" fmla="*/ 61121 h 124007"/>
                <a:gd name="connsiteX8" fmla="*/ 30022 w 122953"/>
                <a:gd name="connsiteY8" fmla="*/ 24108 h 124007"/>
                <a:gd name="connsiteX9" fmla="*/ 61662 w 122953"/>
                <a:gd name="connsiteY9" fmla="*/ 6006 h 124007"/>
                <a:gd name="connsiteX10" fmla="*/ 93025 w 122953"/>
                <a:gd name="connsiteY10" fmla="*/ 23567 h 124007"/>
                <a:gd name="connsiteX11" fmla="*/ 100241 w 122953"/>
                <a:gd name="connsiteY11" fmla="*/ 61121 h 124007"/>
                <a:gd name="connsiteX12" fmla="*/ 94135 w 122953"/>
                <a:gd name="connsiteY12" fmla="*/ 97324 h 124007"/>
                <a:gd name="connsiteX13" fmla="*/ 61940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77" y="63282"/>
                  </a:moveTo>
                  <a:cubicBezTo>
                    <a:pt x="123277" y="28701"/>
                    <a:pt x="95523" y="63"/>
                    <a:pt x="61940" y="63"/>
                  </a:cubicBezTo>
                  <a:cubicBezTo>
                    <a:pt x="27246" y="63"/>
                    <a:pt x="324" y="29511"/>
                    <a:pt x="324" y="63282"/>
                  </a:cubicBezTo>
                  <a:cubicBezTo>
                    <a:pt x="324" y="98134"/>
                    <a:pt x="29189" y="124070"/>
                    <a:pt x="61662" y="124070"/>
                  </a:cubicBezTo>
                  <a:cubicBezTo>
                    <a:pt x="95245" y="124070"/>
                    <a:pt x="123277" y="97594"/>
                    <a:pt x="123277" y="63282"/>
                  </a:cubicBezTo>
                  <a:close/>
                  <a:moveTo>
                    <a:pt x="61940" y="117316"/>
                  </a:moveTo>
                  <a:cubicBezTo>
                    <a:pt x="50005" y="117316"/>
                    <a:pt x="37793" y="111643"/>
                    <a:pt x="30299" y="99215"/>
                  </a:cubicBezTo>
                  <a:cubicBezTo>
                    <a:pt x="23361" y="87327"/>
                    <a:pt x="23361" y="70847"/>
                    <a:pt x="23361" y="61121"/>
                  </a:cubicBezTo>
                  <a:cubicBezTo>
                    <a:pt x="23361" y="50584"/>
                    <a:pt x="23361" y="35995"/>
                    <a:pt x="30022" y="24108"/>
                  </a:cubicBezTo>
                  <a:cubicBezTo>
                    <a:pt x="37515" y="11680"/>
                    <a:pt x="50560" y="6006"/>
                    <a:pt x="61662" y="6006"/>
                  </a:cubicBezTo>
                  <a:cubicBezTo>
                    <a:pt x="73874" y="6006"/>
                    <a:pt x="85809" y="11950"/>
                    <a:pt x="93025" y="23567"/>
                  </a:cubicBezTo>
                  <a:cubicBezTo>
                    <a:pt x="100241" y="35185"/>
                    <a:pt x="100241" y="50855"/>
                    <a:pt x="100241" y="61121"/>
                  </a:cubicBezTo>
                  <a:cubicBezTo>
                    <a:pt x="100241" y="70847"/>
                    <a:pt x="100241" y="85436"/>
                    <a:pt x="94135" y="97324"/>
                  </a:cubicBezTo>
                  <a:cubicBezTo>
                    <a:pt x="88029" y="109481"/>
                    <a:pt x="75817" y="117316"/>
                    <a:pt x="61940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0" name="Freeform 7589">
              <a:extLst>
                <a:ext uri="{FF2B5EF4-FFF2-40B4-BE49-F238E27FC236}">
                  <a16:creationId xmlns:a16="http://schemas.microsoft.com/office/drawing/2014/main" id="{F6D7C0F5-94FB-8566-78CD-0BAA02B06C0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15706" y="4054568"/>
              <a:ext cx="136830" cy="190469"/>
            </a:xfrm>
            <a:custGeom>
              <a:avLst/>
              <a:gdLst>
                <a:gd name="connsiteX0" fmla="*/ 40296 w 136830"/>
                <a:gd name="connsiteY0" fmla="*/ 85706 h 190469"/>
                <a:gd name="connsiteX1" fmla="*/ 40296 w 136830"/>
                <a:gd name="connsiteY1" fmla="*/ 63 h 190469"/>
                <a:gd name="connsiteX2" fmla="*/ 329 w 136830"/>
                <a:gd name="connsiteY2" fmla="*/ 3035 h 190469"/>
                <a:gd name="connsiteX3" fmla="*/ 329 w 136830"/>
                <a:gd name="connsiteY3" fmla="*/ 11410 h 190469"/>
                <a:gd name="connsiteX4" fmla="*/ 21978 w 136830"/>
                <a:gd name="connsiteY4" fmla="*/ 26539 h 190469"/>
                <a:gd name="connsiteX5" fmla="*/ 21978 w 136830"/>
                <a:gd name="connsiteY5" fmla="*/ 187560 h 190469"/>
                <a:gd name="connsiteX6" fmla="*/ 28916 w 136830"/>
                <a:gd name="connsiteY6" fmla="*/ 187560 h 190469"/>
                <a:gd name="connsiteX7" fmla="*/ 38908 w 136830"/>
                <a:gd name="connsiteY7" fmla="*/ 170810 h 190469"/>
                <a:gd name="connsiteX8" fmla="*/ 75267 w 136830"/>
                <a:gd name="connsiteY8" fmla="*/ 190532 h 190469"/>
                <a:gd name="connsiteX9" fmla="*/ 137160 w 136830"/>
                <a:gd name="connsiteY9" fmla="*/ 129204 h 190469"/>
                <a:gd name="connsiteX10" fmla="*/ 78320 w 136830"/>
                <a:gd name="connsiteY10" fmla="*/ 68145 h 190469"/>
                <a:gd name="connsiteX11" fmla="*/ 40296 w 136830"/>
                <a:gd name="connsiteY11" fmla="*/ 85706 h 190469"/>
                <a:gd name="connsiteX12" fmla="*/ 41128 w 136830"/>
                <a:gd name="connsiteY12" fmla="*/ 156761 h 190469"/>
                <a:gd name="connsiteX13" fmla="*/ 41128 w 136830"/>
                <a:gd name="connsiteY13" fmla="*/ 101106 h 190469"/>
                <a:gd name="connsiteX14" fmla="*/ 44182 w 136830"/>
                <a:gd name="connsiteY14" fmla="*/ 91380 h 190469"/>
                <a:gd name="connsiteX15" fmla="*/ 76932 w 136830"/>
                <a:gd name="connsiteY15" fmla="*/ 74089 h 190469"/>
                <a:gd name="connsiteX16" fmla="*/ 106074 w 136830"/>
                <a:gd name="connsiteY16" fmla="*/ 91380 h 190469"/>
                <a:gd name="connsiteX17" fmla="*/ 114123 w 136830"/>
                <a:gd name="connsiteY17" fmla="*/ 128933 h 190469"/>
                <a:gd name="connsiteX18" fmla="*/ 105519 w 136830"/>
                <a:gd name="connsiteY18" fmla="*/ 167298 h 190469"/>
                <a:gd name="connsiteX19" fmla="*/ 74157 w 136830"/>
                <a:gd name="connsiteY19" fmla="*/ 184588 h 190469"/>
                <a:gd name="connsiteX20" fmla="*/ 45014 w 136830"/>
                <a:gd name="connsiteY20" fmla="*/ 168108 h 190469"/>
                <a:gd name="connsiteX21" fmla="*/ 41128 w 136830"/>
                <a:gd name="connsiteY21" fmla="*/ 15676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296" y="85706"/>
                  </a:moveTo>
                  <a:lnTo>
                    <a:pt x="40296" y="63"/>
                  </a:lnTo>
                  <a:lnTo>
                    <a:pt x="329" y="3035"/>
                  </a:lnTo>
                  <a:lnTo>
                    <a:pt x="329" y="11410"/>
                  </a:lnTo>
                  <a:cubicBezTo>
                    <a:pt x="19757" y="11410"/>
                    <a:pt x="21978" y="13301"/>
                    <a:pt x="21978" y="26539"/>
                  </a:cubicBezTo>
                  <a:lnTo>
                    <a:pt x="21978" y="187560"/>
                  </a:lnTo>
                  <a:lnTo>
                    <a:pt x="28916" y="187560"/>
                  </a:lnTo>
                  <a:cubicBezTo>
                    <a:pt x="29194" y="187290"/>
                    <a:pt x="31414" y="183508"/>
                    <a:pt x="38908" y="170810"/>
                  </a:cubicBezTo>
                  <a:cubicBezTo>
                    <a:pt x="43071" y="177024"/>
                    <a:pt x="54728" y="190532"/>
                    <a:pt x="75267" y="190532"/>
                  </a:cubicBezTo>
                  <a:cubicBezTo>
                    <a:pt x="108295" y="190532"/>
                    <a:pt x="137160" y="164055"/>
                    <a:pt x="137160" y="129204"/>
                  </a:cubicBezTo>
                  <a:cubicBezTo>
                    <a:pt x="137160" y="94892"/>
                    <a:pt x="109960" y="68145"/>
                    <a:pt x="78320" y="68145"/>
                  </a:cubicBezTo>
                  <a:cubicBezTo>
                    <a:pt x="56671" y="68145"/>
                    <a:pt x="44737" y="80843"/>
                    <a:pt x="40296" y="85706"/>
                  </a:cubicBezTo>
                  <a:close/>
                  <a:moveTo>
                    <a:pt x="41128" y="156761"/>
                  </a:moveTo>
                  <a:lnTo>
                    <a:pt x="41128" y="101106"/>
                  </a:lnTo>
                  <a:cubicBezTo>
                    <a:pt x="41128" y="95973"/>
                    <a:pt x="41128" y="95703"/>
                    <a:pt x="44182" y="91380"/>
                  </a:cubicBezTo>
                  <a:cubicBezTo>
                    <a:pt x="55006" y="76250"/>
                    <a:pt x="70271" y="74089"/>
                    <a:pt x="76932" y="74089"/>
                  </a:cubicBezTo>
                  <a:cubicBezTo>
                    <a:pt x="89422" y="74089"/>
                    <a:pt x="99413" y="81114"/>
                    <a:pt x="106074" y="91380"/>
                  </a:cubicBezTo>
                  <a:cubicBezTo>
                    <a:pt x="113291" y="102457"/>
                    <a:pt x="114123" y="117857"/>
                    <a:pt x="114123" y="128933"/>
                  </a:cubicBezTo>
                  <a:cubicBezTo>
                    <a:pt x="114123" y="138930"/>
                    <a:pt x="113568" y="155140"/>
                    <a:pt x="105519" y="167298"/>
                  </a:cubicBezTo>
                  <a:cubicBezTo>
                    <a:pt x="99691" y="175673"/>
                    <a:pt x="89144" y="184588"/>
                    <a:pt x="74157" y="184588"/>
                  </a:cubicBezTo>
                  <a:cubicBezTo>
                    <a:pt x="61667" y="184588"/>
                    <a:pt x="51675" y="178104"/>
                    <a:pt x="45014" y="168108"/>
                  </a:cubicBezTo>
                  <a:cubicBezTo>
                    <a:pt x="41128" y="162434"/>
                    <a:pt x="41128" y="161624"/>
                    <a:pt x="41128" y="15676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1" name="Freeform 7590">
              <a:extLst>
                <a:ext uri="{FF2B5EF4-FFF2-40B4-BE49-F238E27FC236}">
                  <a16:creationId xmlns:a16="http://schemas.microsoft.com/office/drawing/2014/main" id="{6763BB86-18A9-AA88-B575-CD6E2F33F56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77609" y="4121030"/>
              <a:ext cx="122953" cy="124007"/>
            </a:xfrm>
            <a:custGeom>
              <a:avLst/>
              <a:gdLst>
                <a:gd name="connsiteX0" fmla="*/ 123288 w 122953"/>
                <a:gd name="connsiteY0" fmla="*/ 63282 h 124007"/>
                <a:gd name="connsiteX1" fmla="*/ 61950 w 122953"/>
                <a:gd name="connsiteY1" fmla="*/ 63 h 124007"/>
                <a:gd name="connsiteX2" fmla="*/ 335 w 122953"/>
                <a:gd name="connsiteY2" fmla="*/ 63282 h 124007"/>
                <a:gd name="connsiteX3" fmla="*/ 61673 w 122953"/>
                <a:gd name="connsiteY3" fmla="*/ 124070 h 124007"/>
                <a:gd name="connsiteX4" fmla="*/ 123288 w 122953"/>
                <a:gd name="connsiteY4" fmla="*/ 63282 h 124007"/>
                <a:gd name="connsiteX5" fmla="*/ 61950 w 122953"/>
                <a:gd name="connsiteY5" fmla="*/ 117316 h 124007"/>
                <a:gd name="connsiteX6" fmla="*/ 30310 w 122953"/>
                <a:gd name="connsiteY6" fmla="*/ 99215 h 124007"/>
                <a:gd name="connsiteX7" fmla="*/ 23371 w 122953"/>
                <a:gd name="connsiteY7" fmla="*/ 61121 h 124007"/>
                <a:gd name="connsiteX8" fmla="*/ 30032 w 122953"/>
                <a:gd name="connsiteY8" fmla="*/ 24108 h 124007"/>
                <a:gd name="connsiteX9" fmla="*/ 61673 w 122953"/>
                <a:gd name="connsiteY9" fmla="*/ 6006 h 124007"/>
                <a:gd name="connsiteX10" fmla="*/ 93036 w 122953"/>
                <a:gd name="connsiteY10" fmla="*/ 23567 h 124007"/>
                <a:gd name="connsiteX11" fmla="*/ 100252 w 122953"/>
                <a:gd name="connsiteY11" fmla="*/ 61121 h 124007"/>
                <a:gd name="connsiteX12" fmla="*/ 94146 w 122953"/>
                <a:gd name="connsiteY12" fmla="*/ 97324 h 124007"/>
                <a:gd name="connsiteX13" fmla="*/ 61950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88" y="63282"/>
                  </a:moveTo>
                  <a:cubicBezTo>
                    <a:pt x="123288" y="28701"/>
                    <a:pt x="95534" y="63"/>
                    <a:pt x="61950" y="63"/>
                  </a:cubicBezTo>
                  <a:cubicBezTo>
                    <a:pt x="27257" y="63"/>
                    <a:pt x="335" y="29511"/>
                    <a:pt x="335" y="63282"/>
                  </a:cubicBezTo>
                  <a:cubicBezTo>
                    <a:pt x="335" y="98134"/>
                    <a:pt x="29200" y="124070"/>
                    <a:pt x="61673" y="124070"/>
                  </a:cubicBezTo>
                  <a:cubicBezTo>
                    <a:pt x="95256" y="124070"/>
                    <a:pt x="123288" y="97594"/>
                    <a:pt x="123288" y="63282"/>
                  </a:cubicBezTo>
                  <a:close/>
                  <a:moveTo>
                    <a:pt x="61950" y="117316"/>
                  </a:moveTo>
                  <a:cubicBezTo>
                    <a:pt x="50016" y="117316"/>
                    <a:pt x="37804" y="111643"/>
                    <a:pt x="30310" y="99215"/>
                  </a:cubicBezTo>
                  <a:cubicBezTo>
                    <a:pt x="23371" y="87327"/>
                    <a:pt x="23371" y="70847"/>
                    <a:pt x="23371" y="61121"/>
                  </a:cubicBezTo>
                  <a:cubicBezTo>
                    <a:pt x="23371" y="50584"/>
                    <a:pt x="23371" y="35995"/>
                    <a:pt x="30032" y="24108"/>
                  </a:cubicBezTo>
                  <a:cubicBezTo>
                    <a:pt x="37526" y="11680"/>
                    <a:pt x="50571" y="6006"/>
                    <a:pt x="61673" y="6006"/>
                  </a:cubicBezTo>
                  <a:cubicBezTo>
                    <a:pt x="73885" y="6006"/>
                    <a:pt x="85819" y="11950"/>
                    <a:pt x="93036" y="23567"/>
                  </a:cubicBezTo>
                  <a:cubicBezTo>
                    <a:pt x="100252" y="35185"/>
                    <a:pt x="100252" y="50855"/>
                    <a:pt x="100252" y="61121"/>
                  </a:cubicBezTo>
                  <a:cubicBezTo>
                    <a:pt x="100252" y="70847"/>
                    <a:pt x="100252" y="85436"/>
                    <a:pt x="94146" y="97324"/>
                  </a:cubicBezTo>
                  <a:cubicBezTo>
                    <a:pt x="88040" y="109481"/>
                    <a:pt x="75828" y="117316"/>
                    <a:pt x="61950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2" name="Freeform 7591">
              <a:extLst>
                <a:ext uri="{FF2B5EF4-FFF2-40B4-BE49-F238E27FC236}">
                  <a16:creationId xmlns:a16="http://schemas.microsoft.com/office/drawing/2014/main" id="{ED9B4B17-1B75-F53A-2CFE-9EEA40FFA9AA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2013885" y="4075912"/>
              <a:ext cx="86872" cy="169125"/>
            </a:xfrm>
            <a:custGeom>
              <a:avLst/>
              <a:gdLst>
                <a:gd name="connsiteX0" fmla="*/ 43082 w 86872"/>
                <a:gd name="connsiteY0" fmla="*/ 58149 h 169125"/>
                <a:gd name="connsiteX1" fmla="*/ 82771 w 86872"/>
                <a:gd name="connsiteY1" fmla="*/ 58149 h 169125"/>
                <a:gd name="connsiteX2" fmla="*/ 82771 w 86872"/>
                <a:gd name="connsiteY2" fmla="*/ 49774 h 169125"/>
                <a:gd name="connsiteX3" fmla="*/ 43082 w 86872"/>
                <a:gd name="connsiteY3" fmla="*/ 49774 h 169125"/>
                <a:gd name="connsiteX4" fmla="*/ 43082 w 86872"/>
                <a:gd name="connsiteY4" fmla="*/ 63 h 169125"/>
                <a:gd name="connsiteX5" fmla="*/ 36143 w 86872"/>
                <a:gd name="connsiteY5" fmla="*/ 63 h 169125"/>
                <a:gd name="connsiteX6" fmla="*/ 340 w 86872"/>
                <a:gd name="connsiteY6" fmla="*/ 52205 h 169125"/>
                <a:gd name="connsiteX7" fmla="*/ 340 w 86872"/>
                <a:gd name="connsiteY7" fmla="*/ 58149 h 169125"/>
                <a:gd name="connsiteX8" fmla="*/ 23931 w 86872"/>
                <a:gd name="connsiteY8" fmla="*/ 58149 h 169125"/>
                <a:gd name="connsiteX9" fmla="*/ 23931 w 86872"/>
                <a:gd name="connsiteY9" fmla="*/ 132716 h 169125"/>
                <a:gd name="connsiteX10" fmla="*/ 59735 w 86872"/>
                <a:gd name="connsiteY10" fmla="*/ 169189 h 169125"/>
                <a:gd name="connsiteX11" fmla="*/ 87212 w 86872"/>
                <a:gd name="connsiteY11" fmla="*/ 132716 h 169125"/>
                <a:gd name="connsiteX12" fmla="*/ 87212 w 86872"/>
                <a:gd name="connsiteY12" fmla="*/ 117316 h 169125"/>
                <a:gd name="connsiteX13" fmla="*/ 80273 w 86872"/>
                <a:gd name="connsiteY13" fmla="*/ 117316 h 169125"/>
                <a:gd name="connsiteX14" fmla="*/ 80273 w 86872"/>
                <a:gd name="connsiteY14" fmla="*/ 132176 h 169125"/>
                <a:gd name="connsiteX15" fmla="*/ 61678 w 86872"/>
                <a:gd name="connsiteY15" fmla="*/ 162434 h 169125"/>
                <a:gd name="connsiteX16" fmla="*/ 43082 w 86872"/>
                <a:gd name="connsiteY16" fmla="*/ 133256 h 169125"/>
                <a:gd name="connsiteX17" fmla="*/ 43082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82" y="58149"/>
                  </a:moveTo>
                  <a:lnTo>
                    <a:pt x="82771" y="58149"/>
                  </a:lnTo>
                  <a:lnTo>
                    <a:pt x="82771" y="49774"/>
                  </a:lnTo>
                  <a:lnTo>
                    <a:pt x="43082" y="49774"/>
                  </a:lnTo>
                  <a:lnTo>
                    <a:pt x="43082" y="63"/>
                  </a:lnTo>
                  <a:lnTo>
                    <a:pt x="36143" y="63"/>
                  </a:lnTo>
                  <a:cubicBezTo>
                    <a:pt x="35866" y="22217"/>
                    <a:pt x="27539" y="51125"/>
                    <a:pt x="340" y="52205"/>
                  </a:cubicBezTo>
                  <a:lnTo>
                    <a:pt x="340" y="58149"/>
                  </a:lnTo>
                  <a:lnTo>
                    <a:pt x="23931" y="58149"/>
                  </a:lnTo>
                  <a:lnTo>
                    <a:pt x="23931" y="132716"/>
                  </a:lnTo>
                  <a:cubicBezTo>
                    <a:pt x="23931" y="165947"/>
                    <a:pt x="49743" y="169189"/>
                    <a:pt x="59735" y="169189"/>
                  </a:cubicBezTo>
                  <a:cubicBezTo>
                    <a:pt x="79441" y="169189"/>
                    <a:pt x="87212" y="150007"/>
                    <a:pt x="87212" y="132716"/>
                  </a:cubicBezTo>
                  <a:lnTo>
                    <a:pt x="87212" y="117316"/>
                  </a:lnTo>
                  <a:lnTo>
                    <a:pt x="80273" y="117316"/>
                  </a:lnTo>
                  <a:lnTo>
                    <a:pt x="80273" y="132176"/>
                  </a:lnTo>
                  <a:cubicBezTo>
                    <a:pt x="80273" y="152168"/>
                    <a:pt x="71947" y="162434"/>
                    <a:pt x="61678" y="162434"/>
                  </a:cubicBezTo>
                  <a:cubicBezTo>
                    <a:pt x="43082" y="162434"/>
                    <a:pt x="43082" y="137849"/>
                    <a:pt x="43082" y="133256"/>
                  </a:cubicBezTo>
                  <a:lnTo>
                    <a:pt x="43082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3" name="Freeform 7592">
              <a:extLst>
                <a:ext uri="{FF2B5EF4-FFF2-40B4-BE49-F238E27FC236}">
                  <a16:creationId xmlns:a16="http://schemas.microsoft.com/office/drawing/2014/main" id="{C564D676-DC3B-11FA-D2E5-870F4B9DE5BD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2269396" y="4063484"/>
              <a:ext cx="73272" cy="181553"/>
            </a:xfrm>
            <a:custGeom>
              <a:avLst/>
              <a:gdLst>
                <a:gd name="connsiteX0" fmla="*/ 71123 w 73272"/>
                <a:gd name="connsiteY0" fmla="*/ 9789 h 181553"/>
                <a:gd name="connsiteX1" fmla="*/ 60854 w 73272"/>
                <a:gd name="connsiteY1" fmla="*/ 63 h 181553"/>
                <a:gd name="connsiteX2" fmla="*/ 45867 w 73272"/>
                <a:gd name="connsiteY2" fmla="*/ 14382 h 181553"/>
                <a:gd name="connsiteX3" fmla="*/ 56413 w 73272"/>
                <a:gd name="connsiteY3" fmla="*/ 24108 h 181553"/>
                <a:gd name="connsiteX4" fmla="*/ 71123 w 73272"/>
                <a:gd name="connsiteY4" fmla="*/ 9789 h 181553"/>
                <a:gd name="connsiteX5" fmla="*/ 50030 w 73272"/>
                <a:gd name="connsiteY5" fmla="*/ 111373 h 181553"/>
                <a:gd name="connsiteX6" fmla="*/ 56136 w 73272"/>
                <a:gd name="connsiteY6" fmla="*/ 95703 h 181553"/>
                <a:gd name="connsiteX7" fmla="*/ 59744 w 73272"/>
                <a:gd name="connsiteY7" fmla="*/ 81384 h 181553"/>
                <a:gd name="connsiteX8" fmla="*/ 36985 w 73272"/>
                <a:gd name="connsiteY8" fmla="*/ 59230 h 181553"/>
                <a:gd name="connsiteX9" fmla="*/ 349 w 73272"/>
                <a:gd name="connsiteY9" fmla="*/ 100836 h 181553"/>
                <a:gd name="connsiteX10" fmla="*/ 3679 w 73272"/>
                <a:gd name="connsiteY10" fmla="*/ 103538 h 181553"/>
                <a:gd name="connsiteX11" fmla="*/ 8120 w 73272"/>
                <a:gd name="connsiteY11" fmla="*/ 98675 h 181553"/>
                <a:gd name="connsiteX12" fmla="*/ 36152 w 73272"/>
                <a:gd name="connsiteY12" fmla="*/ 65174 h 181553"/>
                <a:gd name="connsiteX13" fmla="*/ 43091 w 73272"/>
                <a:gd name="connsiteY13" fmla="*/ 73819 h 181553"/>
                <a:gd name="connsiteX14" fmla="*/ 40038 w 73272"/>
                <a:gd name="connsiteY14" fmla="*/ 87868 h 181553"/>
                <a:gd name="connsiteX15" fmla="*/ 20887 w 73272"/>
                <a:gd name="connsiteY15" fmla="*/ 137849 h 181553"/>
                <a:gd name="connsiteX16" fmla="*/ 14504 w 73272"/>
                <a:gd name="connsiteY16" fmla="*/ 159463 h 181553"/>
                <a:gd name="connsiteX17" fmla="*/ 37263 w 73272"/>
                <a:gd name="connsiteY17" fmla="*/ 181616 h 181553"/>
                <a:gd name="connsiteX18" fmla="*/ 73621 w 73272"/>
                <a:gd name="connsiteY18" fmla="*/ 140010 h 181553"/>
                <a:gd name="connsiteX19" fmla="*/ 70291 w 73272"/>
                <a:gd name="connsiteY19" fmla="*/ 137309 h 181553"/>
                <a:gd name="connsiteX20" fmla="*/ 66128 w 73272"/>
                <a:gd name="connsiteY20" fmla="*/ 142172 h 181553"/>
                <a:gd name="connsiteX21" fmla="*/ 37818 w 73272"/>
                <a:gd name="connsiteY21" fmla="*/ 175673 h 181553"/>
                <a:gd name="connsiteX22" fmla="*/ 31157 w 73272"/>
                <a:gd name="connsiteY22" fmla="*/ 166757 h 181553"/>
                <a:gd name="connsiteX23" fmla="*/ 39206 w 73272"/>
                <a:gd name="connsiteY23" fmla="*/ 139740 h 181553"/>
                <a:gd name="connsiteX24" fmla="*/ 50030 w 73272"/>
                <a:gd name="connsiteY24" fmla="*/ 111373 h 181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272" h="181553">
                  <a:moveTo>
                    <a:pt x="71123" y="9789"/>
                  </a:moveTo>
                  <a:cubicBezTo>
                    <a:pt x="71123" y="4385"/>
                    <a:pt x="67238" y="63"/>
                    <a:pt x="60854" y="63"/>
                  </a:cubicBezTo>
                  <a:cubicBezTo>
                    <a:pt x="53360" y="63"/>
                    <a:pt x="45867" y="7087"/>
                    <a:pt x="45867" y="14382"/>
                  </a:cubicBezTo>
                  <a:cubicBezTo>
                    <a:pt x="45867" y="19515"/>
                    <a:pt x="49752" y="24108"/>
                    <a:pt x="56413" y="24108"/>
                  </a:cubicBezTo>
                  <a:cubicBezTo>
                    <a:pt x="62797" y="24108"/>
                    <a:pt x="71123" y="17894"/>
                    <a:pt x="71123" y="9789"/>
                  </a:cubicBezTo>
                  <a:close/>
                  <a:moveTo>
                    <a:pt x="50030" y="111373"/>
                  </a:moveTo>
                  <a:cubicBezTo>
                    <a:pt x="53360" y="103538"/>
                    <a:pt x="53360" y="102997"/>
                    <a:pt x="56136" y="95703"/>
                  </a:cubicBezTo>
                  <a:cubicBezTo>
                    <a:pt x="58356" y="90299"/>
                    <a:pt x="59744" y="86517"/>
                    <a:pt x="59744" y="81384"/>
                  </a:cubicBezTo>
                  <a:cubicBezTo>
                    <a:pt x="59744" y="69226"/>
                    <a:pt x="50862" y="59230"/>
                    <a:pt x="36985" y="59230"/>
                  </a:cubicBezTo>
                  <a:cubicBezTo>
                    <a:pt x="10896" y="59230"/>
                    <a:pt x="349" y="98404"/>
                    <a:pt x="349" y="100836"/>
                  </a:cubicBezTo>
                  <a:cubicBezTo>
                    <a:pt x="349" y="103538"/>
                    <a:pt x="3124" y="103538"/>
                    <a:pt x="3679" y="103538"/>
                  </a:cubicBezTo>
                  <a:cubicBezTo>
                    <a:pt x="6455" y="103538"/>
                    <a:pt x="6733" y="102997"/>
                    <a:pt x="8120" y="98675"/>
                  </a:cubicBezTo>
                  <a:cubicBezTo>
                    <a:pt x="15614" y="73279"/>
                    <a:pt x="26716" y="65174"/>
                    <a:pt x="36152" y="65174"/>
                  </a:cubicBezTo>
                  <a:cubicBezTo>
                    <a:pt x="38373" y="65174"/>
                    <a:pt x="43091" y="65174"/>
                    <a:pt x="43091" y="73819"/>
                  </a:cubicBezTo>
                  <a:cubicBezTo>
                    <a:pt x="43091" y="79493"/>
                    <a:pt x="41148" y="85166"/>
                    <a:pt x="40038" y="87868"/>
                  </a:cubicBezTo>
                  <a:cubicBezTo>
                    <a:pt x="37818" y="94892"/>
                    <a:pt x="25328" y="126232"/>
                    <a:pt x="20887" y="137849"/>
                  </a:cubicBezTo>
                  <a:cubicBezTo>
                    <a:pt x="18112" y="144873"/>
                    <a:pt x="14504" y="153789"/>
                    <a:pt x="14504" y="159463"/>
                  </a:cubicBezTo>
                  <a:cubicBezTo>
                    <a:pt x="14504" y="172161"/>
                    <a:pt x="23940" y="181616"/>
                    <a:pt x="37263" y="181616"/>
                  </a:cubicBezTo>
                  <a:cubicBezTo>
                    <a:pt x="63352" y="181616"/>
                    <a:pt x="73621" y="142442"/>
                    <a:pt x="73621" y="140010"/>
                  </a:cubicBezTo>
                  <a:cubicBezTo>
                    <a:pt x="73621" y="137309"/>
                    <a:pt x="71123" y="137309"/>
                    <a:pt x="70291" y="137309"/>
                  </a:cubicBezTo>
                  <a:cubicBezTo>
                    <a:pt x="67515" y="137309"/>
                    <a:pt x="67515" y="138119"/>
                    <a:pt x="66128" y="142172"/>
                  </a:cubicBezTo>
                  <a:cubicBezTo>
                    <a:pt x="61132" y="159192"/>
                    <a:pt x="51973" y="175673"/>
                    <a:pt x="37818" y="175673"/>
                  </a:cubicBezTo>
                  <a:cubicBezTo>
                    <a:pt x="33099" y="175673"/>
                    <a:pt x="31157" y="172971"/>
                    <a:pt x="31157" y="166757"/>
                  </a:cubicBezTo>
                  <a:cubicBezTo>
                    <a:pt x="31157" y="160003"/>
                    <a:pt x="32822" y="156221"/>
                    <a:pt x="39206" y="139740"/>
                  </a:cubicBezTo>
                  <a:lnTo>
                    <a:pt x="50030" y="1113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4" name="Freeform 7593">
              <a:extLst>
                <a:ext uri="{FF2B5EF4-FFF2-40B4-BE49-F238E27FC236}">
                  <a16:creationId xmlns:a16="http://schemas.microsoft.com/office/drawing/2014/main" id="{75E63703-A727-3B45-1E84-8EF251E8F339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2510925" y="4121030"/>
              <a:ext cx="90757" cy="124007"/>
            </a:xfrm>
            <a:custGeom>
              <a:avLst/>
              <a:gdLst>
                <a:gd name="connsiteX0" fmla="*/ 48928 w 90757"/>
                <a:gd name="connsiteY0" fmla="*/ 68686 h 124007"/>
                <a:gd name="connsiteX1" fmla="*/ 77793 w 90757"/>
                <a:gd name="connsiteY1" fmla="*/ 93541 h 124007"/>
                <a:gd name="connsiteX2" fmla="*/ 46430 w 90757"/>
                <a:gd name="connsiteY2" fmla="*/ 118127 h 124007"/>
                <a:gd name="connsiteX3" fmla="*/ 7851 w 90757"/>
                <a:gd name="connsiteY3" fmla="*/ 79763 h 124007"/>
                <a:gd name="connsiteX4" fmla="*/ 3966 w 90757"/>
                <a:gd name="connsiteY4" fmla="*/ 75170 h 124007"/>
                <a:gd name="connsiteX5" fmla="*/ 358 w 90757"/>
                <a:gd name="connsiteY5" fmla="*/ 81924 h 124007"/>
                <a:gd name="connsiteX6" fmla="*/ 358 w 90757"/>
                <a:gd name="connsiteY6" fmla="*/ 117586 h 124007"/>
                <a:gd name="connsiteX7" fmla="*/ 3411 w 90757"/>
                <a:gd name="connsiteY7" fmla="*/ 124070 h 124007"/>
                <a:gd name="connsiteX8" fmla="*/ 10349 w 90757"/>
                <a:gd name="connsiteY8" fmla="*/ 118667 h 124007"/>
                <a:gd name="connsiteX9" fmla="*/ 15900 w 90757"/>
                <a:gd name="connsiteY9" fmla="*/ 112453 h 124007"/>
                <a:gd name="connsiteX10" fmla="*/ 46430 w 90757"/>
                <a:gd name="connsiteY10" fmla="*/ 124070 h 124007"/>
                <a:gd name="connsiteX11" fmla="*/ 91115 w 90757"/>
                <a:gd name="connsiteY11" fmla="*/ 86517 h 124007"/>
                <a:gd name="connsiteX12" fmla="*/ 79458 w 90757"/>
                <a:gd name="connsiteY12" fmla="*/ 60851 h 124007"/>
                <a:gd name="connsiteX13" fmla="*/ 47818 w 90757"/>
                <a:gd name="connsiteY13" fmla="*/ 47883 h 124007"/>
                <a:gd name="connsiteX14" fmla="*/ 13680 w 90757"/>
                <a:gd name="connsiteY14" fmla="*/ 25729 h 124007"/>
                <a:gd name="connsiteX15" fmla="*/ 44765 w 90757"/>
                <a:gd name="connsiteY15" fmla="*/ 5196 h 124007"/>
                <a:gd name="connsiteX16" fmla="*/ 77238 w 90757"/>
                <a:gd name="connsiteY16" fmla="*/ 37886 h 124007"/>
                <a:gd name="connsiteX17" fmla="*/ 80569 w 90757"/>
                <a:gd name="connsiteY17" fmla="*/ 40318 h 124007"/>
                <a:gd name="connsiteX18" fmla="*/ 84177 w 90757"/>
                <a:gd name="connsiteY18" fmla="*/ 33834 h 124007"/>
                <a:gd name="connsiteX19" fmla="*/ 84177 w 90757"/>
                <a:gd name="connsiteY19" fmla="*/ 6547 h 124007"/>
                <a:gd name="connsiteX20" fmla="*/ 81124 w 90757"/>
                <a:gd name="connsiteY20" fmla="*/ 63 h 124007"/>
                <a:gd name="connsiteX21" fmla="*/ 75573 w 90757"/>
                <a:gd name="connsiteY21" fmla="*/ 3305 h 124007"/>
                <a:gd name="connsiteX22" fmla="*/ 70855 w 90757"/>
                <a:gd name="connsiteY22" fmla="*/ 7628 h 124007"/>
                <a:gd name="connsiteX23" fmla="*/ 44765 w 90757"/>
                <a:gd name="connsiteY23" fmla="*/ 63 h 124007"/>
                <a:gd name="connsiteX24" fmla="*/ 358 w 90757"/>
                <a:gd name="connsiteY24" fmla="*/ 33294 h 124007"/>
                <a:gd name="connsiteX25" fmla="*/ 12292 w 90757"/>
                <a:gd name="connsiteY25" fmla="*/ 56258 h 124007"/>
                <a:gd name="connsiteX26" fmla="*/ 48928 w 90757"/>
                <a:gd name="connsiteY26" fmla="*/ 6868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928" y="68686"/>
                  </a:moveTo>
                  <a:cubicBezTo>
                    <a:pt x="55034" y="69766"/>
                    <a:pt x="77793" y="74089"/>
                    <a:pt x="77793" y="93541"/>
                  </a:cubicBezTo>
                  <a:cubicBezTo>
                    <a:pt x="77793" y="107320"/>
                    <a:pt x="68079" y="118127"/>
                    <a:pt x="46430" y="118127"/>
                  </a:cubicBezTo>
                  <a:cubicBezTo>
                    <a:pt x="23116" y="118127"/>
                    <a:pt x="13125" y="102727"/>
                    <a:pt x="7851" y="79763"/>
                  </a:cubicBezTo>
                  <a:cubicBezTo>
                    <a:pt x="7019" y="76251"/>
                    <a:pt x="6741" y="75170"/>
                    <a:pt x="3966" y="75170"/>
                  </a:cubicBezTo>
                  <a:cubicBezTo>
                    <a:pt x="358" y="75170"/>
                    <a:pt x="358" y="77061"/>
                    <a:pt x="358" y="81924"/>
                  </a:cubicBezTo>
                  <a:lnTo>
                    <a:pt x="358" y="117586"/>
                  </a:lnTo>
                  <a:cubicBezTo>
                    <a:pt x="358" y="122179"/>
                    <a:pt x="358" y="124070"/>
                    <a:pt x="3411" y="124070"/>
                  </a:cubicBezTo>
                  <a:cubicBezTo>
                    <a:pt x="4798" y="124070"/>
                    <a:pt x="5076" y="123800"/>
                    <a:pt x="10349" y="118667"/>
                  </a:cubicBezTo>
                  <a:cubicBezTo>
                    <a:pt x="10904" y="118127"/>
                    <a:pt x="10904" y="117586"/>
                    <a:pt x="15900" y="112453"/>
                  </a:cubicBezTo>
                  <a:cubicBezTo>
                    <a:pt x="28112" y="123800"/>
                    <a:pt x="40602" y="124070"/>
                    <a:pt x="46430" y="124070"/>
                  </a:cubicBezTo>
                  <a:cubicBezTo>
                    <a:pt x="78348" y="124070"/>
                    <a:pt x="91115" y="105969"/>
                    <a:pt x="91115" y="86517"/>
                  </a:cubicBezTo>
                  <a:cubicBezTo>
                    <a:pt x="91115" y="72198"/>
                    <a:pt x="82789" y="64093"/>
                    <a:pt x="79458" y="60851"/>
                  </a:cubicBezTo>
                  <a:cubicBezTo>
                    <a:pt x="70299" y="52205"/>
                    <a:pt x="59475" y="50044"/>
                    <a:pt x="47818" y="47883"/>
                  </a:cubicBezTo>
                  <a:cubicBezTo>
                    <a:pt x="32275" y="44911"/>
                    <a:pt x="13680" y="41399"/>
                    <a:pt x="13680" y="25729"/>
                  </a:cubicBezTo>
                  <a:cubicBezTo>
                    <a:pt x="13680" y="16273"/>
                    <a:pt x="20896" y="5196"/>
                    <a:pt x="44765" y="5196"/>
                  </a:cubicBezTo>
                  <a:cubicBezTo>
                    <a:pt x="75295" y="5196"/>
                    <a:pt x="76683" y="29511"/>
                    <a:pt x="77238" y="37886"/>
                  </a:cubicBezTo>
                  <a:cubicBezTo>
                    <a:pt x="77516" y="40318"/>
                    <a:pt x="80014" y="40318"/>
                    <a:pt x="80569" y="40318"/>
                  </a:cubicBezTo>
                  <a:cubicBezTo>
                    <a:pt x="84177" y="40318"/>
                    <a:pt x="84177" y="38967"/>
                    <a:pt x="84177" y="33834"/>
                  </a:cubicBezTo>
                  <a:lnTo>
                    <a:pt x="84177" y="6547"/>
                  </a:lnTo>
                  <a:cubicBezTo>
                    <a:pt x="84177" y="1954"/>
                    <a:pt x="84177" y="63"/>
                    <a:pt x="81124" y="63"/>
                  </a:cubicBezTo>
                  <a:cubicBezTo>
                    <a:pt x="79736" y="63"/>
                    <a:pt x="79181" y="63"/>
                    <a:pt x="75573" y="3305"/>
                  </a:cubicBezTo>
                  <a:cubicBezTo>
                    <a:pt x="74740" y="4385"/>
                    <a:pt x="71965" y="6817"/>
                    <a:pt x="70855" y="7628"/>
                  </a:cubicBezTo>
                  <a:cubicBezTo>
                    <a:pt x="60308" y="63"/>
                    <a:pt x="48928" y="63"/>
                    <a:pt x="44765" y="63"/>
                  </a:cubicBezTo>
                  <a:cubicBezTo>
                    <a:pt x="10904" y="63"/>
                    <a:pt x="358" y="18164"/>
                    <a:pt x="358" y="33294"/>
                  </a:cubicBezTo>
                  <a:cubicBezTo>
                    <a:pt x="358" y="42749"/>
                    <a:pt x="4798" y="50314"/>
                    <a:pt x="12292" y="56258"/>
                  </a:cubicBezTo>
                  <a:cubicBezTo>
                    <a:pt x="21174" y="63282"/>
                    <a:pt x="28945" y="64903"/>
                    <a:pt x="48928" y="6868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5" name="Freeform 7594">
              <a:extLst>
                <a:ext uri="{FF2B5EF4-FFF2-40B4-BE49-F238E27FC236}">
                  <a16:creationId xmlns:a16="http://schemas.microsoft.com/office/drawing/2014/main" id="{F8C1C637-C87D-3EFA-0CF6-002EFCDB87D6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2616516" y="4075912"/>
              <a:ext cx="86872" cy="169125"/>
            </a:xfrm>
            <a:custGeom>
              <a:avLst/>
              <a:gdLst>
                <a:gd name="connsiteX0" fmla="*/ 43104 w 86872"/>
                <a:gd name="connsiteY0" fmla="*/ 58149 h 169125"/>
                <a:gd name="connsiteX1" fmla="*/ 82793 w 86872"/>
                <a:gd name="connsiteY1" fmla="*/ 58149 h 169125"/>
                <a:gd name="connsiteX2" fmla="*/ 82793 w 86872"/>
                <a:gd name="connsiteY2" fmla="*/ 49774 h 169125"/>
                <a:gd name="connsiteX3" fmla="*/ 43104 w 86872"/>
                <a:gd name="connsiteY3" fmla="*/ 49774 h 169125"/>
                <a:gd name="connsiteX4" fmla="*/ 43104 w 86872"/>
                <a:gd name="connsiteY4" fmla="*/ 63 h 169125"/>
                <a:gd name="connsiteX5" fmla="*/ 36165 w 86872"/>
                <a:gd name="connsiteY5" fmla="*/ 63 h 169125"/>
                <a:gd name="connsiteX6" fmla="*/ 362 w 86872"/>
                <a:gd name="connsiteY6" fmla="*/ 52205 h 169125"/>
                <a:gd name="connsiteX7" fmla="*/ 362 w 86872"/>
                <a:gd name="connsiteY7" fmla="*/ 58149 h 169125"/>
                <a:gd name="connsiteX8" fmla="*/ 23953 w 86872"/>
                <a:gd name="connsiteY8" fmla="*/ 58149 h 169125"/>
                <a:gd name="connsiteX9" fmla="*/ 23953 w 86872"/>
                <a:gd name="connsiteY9" fmla="*/ 132716 h 169125"/>
                <a:gd name="connsiteX10" fmla="*/ 59757 w 86872"/>
                <a:gd name="connsiteY10" fmla="*/ 169189 h 169125"/>
                <a:gd name="connsiteX11" fmla="*/ 87234 w 86872"/>
                <a:gd name="connsiteY11" fmla="*/ 132716 h 169125"/>
                <a:gd name="connsiteX12" fmla="*/ 87234 w 86872"/>
                <a:gd name="connsiteY12" fmla="*/ 117316 h 169125"/>
                <a:gd name="connsiteX13" fmla="*/ 80295 w 86872"/>
                <a:gd name="connsiteY13" fmla="*/ 117316 h 169125"/>
                <a:gd name="connsiteX14" fmla="*/ 80295 w 86872"/>
                <a:gd name="connsiteY14" fmla="*/ 132176 h 169125"/>
                <a:gd name="connsiteX15" fmla="*/ 61699 w 86872"/>
                <a:gd name="connsiteY15" fmla="*/ 162434 h 169125"/>
                <a:gd name="connsiteX16" fmla="*/ 43104 w 86872"/>
                <a:gd name="connsiteY16" fmla="*/ 133256 h 169125"/>
                <a:gd name="connsiteX17" fmla="*/ 4310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04" y="58149"/>
                  </a:moveTo>
                  <a:lnTo>
                    <a:pt x="82793" y="58149"/>
                  </a:lnTo>
                  <a:lnTo>
                    <a:pt x="82793" y="49774"/>
                  </a:lnTo>
                  <a:lnTo>
                    <a:pt x="43104" y="49774"/>
                  </a:lnTo>
                  <a:lnTo>
                    <a:pt x="43104" y="63"/>
                  </a:lnTo>
                  <a:lnTo>
                    <a:pt x="36165" y="63"/>
                  </a:lnTo>
                  <a:cubicBezTo>
                    <a:pt x="35888" y="22217"/>
                    <a:pt x="27561" y="51125"/>
                    <a:pt x="362" y="52205"/>
                  </a:cubicBezTo>
                  <a:lnTo>
                    <a:pt x="362" y="58149"/>
                  </a:lnTo>
                  <a:lnTo>
                    <a:pt x="23953" y="58149"/>
                  </a:lnTo>
                  <a:lnTo>
                    <a:pt x="23953" y="132716"/>
                  </a:lnTo>
                  <a:cubicBezTo>
                    <a:pt x="23953" y="165947"/>
                    <a:pt x="49765" y="169189"/>
                    <a:pt x="59757" y="169189"/>
                  </a:cubicBezTo>
                  <a:cubicBezTo>
                    <a:pt x="79462" y="169189"/>
                    <a:pt x="87234" y="150007"/>
                    <a:pt x="87234" y="132716"/>
                  </a:cubicBezTo>
                  <a:lnTo>
                    <a:pt x="87234" y="117316"/>
                  </a:lnTo>
                  <a:lnTo>
                    <a:pt x="80295" y="117316"/>
                  </a:lnTo>
                  <a:lnTo>
                    <a:pt x="80295" y="132176"/>
                  </a:lnTo>
                  <a:cubicBezTo>
                    <a:pt x="80295" y="152168"/>
                    <a:pt x="71969" y="162434"/>
                    <a:pt x="61699" y="162434"/>
                  </a:cubicBezTo>
                  <a:cubicBezTo>
                    <a:pt x="43104" y="162434"/>
                    <a:pt x="43104" y="137849"/>
                    <a:pt x="43104" y="133256"/>
                  </a:cubicBezTo>
                  <a:lnTo>
                    <a:pt x="4310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6" name="Freeform 7595">
              <a:extLst>
                <a:ext uri="{FF2B5EF4-FFF2-40B4-BE49-F238E27FC236}">
                  <a16:creationId xmlns:a16="http://schemas.microsoft.com/office/drawing/2014/main" id="{28AB81E0-EB05-A872-E1AC-AB008CF898D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2730835" y="4121030"/>
              <a:ext cx="125173" cy="124007"/>
            </a:xfrm>
            <a:custGeom>
              <a:avLst/>
              <a:gdLst>
                <a:gd name="connsiteX0" fmla="*/ 81132 w 125173"/>
                <a:gd name="connsiteY0" fmla="*/ 100566 h 124007"/>
                <a:gd name="connsiteX1" fmla="*/ 102780 w 125173"/>
                <a:gd name="connsiteY1" fmla="*/ 122720 h 124007"/>
                <a:gd name="connsiteX2" fmla="*/ 125539 w 125173"/>
                <a:gd name="connsiteY2" fmla="*/ 97054 h 124007"/>
                <a:gd name="connsiteX3" fmla="*/ 125539 w 125173"/>
                <a:gd name="connsiteY3" fmla="*/ 81924 h 124007"/>
                <a:gd name="connsiteX4" fmla="*/ 118600 w 125173"/>
                <a:gd name="connsiteY4" fmla="*/ 81924 h 124007"/>
                <a:gd name="connsiteX5" fmla="*/ 118600 w 125173"/>
                <a:gd name="connsiteY5" fmla="*/ 97054 h 124007"/>
                <a:gd name="connsiteX6" fmla="*/ 108609 w 125173"/>
                <a:gd name="connsiteY6" fmla="*/ 114344 h 124007"/>
                <a:gd name="connsiteX7" fmla="*/ 98339 w 125173"/>
                <a:gd name="connsiteY7" fmla="*/ 100836 h 124007"/>
                <a:gd name="connsiteX8" fmla="*/ 98339 w 125173"/>
                <a:gd name="connsiteY8" fmla="*/ 46802 h 124007"/>
                <a:gd name="connsiteX9" fmla="*/ 88348 w 125173"/>
                <a:gd name="connsiteY9" fmla="*/ 14922 h 124007"/>
                <a:gd name="connsiteX10" fmla="*/ 50324 w 125173"/>
                <a:gd name="connsiteY10" fmla="*/ 63 h 124007"/>
                <a:gd name="connsiteX11" fmla="*/ 8414 w 125173"/>
                <a:gd name="connsiteY11" fmla="*/ 30592 h 124007"/>
                <a:gd name="connsiteX12" fmla="*/ 21181 w 125173"/>
                <a:gd name="connsiteY12" fmla="*/ 43290 h 124007"/>
                <a:gd name="connsiteX13" fmla="*/ 33949 w 125173"/>
                <a:gd name="connsiteY13" fmla="*/ 30862 h 124007"/>
                <a:gd name="connsiteX14" fmla="*/ 19794 w 125173"/>
                <a:gd name="connsiteY14" fmla="*/ 18434 h 124007"/>
                <a:gd name="connsiteX15" fmla="*/ 49769 w 125173"/>
                <a:gd name="connsiteY15" fmla="*/ 6006 h 124007"/>
                <a:gd name="connsiteX16" fmla="*/ 79189 w 125173"/>
                <a:gd name="connsiteY16" fmla="*/ 40588 h 124007"/>
                <a:gd name="connsiteX17" fmla="*/ 79189 w 125173"/>
                <a:gd name="connsiteY17" fmla="*/ 50584 h 124007"/>
                <a:gd name="connsiteX18" fmla="*/ 28120 w 125173"/>
                <a:gd name="connsiteY18" fmla="*/ 60311 h 124007"/>
                <a:gd name="connsiteX19" fmla="*/ 365 w 125173"/>
                <a:gd name="connsiteY19" fmla="*/ 95433 h 124007"/>
                <a:gd name="connsiteX20" fmla="*/ 44773 w 125173"/>
                <a:gd name="connsiteY20" fmla="*/ 124070 h 124007"/>
                <a:gd name="connsiteX21" fmla="*/ 81132 w 125173"/>
                <a:gd name="connsiteY21" fmla="*/ 100566 h 124007"/>
                <a:gd name="connsiteX22" fmla="*/ 79189 w 125173"/>
                <a:gd name="connsiteY22" fmla="*/ 56258 h 124007"/>
                <a:gd name="connsiteX23" fmla="*/ 79189 w 125173"/>
                <a:gd name="connsiteY23" fmla="*/ 83275 h 124007"/>
                <a:gd name="connsiteX24" fmla="*/ 46716 w 125173"/>
                <a:gd name="connsiteY24" fmla="*/ 118127 h 124007"/>
                <a:gd name="connsiteX25" fmla="*/ 21736 w 125173"/>
                <a:gd name="connsiteY25" fmla="*/ 95162 h 124007"/>
                <a:gd name="connsiteX26" fmla="*/ 79189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32" y="100566"/>
                  </a:moveTo>
                  <a:cubicBezTo>
                    <a:pt x="82242" y="111372"/>
                    <a:pt x="89736" y="122720"/>
                    <a:pt x="102780" y="122720"/>
                  </a:cubicBezTo>
                  <a:cubicBezTo>
                    <a:pt x="108609" y="122720"/>
                    <a:pt x="125539" y="118937"/>
                    <a:pt x="125539" y="97054"/>
                  </a:cubicBezTo>
                  <a:lnTo>
                    <a:pt x="125539" y="81924"/>
                  </a:lnTo>
                  <a:lnTo>
                    <a:pt x="118600" y="81924"/>
                  </a:lnTo>
                  <a:lnTo>
                    <a:pt x="118600" y="97054"/>
                  </a:lnTo>
                  <a:cubicBezTo>
                    <a:pt x="118600" y="112723"/>
                    <a:pt x="111662" y="114344"/>
                    <a:pt x="108609" y="114344"/>
                  </a:cubicBezTo>
                  <a:cubicBezTo>
                    <a:pt x="99450" y="114344"/>
                    <a:pt x="98339" y="102187"/>
                    <a:pt x="98339" y="100836"/>
                  </a:cubicBezTo>
                  <a:lnTo>
                    <a:pt x="98339" y="46802"/>
                  </a:lnTo>
                  <a:cubicBezTo>
                    <a:pt x="98339" y="35455"/>
                    <a:pt x="98339" y="24918"/>
                    <a:pt x="88348" y="14922"/>
                  </a:cubicBezTo>
                  <a:cubicBezTo>
                    <a:pt x="77523" y="4385"/>
                    <a:pt x="63646" y="63"/>
                    <a:pt x="50324" y="63"/>
                  </a:cubicBezTo>
                  <a:cubicBezTo>
                    <a:pt x="27565" y="63"/>
                    <a:pt x="8414" y="12761"/>
                    <a:pt x="8414" y="30592"/>
                  </a:cubicBezTo>
                  <a:cubicBezTo>
                    <a:pt x="8414" y="38697"/>
                    <a:pt x="13965" y="43290"/>
                    <a:pt x="21181" y="43290"/>
                  </a:cubicBezTo>
                  <a:cubicBezTo>
                    <a:pt x="28953" y="43290"/>
                    <a:pt x="33949" y="37886"/>
                    <a:pt x="33949" y="30862"/>
                  </a:cubicBezTo>
                  <a:cubicBezTo>
                    <a:pt x="33949" y="27620"/>
                    <a:pt x="32561" y="18704"/>
                    <a:pt x="19794" y="18434"/>
                  </a:cubicBezTo>
                  <a:cubicBezTo>
                    <a:pt x="27287" y="8978"/>
                    <a:pt x="40887" y="6006"/>
                    <a:pt x="49769" y="6006"/>
                  </a:cubicBezTo>
                  <a:cubicBezTo>
                    <a:pt x="63369" y="6006"/>
                    <a:pt x="79189" y="16543"/>
                    <a:pt x="79189" y="40588"/>
                  </a:cubicBezTo>
                  <a:lnTo>
                    <a:pt x="79189" y="50584"/>
                  </a:lnTo>
                  <a:cubicBezTo>
                    <a:pt x="65034" y="51395"/>
                    <a:pt x="45606" y="52205"/>
                    <a:pt x="28120" y="60311"/>
                  </a:cubicBezTo>
                  <a:cubicBezTo>
                    <a:pt x="7304" y="69496"/>
                    <a:pt x="365" y="83545"/>
                    <a:pt x="365" y="95433"/>
                  </a:cubicBezTo>
                  <a:cubicBezTo>
                    <a:pt x="365" y="117316"/>
                    <a:pt x="27287" y="124070"/>
                    <a:pt x="44773" y="124070"/>
                  </a:cubicBezTo>
                  <a:cubicBezTo>
                    <a:pt x="63091" y="124070"/>
                    <a:pt x="75858" y="113264"/>
                    <a:pt x="81132" y="100566"/>
                  </a:cubicBezTo>
                  <a:close/>
                  <a:moveTo>
                    <a:pt x="79189" y="56258"/>
                  </a:moveTo>
                  <a:lnTo>
                    <a:pt x="79189" y="83275"/>
                  </a:lnTo>
                  <a:cubicBezTo>
                    <a:pt x="79189" y="108941"/>
                    <a:pt x="59205" y="118127"/>
                    <a:pt x="46716" y="118127"/>
                  </a:cubicBezTo>
                  <a:cubicBezTo>
                    <a:pt x="33116" y="118127"/>
                    <a:pt x="21736" y="108671"/>
                    <a:pt x="21736" y="95162"/>
                  </a:cubicBezTo>
                  <a:cubicBezTo>
                    <a:pt x="21736" y="80303"/>
                    <a:pt x="33393" y="57879"/>
                    <a:pt x="79189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7" name="Freeform 7596">
              <a:extLst>
                <a:ext uri="{FF2B5EF4-FFF2-40B4-BE49-F238E27FC236}">
                  <a16:creationId xmlns:a16="http://schemas.microsoft.com/office/drawing/2014/main" id="{5B8ED959-F8FF-D9E8-7A30-D7D0E63FB3DD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2865723" y="4122651"/>
              <a:ext cx="93255" cy="119414"/>
            </a:xfrm>
            <a:custGeom>
              <a:avLst/>
              <a:gdLst>
                <a:gd name="connsiteX0" fmla="*/ 38949 w 93255"/>
                <a:gd name="connsiteY0" fmla="*/ 29781 h 119414"/>
                <a:gd name="connsiteX1" fmla="*/ 38949 w 93255"/>
                <a:gd name="connsiteY1" fmla="*/ 63 h 119414"/>
                <a:gd name="connsiteX2" fmla="*/ 370 w 93255"/>
                <a:gd name="connsiteY2" fmla="*/ 3035 h 119414"/>
                <a:gd name="connsiteX3" fmla="*/ 370 w 93255"/>
                <a:gd name="connsiteY3" fmla="*/ 11410 h 119414"/>
                <a:gd name="connsiteX4" fmla="*/ 22019 w 93255"/>
                <a:gd name="connsiteY4" fmla="*/ 26539 h 119414"/>
                <a:gd name="connsiteX5" fmla="*/ 22019 w 93255"/>
                <a:gd name="connsiteY5" fmla="*/ 98945 h 119414"/>
                <a:gd name="connsiteX6" fmla="*/ 370 w 93255"/>
                <a:gd name="connsiteY6" fmla="*/ 111102 h 119414"/>
                <a:gd name="connsiteX7" fmla="*/ 370 w 93255"/>
                <a:gd name="connsiteY7" fmla="*/ 119478 h 119414"/>
                <a:gd name="connsiteX8" fmla="*/ 32011 w 93255"/>
                <a:gd name="connsiteY8" fmla="*/ 118667 h 119414"/>
                <a:gd name="connsiteX9" fmla="*/ 67259 w 93255"/>
                <a:gd name="connsiteY9" fmla="*/ 119478 h 119414"/>
                <a:gd name="connsiteX10" fmla="*/ 67259 w 93255"/>
                <a:gd name="connsiteY10" fmla="*/ 111102 h 119414"/>
                <a:gd name="connsiteX11" fmla="*/ 61431 w 93255"/>
                <a:gd name="connsiteY11" fmla="*/ 111102 h 119414"/>
                <a:gd name="connsiteX12" fmla="*/ 40337 w 93255"/>
                <a:gd name="connsiteY12" fmla="*/ 98404 h 119414"/>
                <a:gd name="connsiteX13" fmla="*/ 40337 w 93255"/>
                <a:gd name="connsiteY13" fmla="*/ 56798 h 119414"/>
                <a:gd name="connsiteX14" fmla="*/ 73088 w 93255"/>
                <a:gd name="connsiteY14" fmla="*/ 6006 h 119414"/>
                <a:gd name="connsiteX15" fmla="*/ 76141 w 93255"/>
                <a:gd name="connsiteY15" fmla="*/ 6277 h 119414"/>
                <a:gd name="connsiteX16" fmla="*/ 69757 w 93255"/>
                <a:gd name="connsiteY16" fmla="*/ 16813 h 119414"/>
                <a:gd name="connsiteX17" fmla="*/ 81692 w 93255"/>
                <a:gd name="connsiteY17" fmla="*/ 28431 h 119414"/>
                <a:gd name="connsiteX18" fmla="*/ 93626 w 93255"/>
                <a:gd name="connsiteY18" fmla="*/ 16543 h 119414"/>
                <a:gd name="connsiteX19" fmla="*/ 73088 w 93255"/>
                <a:gd name="connsiteY19" fmla="*/ 63 h 119414"/>
                <a:gd name="connsiteX20" fmla="*/ 38949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949" y="29781"/>
                  </a:moveTo>
                  <a:lnTo>
                    <a:pt x="38949" y="63"/>
                  </a:lnTo>
                  <a:lnTo>
                    <a:pt x="370" y="3035"/>
                  </a:lnTo>
                  <a:lnTo>
                    <a:pt x="370" y="11410"/>
                  </a:lnTo>
                  <a:cubicBezTo>
                    <a:pt x="19799" y="11410"/>
                    <a:pt x="22019" y="13301"/>
                    <a:pt x="22019" y="26539"/>
                  </a:cubicBezTo>
                  <a:lnTo>
                    <a:pt x="22019" y="98945"/>
                  </a:lnTo>
                  <a:cubicBezTo>
                    <a:pt x="22019" y="111102"/>
                    <a:pt x="18966" y="111102"/>
                    <a:pt x="370" y="111102"/>
                  </a:cubicBezTo>
                  <a:lnTo>
                    <a:pt x="370" y="119478"/>
                  </a:lnTo>
                  <a:cubicBezTo>
                    <a:pt x="11195" y="119207"/>
                    <a:pt x="24239" y="118667"/>
                    <a:pt x="32011" y="118667"/>
                  </a:cubicBezTo>
                  <a:cubicBezTo>
                    <a:pt x="43113" y="118667"/>
                    <a:pt x="56157" y="118667"/>
                    <a:pt x="67259" y="119478"/>
                  </a:cubicBezTo>
                  <a:lnTo>
                    <a:pt x="67259" y="111102"/>
                  </a:lnTo>
                  <a:lnTo>
                    <a:pt x="61431" y="111102"/>
                  </a:lnTo>
                  <a:cubicBezTo>
                    <a:pt x="40892" y="111102"/>
                    <a:pt x="40337" y="108130"/>
                    <a:pt x="40337" y="98404"/>
                  </a:cubicBezTo>
                  <a:lnTo>
                    <a:pt x="40337" y="56798"/>
                  </a:lnTo>
                  <a:cubicBezTo>
                    <a:pt x="40337" y="30052"/>
                    <a:pt x="51994" y="6006"/>
                    <a:pt x="73088" y="6006"/>
                  </a:cubicBezTo>
                  <a:cubicBezTo>
                    <a:pt x="75031" y="6006"/>
                    <a:pt x="75586" y="6006"/>
                    <a:pt x="76141" y="6277"/>
                  </a:cubicBezTo>
                  <a:cubicBezTo>
                    <a:pt x="75308" y="6547"/>
                    <a:pt x="69757" y="9789"/>
                    <a:pt x="69757" y="16813"/>
                  </a:cubicBezTo>
                  <a:cubicBezTo>
                    <a:pt x="69757" y="24378"/>
                    <a:pt x="75586" y="28431"/>
                    <a:pt x="81692" y="28431"/>
                  </a:cubicBezTo>
                  <a:cubicBezTo>
                    <a:pt x="86687" y="28431"/>
                    <a:pt x="93626" y="25189"/>
                    <a:pt x="93626" y="16543"/>
                  </a:cubicBezTo>
                  <a:cubicBezTo>
                    <a:pt x="93626" y="7898"/>
                    <a:pt x="85022" y="63"/>
                    <a:pt x="73088" y="63"/>
                  </a:cubicBezTo>
                  <a:cubicBezTo>
                    <a:pt x="52827" y="63"/>
                    <a:pt x="42835" y="18164"/>
                    <a:pt x="38949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8" name="Freeform 7597">
              <a:extLst>
                <a:ext uri="{FF2B5EF4-FFF2-40B4-BE49-F238E27FC236}">
                  <a16:creationId xmlns:a16="http://schemas.microsoft.com/office/drawing/2014/main" id="{7C1F1022-6C9D-6877-1228-F2DBD01B26E2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2971932" y="4075912"/>
              <a:ext cx="86872" cy="169125"/>
            </a:xfrm>
            <a:custGeom>
              <a:avLst/>
              <a:gdLst>
                <a:gd name="connsiteX0" fmla="*/ 43117 w 86872"/>
                <a:gd name="connsiteY0" fmla="*/ 58149 h 169125"/>
                <a:gd name="connsiteX1" fmla="*/ 82806 w 86872"/>
                <a:gd name="connsiteY1" fmla="*/ 58149 h 169125"/>
                <a:gd name="connsiteX2" fmla="*/ 82806 w 86872"/>
                <a:gd name="connsiteY2" fmla="*/ 49774 h 169125"/>
                <a:gd name="connsiteX3" fmla="*/ 43117 w 86872"/>
                <a:gd name="connsiteY3" fmla="*/ 49774 h 169125"/>
                <a:gd name="connsiteX4" fmla="*/ 43117 w 86872"/>
                <a:gd name="connsiteY4" fmla="*/ 63 h 169125"/>
                <a:gd name="connsiteX5" fmla="*/ 36178 w 86872"/>
                <a:gd name="connsiteY5" fmla="*/ 63 h 169125"/>
                <a:gd name="connsiteX6" fmla="*/ 374 w 86872"/>
                <a:gd name="connsiteY6" fmla="*/ 52205 h 169125"/>
                <a:gd name="connsiteX7" fmla="*/ 374 w 86872"/>
                <a:gd name="connsiteY7" fmla="*/ 58149 h 169125"/>
                <a:gd name="connsiteX8" fmla="*/ 23966 w 86872"/>
                <a:gd name="connsiteY8" fmla="*/ 58149 h 169125"/>
                <a:gd name="connsiteX9" fmla="*/ 23966 w 86872"/>
                <a:gd name="connsiteY9" fmla="*/ 132716 h 169125"/>
                <a:gd name="connsiteX10" fmla="*/ 59769 w 86872"/>
                <a:gd name="connsiteY10" fmla="*/ 169189 h 169125"/>
                <a:gd name="connsiteX11" fmla="*/ 87246 w 86872"/>
                <a:gd name="connsiteY11" fmla="*/ 132716 h 169125"/>
                <a:gd name="connsiteX12" fmla="*/ 87246 w 86872"/>
                <a:gd name="connsiteY12" fmla="*/ 117316 h 169125"/>
                <a:gd name="connsiteX13" fmla="*/ 80308 w 86872"/>
                <a:gd name="connsiteY13" fmla="*/ 117316 h 169125"/>
                <a:gd name="connsiteX14" fmla="*/ 80308 w 86872"/>
                <a:gd name="connsiteY14" fmla="*/ 132176 h 169125"/>
                <a:gd name="connsiteX15" fmla="*/ 61712 w 86872"/>
                <a:gd name="connsiteY15" fmla="*/ 162434 h 169125"/>
                <a:gd name="connsiteX16" fmla="*/ 43117 w 86872"/>
                <a:gd name="connsiteY16" fmla="*/ 133256 h 169125"/>
                <a:gd name="connsiteX17" fmla="*/ 43117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17" y="58149"/>
                  </a:moveTo>
                  <a:lnTo>
                    <a:pt x="82806" y="58149"/>
                  </a:lnTo>
                  <a:lnTo>
                    <a:pt x="82806" y="49774"/>
                  </a:lnTo>
                  <a:lnTo>
                    <a:pt x="43117" y="49774"/>
                  </a:lnTo>
                  <a:lnTo>
                    <a:pt x="43117" y="63"/>
                  </a:lnTo>
                  <a:lnTo>
                    <a:pt x="36178" y="63"/>
                  </a:lnTo>
                  <a:cubicBezTo>
                    <a:pt x="35900" y="22217"/>
                    <a:pt x="27574" y="51125"/>
                    <a:pt x="374" y="52205"/>
                  </a:cubicBezTo>
                  <a:lnTo>
                    <a:pt x="374" y="58149"/>
                  </a:lnTo>
                  <a:lnTo>
                    <a:pt x="23966" y="58149"/>
                  </a:lnTo>
                  <a:lnTo>
                    <a:pt x="23966" y="132716"/>
                  </a:lnTo>
                  <a:cubicBezTo>
                    <a:pt x="23966" y="165947"/>
                    <a:pt x="49778" y="169189"/>
                    <a:pt x="59769" y="169189"/>
                  </a:cubicBezTo>
                  <a:cubicBezTo>
                    <a:pt x="79475" y="169189"/>
                    <a:pt x="87246" y="150007"/>
                    <a:pt x="87246" y="132716"/>
                  </a:cubicBezTo>
                  <a:lnTo>
                    <a:pt x="87246" y="117316"/>
                  </a:lnTo>
                  <a:lnTo>
                    <a:pt x="80308" y="117316"/>
                  </a:lnTo>
                  <a:lnTo>
                    <a:pt x="80308" y="132176"/>
                  </a:lnTo>
                  <a:cubicBezTo>
                    <a:pt x="80308" y="152168"/>
                    <a:pt x="71981" y="162434"/>
                    <a:pt x="61712" y="162434"/>
                  </a:cubicBezTo>
                  <a:cubicBezTo>
                    <a:pt x="43117" y="162434"/>
                    <a:pt x="43117" y="137849"/>
                    <a:pt x="43117" y="133256"/>
                  </a:cubicBezTo>
                  <a:lnTo>
                    <a:pt x="43117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9" name="Freeform 7598">
              <a:extLst>
                <a:ext uri="{FF2B5EF4-FFF2-40B4-BE49-F238E27FC236}">
                  <a16:creationId xmlns:a16="http://schemas.microsoft.com/office/drawing/2014/main" id="{1AFEAC80-CFA8-4D03-C587-A88D4D337BED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3083753" y="4061322"/>
              <a:ext cx="59395" cy="180743"/>
            </a:xfrm>
            <a:custGeom>
              <a:avLst/>
              <a:gdLst>
                <a:gd name="connsiteX0" fmla="*/ 40345 w 59395"/>
                <a:gd name="connsiteY0" fmla="*/ 61391 h 180743"/>
                <a:gd name="connsiteX1" fmla="*/ 1488 w 59395"/>
                <a:gd name="connsiteY1" fmla="*/ 64363 h 180743"/>
                <a:gd name="connsiteX2" fmla="*/ 1488 w 59395"/>
                <a:gd name="connsiteY2" fmla="*/ 72738 h 180743"/>
                <a:gd name="connsiteX3" fmla="*/ 22027 w 59395"/>
                <a:gd name="connsiteY3" fmla="*/ 87598 h 180743"/>
                <a:gd name="connsiteX4" fmla="*/ 22027 w 59395"/>
                <a:gd name="connsiteY4" fmla="*/ 160273 h 180743"/>
                <a:gd name="connsiteX5" fmla="*/ 378 w 59395"/>
                <a:gd name="connsiteY5" fmla="*/ 172431 h 180743"/>
                <a:gd name="connsiteX6" fmla="*/ 378 w 59395"/>
                <a:gd name="connsiteY6" fmla="*/ 180806 h 180743"/>
                <a:gd name="connsiteX7" fmla="*/ 30908 w 59395"/>
                <a:gd name="connsiteY7" fmla="*/ 179995 h 180743"/>
                <a:gd name="connsiteX8" fmla="*/ 59773 w 59395"/>
                <a:gd name="connsiteY8" fmla="*/ 180806 h 180743"/>
                <a:gd name="connsiteX9" fmla="*/ 59773 w 59395"/>
                <a:gd name="connsiteY9" fmla="*/ 172431 h 180743"/>
                <a:gd name="connsiteX10" fmla="*/ 40345 w 59395"/>
                <a:gd name="connsiteY10" fmla="*/ 160543 h 180743"/>
                <a:gd name="connsiteX11" fmla="*/ 40345 w 59395"/>
                <a:gd name="connsiteY11" fmla="*/ 61391 h 180743"/>
                <a:gd name="connsiteX12" fmla="*/ 41455 w 59395"/>
                <a:gd name="connsiteY12" fmla="*/ 14382 h 180743"/>
                <a:gd name="connsiteX13" fmla="*/ 26745 w 59395"/>
                <a:gd name="connsiteY13" fmla="*/ 63 h 180743"/>
                <a:gd name="connsiteX14" fmla="*/ 12035 w 59395"/>
                <a:gd name="connsiteY14" fmla="*/ 14382 h 180743"/>
                <a:gd name="connsiteX15" fmla="*/ 26745 w 59395"/>
                <a:gd name="connsiteY15" fmla="*/ 28701 h 180743"/>
                <a:gd name="connsiteX16" fmla="*/ 41455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345" y="61391"/>
                  </a:moveTo>
                  <a:lnTo>
                    <a:pt x="1488" y="64363"/>
                  </a:lnTo>
                  <a:lnTo>
                    <a:pt x="1488" y="72738"/>
                  </a:lnTo>
                  <a:cubicBezTo>
                    <a:pt x="19529" y="72738"/>
                    <a:pt x="22027" y="74359"/>
                    <a:pt x="22027" y="87598"/>
                  </a:cubicBezTo>
                  <a:lnTo>
                    <a:pt x="22027" y="160273"/>
                  </a:lnTo>
                  <a:cubicBezTo>
                    <a:pt x="22027" y="172431"/>
                    <a:pt x="18974" y="172431"/>
                    <a:pt x="378" y="172431"/>
                  </a:cubicBezTo>
                  <a:lnTo>
                    <a:pt x="378" y="180806"/>
                  </a:lnTo>
                  <a:cubicBezTo>
                    <a:pt x="9260" y="180536"/>
                    <a:pt x="24247" y="179995"/>
                    <a:pt x="30908" y="179995"/>
                  </a:cubicBezTo>
                  <a:cubicBezTo>
                    <a:pt x="40622" y="179995"/>
                    <a:pt x="50337" y="180536"/>
                    <a:pt x="59773" y="180806"/>
                  </a:cubicBezTo>
                  <a:lnTo>
                    <a:pt x="59773" y="172431"/>
                  </a:lnTo>
                  <a:cubicBezTo>
                    <a:pt x="41455" y="172431"/>
                    <a:pt x="40345" y="171080"/>
                    <a:pt x="40345" y="160543"/>
                  </a:cubicBezTo>
                  <a:lnTo>
                    <a:pt x="40345" y="61391"/>
                  </a:lnTo>
                  <a:close/>
                  <a:moveTo>
                    <a:pt x="41455" y="14382"/>
                  </a:moveTo>
                  <a:cubicBezTo>
                    <a:pt x="41455" y="5736"/>
                    <a:pt x="34516" y="63"/>
                    <a:pt x="26745" y="63"/>
                  </a:cubicBezTo>
                  <a:cubicBezTo>
                    <a:pt x="18141" y="63"/>
                    <a:pt x="12035" y="7357"/>
                    <a:pt x="12035" y="14382"/>
                  </a:cubicBezTo>
                  <a:cubicBezTo>
                    <a:pt x="12035" y="21676"/>
                    <a:pt x="18141" y="28701"/>
                    <a:pt x="26745" y="28701"/>
                  </a:cubicBezTo>
                  <a:cubicBezTo>
                    <a:pt x="34516" y="28701"/>
                    <a:pt x="41455" y="23027"/>
                    <a:pt x="41455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0" name="Freeform 7599">
              <a:extLst>
                <a:ext uri="{FF2B5EF4-FFF2-40B4-BE49-F238E27FC236}">
                  <a16:creationId xmlns:a16="http://schemas.microsoft.com/office/drawing/2014/main" id="{99FF87A7-FF7D-F863-EB02-71056583E41A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3160572" y="4122651"/>
              <a:ext cx="139606" cy="119414"/>
            </a:xfrm>
            <a:custGeom>
              <a:avLst/>
              <a:gdLst>
                <a:gd name="connsiteX0" fmla="*/ 22030 w 139606"/>
                <a:gd name="connsiteY0" fmla="*/ 26539 h 119414"/>
                <a:gd name="connsiteX1" fmla="*/ 22030 w 139606"/>
                <a:gd name="connsiteY1" fmla="*/ 98945 h 119414"/>
                <a:gd name="connsiteX2" fmla="*/ 381 w 139606"/>
                <a:gd name="connsiteY2" fmla="*/ 111102 h 119414"/>
                <a:gd name="connsiteX3" fmla="*/ 381 w 139606"/>
                <a:gd name="connsiteY3" fmla="*/ 119478 h 119414"/>
                <a:gd name="connsiteX4" fmla="*/ 31744 w 139606"/>
                <a:gd name="connsiteY4" fmla="*/ 118667 h 119414"/>
                <a:gd name="connsiteX5" fmla="*/ 62829 w 139606"/>
                <a:gd name="connsiteY5" fmla="*/ 119478 h 119414"/>
                <a:gd name="connsiteX6" fmla="*/ 62829 w 139606"/>
                <a:gd name="connsiteY6" fmla="*/ 111102 h 119414"/>
                <a:gd name="connsiteX7" fmla="*/ 41180 w 139606"/>
                <a:gd name="connsiteY7" fmla="*/ 98945 h 119414"/>
                <a:gd name="connsiteX8" fmla="*/ 41180 w 139606"/>
                <a:gd name="connsiteY8" fmla="*/ 49234 h 119414"/>
                <a:gd name="connsiteX9" fmla="*/ 78649 w 139606"/>
                <a:gd name="connsiteY9" fmla="*/ 6006 h 119414"/>
                <a:gd name="connsiteX10" fmla="*/ 99188 w 139606"/>
                <a:gd name="connsiteY10" fmla="*/ 35995 h 119414"/>
                <a:gd name="connsiteX11" fmla="*/ 99188 w 139606"/>
                <a:gd name="connsiteY11" fmla="*/ 98945 h 119414"/>
                <a:gd name="connsiteX12" fmla="*/ 77539 w 139606"/>
                <a:gd name="connsiteY12" fmla="*/ 111102 h 119414"/>
                <a:gd name="connsiteX13" fmla="*/ 77539 w 139606"/>
                <a:gd name="connsiteY13" fmla="*/ 119478 h 119414"/>
                <a:gd name="connsiteX14" fmla="*/ 108902 w 139606"/>
                <a:gd name="connsiteY14" fmla="*/ 118667 h 119414"/>
                <a:gd name="connsiteX15" fmla="*/ 139987 w 139606"/>
                <a:gd name="connsiteY15" fmla="*/ 119478 h 119414"/>
                <a:gd name="connsiteX16" fmla="*/ 139987 w 139606"/>
                <a:gd name="connsiteY16" fmla="*/ 111102 h 119414"/>
                <a:gd name="connsiteX17" fmla="*/ 118338 w 139606"/>
                <a:gd name="connsiteY17" fmla="*/ 102997 h 119414"/>
                <a:gd name="connsiteX18" fmla="*/ 118338 w 139606"/>
                <a:gd name="connsiteY18" fmla="*/ 51395 h 119414"/>
                <a:gd name="connsiteX19" fmla="*/ 109734 w 139606"/>
                <a:gd name="connsiteY19" fmla="*/ 10059 h 119414"/>
                <a:gd name="connsiteX20" fmla="*/ 80592 w 139606"/>
                <a:gd name="connsiteY20" fmla="*/ 63 h 119414"/>
                <a:gd name="connsiteX21" fmla="*/ 39515 w 139606"/>
                <a:gd name="connsiteY21" fmla="*/ 28431 h 119414"/>
                <a:gd name="connsiteX22" fmla="*/ 39515 w 139606"/>
                <a:gd name="connsiteY22" fmla="*/ 63 h 119414"/>
                <a:gd name="connsiteX23" fmla="*/ 381 w 139606"/>
                <a:gd name="connsiteY23" fmla="*/ 3035 h 119414"/>
                <a:gd name="connsiteX24" fmla="*/ 381 w 139606"/>
                <a:gd name="connsiteY24" fmla="*/ 11410 h 119414"/>
                <a:gd name="connsiteX25" fmla="*/ 22030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2030" y="26539"/>
                  </a:moveTo>
                  <a:lnTo>
                    <a:pt x="22030" y="98945"/>
                  </a:lnTo>
                  <a:cubicBezTo>
                    <a:pt x="22030" y="111102"/>
                    <a:pt x="18977" y="111102"/>
                    <a:pt x="381" y="111102"/>
                  </a:cubicBezTo>
                  <a:lnTo>
                    <a:pt x="381" y="119478"/>
                  </a:lnTo>
                  <a:cubicBezTo>
                    <a:pt x="10095" y="119207"/>
                    <a:pt x="24250" y="118667"/>
                    <a:pt x="31744" y="118667"/>
                  </a:cubicBezTo>
                  <a:cubicBezTo>
                    <a:pt x="38960" y="118667"/>
                    <a:pt x="53392" y="119207"/>
                    <a:pt x="62829" y="119478"/>
                  </a:cubicBezTo>
                  <a:lnTo>
                    <a:pt x="62829" y="111102"/>
                  </a:lnTo>
                  <a:cubicBezTo>
                    <a:pt x="44233" y="111102"/>
                    <a:pt x="41180" y="111102"/>
                    <a:pt x="41180" y="98945"/>
                  </a:cubicBezTo>
                  <a:lnTo>
                    <a:pt x="41180" y="49234"/>
                  </a:lnTo>
                  <a:cubicBezTo>
                    <a:pt x="41180" y="21136"/>
                    <a:pt x="60886" y="6006"/>
                    <a:pt x="78649" y="6006"/>
                  </a:cubicBezTo>
                  <a:cubicBezTo>
                    <a:pt x="96135" y="6006"/>
                    <a:pt x="99188" y="20596"/>
                    <a:pt x="99188" y="35995"/>
                  </a:cubicBezTo>
                  <a:lnTo>
                    <a:pt x="99188" y="98945"/>
                  </a:lnTo>
                  <a:cubicBezTo>
                    <a:pt x="99188" y="111102"/>
                    <a:pt x="96135" y="111102"/>
                    <a:pt x="77539" y="111102"/>
                  </a:cubicBezTo>
                  <a:lnTo>
                    <a:pt x="77539" y="119478"/>
                  </a:lnTo>
                  <a:cubicBezTo>
                    <a:pt x="87253" y="119207"/>
                    <a:pt x="101408" y="118667"/>
                    <a:pt x="108902" y="118667"/>
                  </a:cubicBezTo>
                  <a:cubicBezTo>
                    <a:pt x="116118" y="118667"/>
                    <a:pt x="130550" y="119207"/>
                    <a:pt x="139987" y="119478"/>
                  </a:cubicBezTo>
                  <a:lnTo>
                    <a:pt x="139987" y="111102"/>
                  </a:lnTo>
                  <a:cubicBezTo>
                    <a:pt x="125555" y="111102"/>
                    <a:pt x="118616" y="111102"/>
                    <a:pt x="118338" y="102997"/>
                  </a:cubicBezTo>
                  <a:lnTo>
                    <a:pt x="118338" y="51395"/>
                  </a:lnTo>
                  <a:cubicBezTo>
                    <a:pt x="118338" y="28160"/>
                    <a:pt x="118338" y="19785"/>
                    <a:pt x="109734" y="10059"/>
                  </a:cubicBezTo>
                  <a:cubicBezTo>
                    <a:pt x="105849" y="5466"/>
                    <a:pt x="96690" y="63"/>
                    <a:pt x="80592" y="63"/>
                  </a:cubicBezTo>
                  <a:cubicBezTo>
                    <a:pt x="60331" y="63"/>
                    <a:pt x="47286" y="11680"/>
                    <a:pt x="39515" y="28431"/>
                  </a:cubicBezTo>
                  <a:lnTo>
                    <a:pt x="39515" y="63"/>
                  </a:lnTo>
                  <a:lnTo>
                    <a:pt x="381" y="3035"/>
                  </a:lnTo>
                  <a:lnTo>
                    <a:pt x="381" y="11410"/>
                  </a:lnTo>
                  <a:cubicBezTo>
                    <a:pt x="19809" y="11410"/>
                    <a:pt x="22030" y="13301"/>
                    <a:pt x="22030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1" name="Freeform 7600">
              <a:extLst>
                <a:ext uri="{FF2B5EF4-FFF2-40B4-BE49-F238E27FC236}">
                  <a16:creationId xmlns:a16="http://schemas.microsoft.com/office/drawing/2014/main" id="{51E078DB-7A07-CE6B-FC1B-4669ED558DF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3313655" y="4119679"/>
              <a:ext cx="126838" cy="178041"/>
            </a:xfrm>
            <a:custGeom>
              <a:avLst/>
              <a:gdLst>
                <a:gd name="connsiteX0" fmla="*/ 54231 w 126838"/>
                <a:gd name="connsiteY0" fmla="*/ 75980 h 178041"/>
                <a:gd name="connsiteX1" fmla="*/ 30084 w 126838"/>
                <a:gd name="connsiteY1" fmla="*/ 42749 h 178041"/>
                <a:gd name="connsiteX2" fmla="*/ 34525 w 126838"/>
                <a:gd name="connsiteY2" fmla="*/ 20055 h 178041"/>
                <a:gd name="connsiteX3" fmla="*/ 54231 w 126838"/>
                <a:gd name="connsiteY3" fmla="*/ 9249 h 178041"/>
                <a:gd name="connsiteX4" fmla="*/ 78377 w 126838"/>
                <a:gd name="connsiteY4" fmla="*/ 42479 h 178041"/>
                <a:gd name="connsiteX5" fmla="*/ 73936 w 126838"/>
                <a:gd name="connsiteY5" fmla="*/ 65174 h 178041"/>
                <a:gd name="connsiteX6" fmla="*/ 54231 w 126838"/>
                <a:gd name="connsiteY6" fmla="*/ 75980 h 178041"/>
                <a:gd name="connsiteX7" fmla="*/ 22035 w 126838"/>
                <a:gd name="connsiteY7" fmla="*/ 86517 h 178041"/>
                <a:gd name="connsiteX8" fmla="*/ 26753 w 126838"/>
                <a:gd name="connsiteY8" fmla="*/ 73819 h 178041"/>
                <a:gd name="connsiteX9" fmla="*/ 54231 w 126838"/>
                <a:gd name="connsiteY9" fmla="*/ 82194 h 178041"/>
                <a:gd name="connsiteX10" fmla="*/ 99193 w 126838"/>
                <a:gd name="connsiteY10" fmla="*/ 42749 h 178041"/>
                <a:gd name="connsiteX11" fmla="*/ 87814 w 126838"/>
                <a:gd name="connsiteY11" fmla="*/ 16543 h 178041"/>
                <a:gd name="connsiteX12" fmla="*/ 112793 w 126838"/>
                <a:gd name="connsiteY12" fmla="*/ 6006 h 178041"/>
                <a:gd name="connsiteX13" fmla="*/ 115568 w 126838"/>
                <a:gd name="connsiteY13" fmla="*/ 6277 h 178041"/>
                <a:gd name="connsiteX14" fmla="*/ 111128 w 126838"/>
                <a:gd name="connsiteY14" fmla="*/ 13571 h 178041"/>
                <a:gd name="connsiteX15" fmla="*/ 119177 w 126838"/>
                <a:gd name="connsiteY15" fmla="*/ 21406 h 178041"/>
                <a:gd name="connsiteX16" fmla="*/ 127225 w 126838"/>
                <a:gd name="connsiteY16" fmla="*/ 13301 h 178041"/>
                <a:gd name="connsiteX17" fmla="*/ 113071 w 126838"/>
                <a:gd name="connsiteY17" fmla="*/ 63 h 178041"/>
                <a:gd name="connsiteX18" fmla="*/ 83651 w 126838"/>
                <a:gd name="connsiteY18" fmla="*/ 12761 h 178041"/>
                <a:gd name="connsiteX19" fmla="*/ 54231 w 126838"/>
                <a:gd name="connsiteY19" fmla="*/ 3035 h 178041"/>
                <a:gd name="connsiteX20" fmla="*/ 9268 w 126838"/>
                <a:gd name="connsiteY20" fmla="*/ 42479 h 178041"/>
                <a:gd name="connsiteX21" fmla="*/ 22313 w 126838"/>
                <a:gd name="connsiteY21" fmla="*/ 70307 h 178041"/>
                <a:gd name="connsiteX22" fmla="*/ 13709 w 126838"/>
                <a:gd name="connsiteY22" fmla="*/ 92731 h 178041"/>
                <a:gd name="connsiteX23" fmla="*/ 25921 w 126838"/>
                <a:gd name="connsiteY23" fmla="*/ 116776 h 178041"/>
                <a:gd name="connsiteX24" fmla="*/ 386 w 126838"/>
                <a:gd name="connsiteY24" fmla="*/ 143793 h 178041"/>
                <a:gd name="connsiteX25" fmla="*/ 61724 w 126838"/>
                <a:gd name="connsiteY25" fmla="*/ 178104 h 178041"/>
                <a:gd name="connsiteX26" fmla="*/ 123340 w 126838"/>
                <a:gd name="connsiteY26" fmla="*/ 143252 h 178041"/>
                <a:gd name="connsiteX27" fmla="*/ 105299 w 126838"/>
                <a:gd name="connsiteY27" fmla="*/ 112453 h 178041"/>
                <a:gd name="connsiteX28" fmla="*/ 57561 w 126838"/>
                <a:gd name="connsiteY28" fmla="*/ 104888 h 178041"/>
                <a:gd name="connsiteX29" fmla="*/ 36745 w 126838"/>
                <a:gd name="connsiteY29" fmla="*/ 104618 h 178041"/>
                <a:gd name="connsiteX30" fmla="*/ 22035 w 126838"/>
                <a:gd name="connsiteY30" fmla="*/ 86517 h 178041"/>
                <a:gd name="connsiteX31" fmla="*/ 62002 w 126838"/>
                <a:gd name="connsiteY31" fmla="*/ 171890 h 178041"/>
                <a:gd name="connsiteX32" fmla="*/ 14819 w 126838"/>
                <a:gd name="connsiteY32" fmla="*/ 143793 h 178041"/>
                <a:gd name="connsiteX33" fmla="*/ 37578 w 126838"/>
                <a:gd name="connsiteY33" fmla="*/ 120558 h 178041"/>
                <a:gd name="connsiteX34" fmla="*/ 53953 w 126838"/>
                <a:gd name="connsiteY34" fmla="*/ 120558 h 178041"/>
                <a:gd name="connsiteX35" fmla="*/ 108907 w 126838"/>
                <a:gd name="connsiteY35" fmla="*/ 143793 h 178041"/>
                <a:gd name="connsiteX36" fmla="*/ 62002 w 126838"/>
                <a:gd name="connsiteY36" fmla="*/ 171890 h 1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838" h="178041">
                  <a:moveTo>
                    <a:pt x="54231" y="75980"/>
                  </a:moveTo>
                  <a:cubicBezTo>
                    <a:pt x="30084" y="75980"/>
                    <a:pt x="30084" y="48963"/>
                    <a:pt x="30084" y="42749"/>
                  </a:cubicBezTo>
                  <a:cubicBezTo>
                    <a:pt x="30084" y="35455"/>
                    <a:pt x="30362" y="26810"/>
                    <a:pt x="34525" y="20055"/>
                  </a:cubicBezTo>
                  <a:cubicBezTo>
                    <a:pt x="36745" y="16813"/>
                    <a:pt x="43129" y="9249"/>
                    <a:pt x="54231" y="9249"/>
                  </a:cubicBezTo>
                  <a:cubicBezTo>
                    <a:pt x="78377" y="9249"/>
                    <a:pt x="78377" y="36265"/>
                    <a:pt x="78377" y="42479"/>
                  </a:cubicBezTo>
                  <a:cubicBezTo>
                    <a:pt x="78377" y="49774"/>
                    <a:pt x="78100" y="58419"/>
                    <a:pt x="73936" y="65174"/>
                  </a:cubicBezTo>
                  <a:cubicBezTo>
                    <a:pt x="71716" y="68416"/>
                    <a:pt x="65332" y="75980"/>
                    <a:pt x="54231" y="75980"/>
                  </a:cubicBezTo>
                  <a:close/>
                  <a:moveTo>
                    <a:pt x="22035" y="86517"/>
                  </a:moveTo>
                  <a:cubicBezTo>
                    <a:pt x="22035" y="85436"/>
                    <a:pt x="22035" y="79222"/>
                    <a:pt x="26753" y="73819"/>
                  </a:cubicBezTo>
                  <a:cubicBezTo>
                    <a:pt x="37578" y="81384"/>
                    <a:pt x="48957" y="82194"/>
                    <a:pt x="54231" y="82194"/>
                  </a:cubicBezTo>
                  <a:cubicBezTo>
                    <a:pt x="80042" y="82194"/>
                    <a:pt x="99193" y="63553"/>
                    <a:pt x="99193" y="42749"/>
                  </a:cubicBezTo>
                  <a:cubicBezTo>
                    <a:pt x="99193" y="32753"/>
                    <a:pt x="94752" y="22757"/>
                    <a:pt x="87814" y="16543"/>
                  </a:cubicBezTo>
                  <a:cubicBezTo>
                    <a:pt x="97805" y="7357"/>
                    <a:pt x="107797" y="6006"/>
                    <a:pt x="112793" y="6006"/>
                  </a:cubicBezTo>
                  <a:cubicBezTo>
                    <a:pt x="113348" y="6006"/>
                    <a:pt x="114736" y="6006"/>
                    <a:pt x="115568" y="6277"/>
                  </a:cubicBezTo>
                  <a:cubicBezTo>
                    <a:pt x="112515" y="7357"/>
                    <a:pt x="111128" y="10329"/>
                    <a:pt x="111128" y="13571"/>
                  </a:cubicBezTo>
                  <a:cubicBezTo>
                    <a:pt x="111128" y="18164"/>
                    <a:pt x="114736" y="21406"/>
                    <a:pt x="119177" y="21406"/>
                  </a:cubicBezTo>
                  <a:cubicBezTo>
                    <a:pt x="121952" y="21406"/>
                    <a:pt x="127225" y="19515"/>
                    <a:pt x="127225" y="13301"/>
                  </a:cubicBezTo>
                  <a:cubicBezTo>
                    <a:pt x="127225" y="8708"/>
                    <a:pt x="123895" y="63"/>
                    <a:pt x="113071" y="63"/>
                  </a:cubicBezTo>
                  <a:cubicBezTo>
                    <a:pt x="107520" y="63"/>
                    <a:pt x="95308" y="1684"/>
                    <a:pt x="83651" y="12761"/>
                  </a:cubicBezTo>
                  <a:cubicBezTo>
                    <a:pt x="71994" y="3845"/>
                    <a:pt x="60337" y="3035"/>
                    <a:pt x="54231" y="3035"/>
                  </a:cubicBezTo>
                  <a:cubicBezTo>
                    <a:pt x="28419" y="3035"/>
                    <a:pt x="9268" y="21676"/>
                    <a:pt x="9268" y="42479"/>
                  </a:cubicBezTo>
                  <a:cubicBezTo>
                    <a:pt x="9268" y="54367"/>
                    <a:pt x="15374" y="64633"/>
                    <a:pt x="22313" y="70307"/>
                  </a:cubicBezTo>
                  <a:cubicBezTo>
                    <a:pt x="18705" y="74359"/>
                    <a:pt x="13709" y="83275"/>
                    <a:pt x="13709" y="92731"/>
                  </a:cubicBezTo>
                  <a:cubicBezTo>
                    <a:pt x="13709" y="101106"/>
                    <a:pt x="17317" y="111372"/>
                    <a:pt x="25921" y="116776"/>
                  </a:cubicBezTo>
                  <a:cubicBezTo>
                    <a:pt x="9268" y="121369"/>
                    <a:pt x="386" y="132986"/>
                    <a:pt x="386" y="143793"/>
                  </a:cubicBezTo>
                  <a:cubicBezTo>
                    <a:pt x="386" y="163245"/>
                    <a:pt x="27864" y="178104"/>
                    <a:pt x="61724" y="178104"/>
                  </a:cubicBezTo>
                  <a:cubicBezTo>
                    <a:pt x="94475" y="178104"/>
                    <a:pt x="123340" y="164326"/>
                    <a:pt x="123340" y="143252"/>
                  </a:cubicBezTo>
                  <a:cubicBezTo>
                    <a:pt x="123340" y="133797"/>
                    <a:pt x="119454" y="120018"/>
                    <a:pt x="105299" y="112453"/>
                  </a:cubicBezTo>
                  <a:cubicBezTo>
                    <a:pt x="90589" y="104888"/>
                    <a:pt x="74491" y="104888"/>
                    <a:pt x="57561" y="104888"/>
                  </a:cubicBezTo>
                  <a:cubicBezTo>
                    <a:pt x="50622" y="104888"/>
                    <a:pt x="38688" y="104888"/>
                    <a:pt x="36745" y="104618"/>
                  </a:cubicBezTo>
                  <a:cubicBezTo>
                    <a:pt x="27864" y="103538"/>
                    <a:pt x="22035" y="95162"/>
                    <a:pt x="22035" y="86517"/>
                  </a:cubicBezTo>
                  <a:close/>
                  <a:moveTo>
                    <a:pt x="62002" y="171890"/>
                  </a:moveTo>
                  <a:cubicBezTo>
                    <a:pt x="33970" y="171890"/>
                    <a:pt x="14819" y="158112"/>
                    <a:pt x="14819" y="143793"/>
                  </a:cubicBezTo>
                  <a:cubicBezTo>
                    <a:pt x="14819" y="131365"/>
                    <a:pt x="25366" y="121369"/>
                    <a:pt x="37578" y="120558"/>
                  </a:cubicBezTo>
                  <a:lnTo>
                    <a:pt x="53953" y="120558"/>
                  </a:lnTo>
                  <a:cubicBezTo>
                    <a:pt x="77822" y="120558"/>
                    <a:pt x="108907" y="120558"/>
                    <a:pt x="108907" y="143793"/>
                  </a:cubicBezTo>
                  <a:cubicBezTo>
                    <a:pt x="108907" y="158382"/>
                    <a:pt x="89201" y="171890"/>
                    <a:pt x="62002" y="17189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2" name="Freeform 7601">
              <a:extLst>
                <a:ext uri="{FF2B5EF4-FFF2-40B4-BE49-F238E27FC236}">
                  <a16:creationId xmlns:a16="http://schemas.microsoft.com/office/drawing/2014/main" id="{C558B9AC-ABA1-C280-E177-652A09EA4B3D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3601115" y="4121030"/>
              <a:ext cx="125173" cy="124007"/>
            </a:xfrm>
            <a:custGeom>
              <a:avLst/>
              <a:gdLst>
                <a:gd name="connsiteX0" fmla="*/ 81163 w 125173"/>
                <a:gd name="connsiteY0" fmla="*/ 100566 h 124007"/>
                <a:gd name="connsiteX1" fmla="*/ 102811 w 125173"/>
                <a:gd name="connsiteY1" fmla="*/ 122720 h 124007"/>
                <a:gd name="connsiteX2" fmla="*/ 125570 w 125173"/>
                <a:gd name="connsiteY2" fmla="*/ 97054 h 124007"/>
                <a:gd name="connsiteX3" fmla="*/ 125570 w 125173"/>
                <a:gd name="connsiteY3" fmla="*/ 81924 h 124007"/>
                <a:gd name="connsiteX4" fmla="*/ 118632 w 125173"/>
                <a:gd name="connsiteY4" fmla="*/ 81924 h 124007"/>
                <a:gd name="connsiteX5" fmla="*/ 118632 w 125173"/>
                <a:gd name="connsiteY5" fmla="*/ 97054 h 124007"/>
                <a:gd name="connsiteX6" fmla="*/ 108640 w 125173"/>
                <a:gd name="connsiteY6" fmla="*/ 114344 h 124007"/>
                <a:gd name="connsiteX7" fmla="*/ 98371 w 125173"/>
                <a:gd name="connsiteY7" fmla="*/ 100836 h 124007"/>
                <a:gd name="connsiteX8" fmla="*/ 98371 w 125173"/>
                <a:gd name="connsiteY8" fmla="*/ 46802 h 124007"/>
                <a:gd name="connsiteX9" fmla="*/ 88379 w 125173"/>
                <a:gd name="connsiteY9" fmla="*/ 14922 h 124007"/>
                <a:gd name="connsiteX10" fmla="*/ 50355 w 125173"/>
                <a:gd name="connsiteY10" fmla="*/ 63 h 124007"/>
                <a:gd name="connsiteX11" fmla="*/ 8445 w 125173"/>
                <a:gd name="connsiteY11" fmla="*/ 30592 h 124007"/>
                <a:gd name="connsiteX12" fmla="*/ 21213 w 125173"/>
                <a:gd name="connsiteY12" fmla="*/ 43290 h 124007"/>
                <a:gd name="connsiteX13" fmla="*/ 33980 w 125173"/>
                <a:gd name="connsiteY13" fmla="*/ 30862 h 124007"/>
                <a:gd name="connsiteX14" fmla="*/ 19825 w 125173"/>
                <a:gd name="connsiteY14" fmla="*/ 18434 h 124007"/>
                <a:gd name="connsiteX15" fmla="*/ 49800 w 125173"/>
                <a:gd name="connsiteY15" fmla="*/ 6006 h 124007"/>
                <a:gd name="connsiteX16" fmla="*/ 79220 w 125173"/>
                <a:gd name="connsiteY16" fmla="*/ 40588 h 124007"/>
                <a:gd name="connsiteX17" fmla="*/ 79220 w 125173"/>
                <a:gd name="connsiteY17" fmla="*/ 50584 h 124007"/>
                <a:gd name="connsiteX18" fmla="*/ 28151 w 125173"/>
                <a:gd name="connsiteY18" fmla="*/ 60311 h 124007"/>
                <a:gd name="connsiteX19" fmla="*/ 397 w 125173"/>
                <a:gd name="connsiteY19" fmla="*/ 95433 h 124007"/>
                <a:gd name="connsiteX20" fmla="*/ 44804 w 125173"/>
                <a:gd name="connsiteY20" fmla="*/ 124070 h 124007"/>
                <a:gd name="connsiteX21" fmla="*/ 81163 w 125173"/>
                <a:gd name="connsiteY21" fmla="*/ 100566 h 124007"/>
                <a:gd name="connsiteX22" fmla="*/ 79220 w 125173"/>
                <a:gd name="connsiteY22" fmla="*/ 56258 h 124007"/>
                <a:gd name="connsiteX23" fmla="*/ 79220 w 125173"/>
                <a:gd name="connsiteY23" fmla="*/ 83275 h 124007"/>
                <a:gd name="connsiteX24" fmla="*/ 46747 w 125173"/>
                <a:gd name="connsiteY24" fmla="*/ 118127 h 124007"/>
                <a:gd name="connsiteX25" fmla="*/ 21768 w 125173"/>
                <a:gd name="connsiteY25" fmla="*/ 95162 h 124007"/>
                <a:gd name="connsiteX26" fmla="*/ 79220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63" y="100566"/>
                  </a:moveTo>
                  <a:cubicBezTo>
                    <a:pt x="82273" y="111372"/>
                    <a:pt x="89767" y="122720"/>
                    <a:pt x="102811" y="122720"/>
                  </a:cubicBezTo>
                  <a:cubicBezTo>
                    <a:pt x="108640" y="122720"/>
                    <a:pt x="125570" y="118937"/>
                    <a:pt x="125570" y="97054"/>
                  </a:cubicBezTo>
                  <a:lnTo>
                    <a:pt x="125570" y="81924"/>
                  </a:lnTo>
                  <a:lnTo>
                    <a:pt x="118632" y="81924"/>
                  </a:lnTo>
                  <a:lnTo>
                    <a:pt x="118632" y="97054"/>
                  </a:lnTo>
                  <a:cubicBezTo>
                    <a:pt x="118632" y="112723"/>
                    <a:pt x="111693" y="114344"/>
                    <a:pt x="108640" y="114344"/>
                  </a:cubicBezTo>
                  <a:cubicBezTo>
                    <a:pt x="99481" y="114344"/>
                    <a:pt x="98371" y="102187"/>
                    <a:pt x="98371" y="100836"/>
                  </a:cubicBezTo>
                  <a:lnTo>
                    <a:pt x="98371" y="46802"/>
                  </a:lnTo>
                  <a:cubicBezTo>
                    <a:pt x="98371" y="35455"/>
                    <a:pt x="98371" y="24918"/>
                    <a:pt x="88379" y="14922"/>
                  </a:cubicBezTo>
                  <a:cubicBezTo>
                    <a:pt x="77555" y="4385"/>
                    <a:pt x="63677" y="63"/>
                    <a:pt x="50355" y="63"/>
                  </a:cubicBezTo>
                  <a:cubicBezTo>
                    <a:pt x="27596" y="63"/>
                    <a:pt x="8445" y="12761"/>
                    <a:pt x="8445" y="30592"/>
                  </a:cubicBezTo>
                  <a:cubicBezTo>
                    <a:pt x="8445" y="38697"/>
                    <a:pt x="13996" y="43290"/>
                    <a:pt x="21213" y="43290"/>
                  </a:cubicBezTo>
                  <a:cubicBezTo>
                    <a:pt x="28984" y="43290"/>
                    <a:pt x="33980" y="37886"/>
                    <a:pt x="33980" y="30862"/>
                  </a:cubicBezTo>
                  <a:cubicBezTo>
                    <a:pt x="33980" y="27620"/>
                    <a:pt x="32592" y="18704"/>
                    <a:pt x="19825" y="18434"/>
                  </a:cubicBezTo>
                  <a:cubicBezTo>
                    <a:pt x="27319" y="8978"/>
                    <a:pt x="40918" y="6006"/>
                    <a:pt x="49800" y="6006"/>
                  </a:cubicBezTo>
                  <a:cubicBezTo>
                    <a:pt x="63400" y="6006"/>
                    <a:pt x="79220" y="16543"/>
                    <a:pt x="79220" y="40588"/>
                  </a:cubicBezTo>
                  <a:lnTo>
                    <a:pt x="79220" y="50584"/>
                  </a:lnTo>
                  <a:cubicBezTo>
                    <a:pt x="65065" y="51395"/>
                    <a:pt x="45637" y="52205"/>
                    <a:pt x="28151" y="60311"/>
                  </a:cubicBezTo>
                  <a:cubicBezTo>
                    <a:pt x="7335" y="69496"/>
                    <a:pt x="397" y="83545"/>
                    <a:pt x="397" y="95433"/>
                  </a:cubicBezTo>
                  <a:cubicBezTo>
                    <a:pt x="397" y="117316"/>
                    <a:pt x="27319" y="124070"/>
                    <a:pt x="44804" y="124070"/>
                  </a:cubicBezTo>
                  <a:cubicBezTo>
                    <a:pt x="63122" y="124070"/>
                    <a:pt x="75889" y="113264"/>
                    <a:pt x="81163" y="100566"/>
                  </a:cubicBezTo>
                  <a:close/>
                  <a:moveTo>
                    <a:pt x="79220" y="56258"/>
                  </a:moveTo>
                  <a:lnTo>
                    <a:pt x="79220" y="83275"/>
                  </a:lnTo>
                  <a:cubicBezTo>
                    <a:pt x="79220" y="108941"/>
                    <a:pt x="59237" y="118127"/>
                    <a:pt x="46747" y="118127"/>
                  </a:cubicBezTo>
                  <a:cubicBezTo>
                    <a:pt x="33147" y="118127"/>
                    <a:pt x="21768" y="108671"/>
                    <a:pt x="21768" y="95162"/>
                  </a:cubicBezTo>
                  <a:cubicBezTo>
                    <a:pt x="21768" y="80303"/>
                    <a:pt x="33425" y="57879"/>
                    <a:pt x="79220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3" name="Freeform 7602">
              <a:extLst>
                <a:ext uri="{FF2B5EF4-FFF2-40B4-BE49-F238E27FC236}">
                  <a16:creationId xmlns:a16="http://schemas.microsoft.com/office/drawing/2014/main" id="{D94514FC-87D9-F1C7-9084-888494F82CCB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3733505" y="4075912"/>
              <a:ext cx="86872" cy="169125"/>
            </a:xfrm>
            <a:custGeom>
              <a:avLst/>
              <a:gdLst>
                <a:gd name="connsiteX0" fmla="*/ 43144 w 86872"/>
                <a:gd name="connsiteY0" fmla="*/ 58149 h 169125"/>
                <a:gd name="connsiteX1" fmla="*/ 82833 w 86872"/>
                <a:gd name="connsiteY1" fmla="*/ 58149 h 169125"/>
                <a:gd name="connsiteX2" fmla="*/ 82833 w 86872"/>
                <a:gd name="connsiteY2" fmla="*/ 49774 h 169125"/>
                <a:gd name="connsiteX3" fmla="*/ 43144 w 86872"/>
                <a:gd name="connsiteY3" fmla="*/ 49774 h 169125"/>
                <a:gd name="connsiteX4" fmla="*/ 43144 w 86872"/>
                <a:gd name="connsiteY4" fmla="*/ 63 h 169125"/>
                <a:gd name="connsiteX5" fmla="*/ 36205 w 86872"/>
                <a:gd name="connsiteY5" fmla="*/ 63 h 169125"/>
                <a:gd name="connsiteX6" fmla="*/ 402 w 86872"/>
                <a:gd name="connsiteY6" fmla="*/ 52205 h 169125"/>
                <a:gd name="connsiteX7" fmla="*/ 402 w 86872"/>
                <a:gd name="connsiteY7" fmla="*/ 58149 h 169125"/>
                <a:gd name="connsiteX8" fmla="*/ 23993 w 86872"/>
                <a:gd name="connsiteY8" fmla="*/ 58149 h 169125"/>
                <a:gd name="connsiteX9" fmla="*/ 23993 w 86872"/>
                <a:gd name="connsiteY9" fmla="*/ 132716 h 169125"/>
                <a:gd name="connsiteX10" fmla="*/ 59797 w 86872"/>
                <a:gd name="connsiteY10" fmla="*/ 169189 h 169125"/>
                <a:gd name="connsiteX11" fmla="*/ 87274 w 86872"/>
                <a:gd name="connsiteY11" fmla="*/ 132716 h 169125"/>
                <a:gd name="connsiteX12" fmla="*/ 87274 w 86872"/>
                <a:gd name="connsiteY12" fmla="*/ 117316 h 169125"/>
                <a:gd name="connsiteX13" fmla="*/ 80335 w 86872"/>
                <a:gd name="connsiteY13" fmla="*/ 117316 h 169125"/>
                <a:gd name="connsiteX14" fmla="*/ 80335 w 86872"/>
                <a:gd name="connsiteY14" fmla="*/ 132176 h 169125"/>
                <a:gd name="connsiteX15" fmla="*/ 61740 w 86872"/>
                <a:gd name="connsiteY15" fmla="*/ 162434 h 169125"/>
                <a:gd name="connsiteX16" fmla="*/ 43144 w 86872"/>
                <a:gd name="connsiteY16" fmla="*/ 133256 h 169125"/>
                <a:gd name="connsiteX17" fmla="*/ 4314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44" y="58149"/>
                  </a:moveTo>
                  <a:lnTo>
                    <a:pt x="82833" y="58149"/>
                  </a:lnTo>
                  <a:lnTo>
                    <a:pt x="82833" y="49774"/>
                  </a:lnTo>
                  <a:lnTo>
                    <a:pt x="43144" y="49774"/>
                  </a:lnTo>
                  <a:lnTo>
                    <a:pt x="43144" y="63"/>
                  </a:lnTo>
                  <a:lnTo>
                    <a:pt x="36205" y="63"/>
                  </a:lnTo>
                  <a:cubicBezTo>
                    <a:pt x="35928" y="22217"/>
                    <a:pt x="27601" y="51125"/>
                    <a:pt x="402" y="52205"/>
                  </a:cubicBezTo>
                  <a:lnTo>
                    <a:pt x="402" y="58149"/>
                  </a:lnTo>
                  <a:lnTo>
                    <a:pt x="23993" y="58149"/>
                  </a:lnTo>
                  <a:lnTo>
                    <a:pt x="23993" y="132716"/>
                  </a:lnTo>
                  <a:cubicBezTo>
                    <a:pt x="23993" y="165947"/>
                    <a:pt x="49805" y="169189"/>
                    <a:pt x="59797" y="169189"/>
                  </a:cubicBezTo>
                  <a:cubicBezTo>
                    <a:pt x="79503" y="169189"/>
                    <a:pt x="87274" y="150007"/>
                    <a:pt x="87274" y="132716"/>
                  </a:cubicBezTo>
                  <a:lnTo>
                    <a:pt x="87274" y="117316"/>
                  </a:lnTo>
                  <a:lnTo>
                    <a:pt x="80335" y="117316"/>
                  </a:lnTo>
                  <a:lnTo>
                    <a:pt x="80335" y="132176"/>
                  </a:lnTo>
                  <a:cubicBezTo>
                    <a:pt x="80335" y="152168"/>
                    <a:pt x="72009" y="162434"/>
                    <a:pt x="61740" y="162434"/>
                  </a:cubicBezTo>
                  <a:cubicBezTo>
                    <a:pt x="43144" y="162434"/>
                    <a:pt x="43144" y="137849"/>
                    <a:pt x="43144" y="133256"/>
                  </a:cubicBezTo>
                  <a:lnTo>
                    <a:pt x="4314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4" name="Freeform 7603">
              <a:extLst>
                <a:ext uri="{FF2B5EF4-FFF2-40B4-BE49-F238E27FC236}">
                  <a16:creationId xmlns:a16="http://schemas.microsoft.com/office/drawing/2014/main" id="{7048F7CF-DF05-9B1A-F7C6-8BAA7188A767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4266064" y="4400115"/>
              <a:ext cx="86872" cy="169125"/>
            </a:xfrm>
            <a:custGeom>
              <a:avLst/>
              <a:gdLst>
                <a:gd name="connsiteX0" fmla="*/ 42804 w 86872"/>
                <a:gd name="connsiteY0" fmla="*/ 58161 h 169125"/>
                <a:gd name="connsiteX1" fmla="*/ 82493 w 86872"/>
                <a:gd name="connsiteY1" fmla="*/ 58161 h 169125"/>
                <a:gd name="connsiteX2" fmla="*/ 82493 w 86872"/>
                <a:gd name="connsiteY2" fmla="*/ 49786 h 169125"/>
                <a:gd name="connsiteX3" fmla="*/ 42804 w 86872"/>
                <a:gd name="connsiteY3" fmla="*/ 49786 h 169125"/>
                <a:gd name="connsiteX4" fmla="*/ 42804 w 86872"/>
                <a:gd name="connsiteY4" fmla="*/ 75 h 169125"/>
                <a:gd name="connsiteX5" fmla="*/ 35865 w 86872"/>
                <a:gd name="connsiteY5" fmla="*/ 75 h 169125"/>
                <a:gd name="connsiteX6" fmla="*/ 62 w 86872"/>
                <a:gd name="connsiteY6" fmla="*/ 52217 h 169125"/>
                <a:gd name="connsiteX7" fmla="*/ 62 w 86872"/>
                <a:gd name="connsiteY7" fmla="*/ 58161 h 169125"/>
                <a:gd name="connsiteX8" fmla="*/ 23653 w 86872"/>
                <a:gd name="connsiteY8" fmla="*/ 58161 h 169125"/>
                <a:gd name="connsiteX9" fmla="*/ 23653 w 86872"/>
                <a:gd name="connsiteY9" fmla="*/ 132728 h 169125"/>
                <a:gd name="connsiteX10" fmla="*/ 59457 w 86872"/>
                <a:gd name="connsiteY10" fmla="*/ 169201 h 169125"/>
                <a:gd name="connsiteX11" fmla="*/ 86934 w 86872"/>
                <a:gd name="connsiteY11" fmla="*/ 132728 h 169125"/>
                <a:gd name="connsiteX12" fmla="*/ 86934 w 86872"/>
                <a:gd name="connsiteY12" fmla="*/ 117328 h 169125"/>
                <a:gd name="connsiteX13" fmla="*/ 79995 w 86872"/>
                <a:gd name="connsiteY13" fmla="*/ 117328 h 169125"/>
                <a:gd name="connsiteX14" fmla="*/ 79995 w 86872"/>
                <a:gd name="connsiteY14" fmla="*/ 132187 h 169125"/>
                <a:gd name="connsiteX15" fmla="*/ 61400 w 86872"/>
                <a:gd name="connsiteY15" fmla="*/ 162446 h 169125"/>
                <a:gd name="connsiteX16" fmla="*/ 42804 w 86872"/>
                <a:gd name="connsiteY16" fmla="*/ 133268 h 169125"/>
                <a:gd name="connsiteX17" fmla="*/ 42804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04" y="58161"/>
                  </a:moveTo>
                  <a:lnTo>
                    <a:pt x="82493" y="58161"/>
                  </a:lnTo>
                  <a:lnTo>
                    <a:pt x="82493" y="49786"/>
                  </a:lnTo>
                  <a:lnTo>
                    <a:pt x="42804" y="49786"/>
                  </a:lnTo>
                  <a:lnTo>
                    <a:pt x="42804" y="75"/>
                  </a:lnTo>
                  <a:lnTo>
                    <a:pt x="35865" y="75"/>
                  </a:lnTo>
                  <a:cubicBezTo>
                    <a:pt x="35588" y="22229"/>
                    <a:pt x="27261" y="51137"/>
                    <a:pt x="62" y="52217"/>
                  </a:cubicBezTo>
                  <a:lnTo>
                    <a:pt x="62" y="58161"/>
                  </a:lnTo>
                  <a:lnTo>
                    <a:pt x="23653" y="58161"/>
                  </a:lnTo>
                  <a:lnTo>
                    <a:pt x="23653" y="132728"/>
                  </a:lnTo>
                  <a:cubicBezTo>
                    <a:pt x="23653" y="165959"/>
                    <a:pt x="49465" y="169201"/>
                    <a:pt x="59457" y="169201"/>
                  </a:cubicBezTo>
                  <a:cubicBezTo>
                    <a:pt x="79163" y="169201"/>
                    <a:pt x="86934" y="150019"/>
                    <a:pt x="86934" y="132728"/>
                  </a:cubicBezTo>
                  <a:lnTo>
                    <a:pt x="86934" y="117328"/>
                  </a:lnTo>
                  <a:lnTo>
                    <a:pt x="79995" y="117328"/>
                  </a:lnTo>
                  <a:lnTo>
                    <a:pt x="79995" y="132187"/>
                  </a:lnTo>
                  <a:cubicBezTo>
                    <a:pt x="79995" y="152180"/>
                    <a:pt x="71669" y="162446"/>
                    <a:pt x="61400" y="162446"/>
                  </a:cubicBezTo>
                  <a:cubicBezTo>
                    <a:pt x="42804" y="162446"/>
                    <a:pt x="42804" y="137861"/>
                    <a:pt x="42804" y="133268"/>
                  </a:cubicBezTo>
                  <a:lnTo>
                    <a:pt x="42804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5" name="Freeform 7604">
              <a:extLst>
                <a:ext uri="{FF2B5EF4-FFF2-40B4-BE49-F238E27FC236}">
                  <a16:creationId xmlns:a16="http://schemas.microsoft.com/office/drawing/2014/main" id="{89040634-6DFC-8B12-828E-568B0A672DA2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4377885" y="4385525"/>
              <a:ext cx="59395" cy="180743"/>
            </a:xfrm>
            <a:custGeom>
              <a:avLst/>
              <a:gdLst>
                <a:gd name="connsiteX0" fmla="*/ 40032 w 59395"/>
                <a:gd name="connsiteY0" fmla="*/ 61403 h 180743"/>
                <a:gd name="connsiteX1" fmla="*/ 1176 w 59395"/>
                <a:gd name="connsiteY1" fmla="*/ 64375 h 180743"/>
                <a:gd name="connsiteX2" fmla="*/ 1176 w 59395"/>
                <a:gd name="connsiteY2" fmla="*/ 72750 h 180743"/>
                <a:gd name="connsiteX3" fmla="*/ 21714 w 59395"/>
                <a:gd name="connsiteY3" fmla="*/ 87610 h 180743"/>
                <a:gd name="connsiteX4" fmla="*/ 21714 w 59395"/>
                <a:gd name="connsiteY4" fmla="*/ 160285 h 180743"/>
                <a:gd name="connsiteX5" fmla="*/ 66 w 59395"/>
                <a:gd name="connsiteY5" fmla="*/ 172443 h 180743"/>
                <a:gd name="connsiteX6" fmla="*/ 66 w 59395"/>
                <a:gd name="connsiteY6" fmla="*/ 180818 h 180743"/>
                <a:gd name="connsiteX7" fmla="*/ 30596 w 59395"/>
                <a:gd name="connsiteY7" fmla="*/ 180007 h 180743"/>
                <a:gd name="connsiteX8" fmla="*/ 59461 w 59395"/>
                <a:gd name="connsiteY8" fmla="*/ 180818 h 180743"/>
                <a:gd name="connsiteX9" fmla="*/ 59461 w 59395"/>
                <a:gd name="connsiteY9" fmla="*/ 172443 h 180743"/>
                <a:gd name="connsiteX10" fmla="*/ 40032 w 59395"/>
                <a:gd name="connsiteY10" fmla="*/ 160555 h 180743"/>
                <a:gd name="connsiteX11" fmla="*/ 40032 w 59395"/>
                <a:gd name="connsiteY11" fmla="*/ 61403 h 180743"/>
                <a:gd name="connsiteX12" fmla="*/ 41143 w 59395"/>
                <a:gd name="connsiteY12" fmla="*/ 14394 h 180743"/>
                <a:gd name="connsiteX13" fmla="*/ 26433 w 59395"/>
                <a:gd name="connsiteY13" fmla="*/ 75 h 180743"/>
                <a:gd name="connsiteX14" fmla="*/ 11723 w 59395"/>
                <a:gd name="connsiteY14" fmla="*/ 14394 h 180743"/>
                <a:gd name="connsiteX15" fmla="*/ 26433 w 59395"/>
                <a:gd name="connsiteY15" fmla="*/ 28713 h 180743"/>
                <a:gd name="connsiteX16" fmla="*/ 41143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32" y="61403"/>
                  </a:moveTo>
                  <a:lnTo>
                    <a:pt x="1176" y="64375"/>
                  </a:lnTo>
                  <a:lnTo>
                    <a:pt x="1176" y="72750"/>
                  </a:lnTo>
                  <a:cubicBezTo>
                    <a:pt x="19216" y="72750"/>
                    <a:pt x="21714" y="74371"/>
                    <a:pt x="21714" y="87610"/>
                  </a:cubicBezTo>
                  <a:lnTo>
                    <a:pt x="21714" y="160285"/>
                  </a:lnTo>
                  <a:cubicBezTo>
                    <a:pt x="21714" y="172443"/>
                    <a:pt x="18661" y="172443"/>
                    <a:pt x="66" y="172443"/>
                  </a:cubicBezTo>
                  <a:lnTo>
                    <a:pt x="66" y="180818"/>
                  </a:lnTo>
                  <a:cubicBezTo>
                    <a:pt x="8947" y="180548"/>
                    <a:pt x="23935" y="180007"/>
                    <a:pt x="30596" y="180007"/>
                  </a:cubicBezTo>
                  <a:cubicBezTo>
                    <a:pt x="40310" y="180007"/>
                    <a:pt x="50024" y="180548"/>
                    <a:pt x="59461" y="180818"/>
                  </a:cubicBezTo>
                  <a:lnTo>
                    <a:pt x="59461" y="172443"/>
                  </a:lnTo>
                  <a:cubicBezTo>
                    <a:pt x="41143" y="172443"/>
                    <a:pt x="40032" y="171092"/>
                    <a:pt x="40032" y="160555"/>
                  </a:cubicBezTo>
                  <a:lnTo>
                    <a:pt x="40032" y="61403"/>
                  </a:lnTo>
                  <a:close/>
                  <a:moveTo>
                    <a:pt x="41143" y="14394"/>
                  </a:moveTo>
                  <a:cubicBezTo>
                    <a:pt x="41143" y="5748"/>
                    <a:pt x="34204" y="75"/>
                    <a:pt x="26433" y="75"/>
                  </a:cubicBezTo>
                  <a:cubicBezTo>
                    <a:pt x="17829" y="75"/>
                    <a:pt x="11723" y="7369"/>
                    <a:pt x="11723" y="14394"/>
                  </a:cubicBezTo>
                  <a:cubicBezTo>
                    <a:pt x="11723" y="21688"/>
                    <a:pt x="17829" y="28713"/>
                    <a:pt x="26433" y="28713"/>
                  </a:cubicBezTo>
                  <a:cubicBezTo>
                    <a:pt x="34204" y="28713"/>
                    <a:pt x="41143" y="23039"/>
                    <a:pt x="41143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6" name="Freeform 7605">
              <a:extLst>
                <a:ext uri="{FF2B5EF4-FFF2-40B4-BE49-F238E27FC236}">
                  <a16:creationId xmlns:a16="http://schemas.microsoft.com/office/drawing/2014/main" id="{B9DAF3DC-3102-37CD-796B-58AD65E7BFD3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4454704" y="4446854"/>
              <a:ext cx="216764" cy="119414"/>
            </a:xfrm>
            <a:custGeom>
              <a:avLst/>
              <a:gdLst>
                <a:gd name="connsiteX0" fmla="*/ 21717 w 216764"/>
                <a:gd name="connsiteY0" fmla="*/ 26551 h 119414"/>
                <a:gd name="connsiteX1" fmla="*/ 21717 w 216764"/>
                <a:gd name="connsiteY1" fmla="*/ 98957 h 119414"/>
                <a:gd name="connsiteX2" fmla="*/ 68 w 216764"/>
                <a:gd name="connsiteY2" fmla="*/ 111114 h 119414"/>
                <a:gd name="connsiteX3" fmla="*/ 68 w 216764"/>
                <a:gd name="connsiteY3" fmla="*/ 119490 h 119414"/>
                <a:gd name="connsiteX4" fmla="*/ 31431 w 216764"/>
                <a:gd name="connsiteY4" fmla="*/ 118679 h 119414"/>
                <a:gd name="connsiteX5" fmla="*/ 62517 w 216764"/>
                <a:gd name="connsiteY5" fmla="*/ 119490 h 119414"/>
                <a:gd name="connsiteX6" fmla="*/ 62517 w 216764"/>
                <a:gd name="connsiteY6" fmla="*/ 111114 h 119414"/>
                <a:gd name="connsiteX7" fmla="*/ 40868 w 216764"/>
                <a:gd name="connsiteY7" fmla="*/ 98957 h 119414"/>
                <a:gd name="connsiteX8" fmla="*/ 40868 w 216764"/>
                <a:gd name="connsiteY8" fmla="*/ 49246 h 119414"/>
                <a:gd name="connsiteX9" fmla="*/ 78337 w 216764"/>
                <a:gd name="connsiteY9" fmla="*/ 6018 h 119414"/>
                <a:gd name="connsiteX10" fmla="*/ 98875 w 216764"/>
                <a:gd name="connsiteY10" fmla="*/ 36007 h 119414"/>
                <a:gd name="connsiteX11" fmla="*/ 98875 w 216764"/>
                <a:gd name="connsiteY11" fmla="*/ 98957 h 119414"/>
                <a:gd name="connsiteX12" fmla="*/ 77226 w 216764"/>
                <a:gd name="connsiteY12" fmla="*/ 111114 h 119414"/>
                <a:gd name="connsiteX13" fmla="*/ 77226 w 216764"/>
                <a:gd name="connsiteY13" fmla="*/ 119490 h 119414"/>
                <a:gd name="connsiteX14" fmla="*/ 108589 w 216764"/>
                <a:gd name="connsiteY14" fmla="*/ 118679 h 119414"/>
                <a:gd name="connsiteX15" fmla="*/ 139675 w 216764"/>
                <a:gd name="connsiteY15" fmla="*/ 119490 h 119414"/>
                <a:gd name="connsiteX16" fmla="*/ 139675 w 216764"/>
                <a:gd name="connsiteY16" fmla="*/ 111114 h 119414"/>
                <a:gd name="connsiteX17" fmla="*/ 118026 w 216764"/>
                <a:gd name="connsiteY17" fmla="*/ 98957 h 119414"/>
                <a:gd name="connsiteX18" fmla="*/ 118026 w 216764"/>
                <a:gd name="connsiteY18" fmla="*/ 49246 h 119414"/>
                <a:gd name="connsiteX19" fmla="*/ 155495 w 216764"/>
                <a:gd name="connsiteY19" fmla="*/ 6018 h 119414"/>
                <a:gd name="connsiteX20" fmla="*/ 176033 w 216764"/>
                <a:gd name="connsiteY20" fmla="*/ 36007 h 119414"/>
                <a:gd name="connsiteX21" fmla="*/ 176033 w 216764"/>
                <a:gd name="connsiteY21" fmla="*/ 98957 h 119414"/>
                <a:gd name="connsiteX22" fmla="*/ 154385 w 216764"/>
                <a:gd name="connsiteY22" fmla="*/ 111114 h 119414"/>
                <a:gd name="connsiteX23" fmla="*/ 154385 w 216764"/>
                <a:gd name="connsiteY23" fmla="*/ 119490 h 119414"/>
                <a:gd name="connsiteX24" fmla="*/ 185747 w 216764"/>
                <a:gd name="connsiteY24" fmla="*/ 118679 h 119414"/>
                <a:gd name="connsiteX25" fmla="*/ 216833 w 216764"/>
                <a:gd name="connsiteY25" fmla="*/ 119490 h 119414"/>
                <a:gd name="connsiteX26" fmla="*/ 216833 w 216764"/>
                <a:gd name="connsiteY26" fmla="*/ 111114 h 119414"/>
                <a:gd name="connsiteX27" fmla="*/ 195184 w 216764"/>
                <a:gd name="connsiteY27" fmla="*/ 103009 h 119414"/>
                <a:gd name="connsiteX28" fmla="*/ 195184 w 216764"/>
                <a:gd name="connsiteY28" fmla="*/ 51407 h 119414"/>
                <a:gd name="connsiteX29" fmla="*/ 186580 w 216764"/>
                <a:gd name="connsiteY29" fmla="*/ 10071 h 119414"/>
                <a:gd name="connsiteX30" fmla="*/ 157438 w 216764"/>
                <a:gd name="connsiteY30" fmla="*/ 75 h 119414"/>
                <a:gd name="connsiteX31" fmla="*/ 117193 w 216764"/>
                <a:gd name="connsiteY31" fmla="*/ 26551 h 119414"/>
                <a:gd name="connsiteX32" fmla="*/ 80279 w 216764"/>
                <a:gd name="connsiteY32" fmla="*/ 75 h 119414"/>
                <a:gd name="connsiteX33" fmla="*/ 39203 w 216764"/>
                <a:gd name="connsiteY33" fmla="*/ 28442 h 119414"/>
                <a:gd name="connsiteX34" fmla="*/ 39203 w 216764"/>
                <a:gd name="connsiteY34" fmla="*/ 75 h 119414"/>
                <a:gd name="connsiteX35" fmla="*/ 68 w 216764"/>
                <a:gd name="connsiteY35" fmla="*/ 3047 h 119414"/>
                <a:gd name="connsiteX36" fmla="*/ 68 w 216764"/>
                <a:gd name="connsiteY36" fmla="*/ 11422 h 119414"/>
                <a:gd name="connsiteX37" fmla="*/ 21717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17" y="26551"/>
                  </a:moveTo>
                  <a:lnTo>
                    <a:pt x="21717" y="98957"/>
                  </a:lnTo>
                  <a:cubicBezTo>
                    <a:pt x="21717" y="111114"/>
                    <a:pt x="18664" y="111114"/>
                    <a:pt x="68" y="111114"/>
                  </a:cubicBezTo>
                  <a:lnTo>
                    <a:pt x="68" y="119490"/>
                  </a:lnTo>
                  <a:cubicBezTo>
                    <a:pt x="9783" y="119219"/>
                    <a:pt x="23937" y="118679"/>
                    <a:pt x="31431" y="118679"/>
                  </a:cubicBezTo>
                  <a:cubicBezTo>
                    <a:pt x="38647" y="118679"/>
                    <a:pt x="53080" y="119219"/>
                    <a:pt x="62517" y="119490"/>
                  </a:cubicBezTo>
                  <a:lnTo>
                    <a:pt x="62517" y="111114"/>
                  </a:lnTo>
                  <a:cubicBezTo>
                    <a:pt x="43921" y="111114"/>
                    <a:pt x="40868" y="111114"/>
                    <a:pt x="40868" y="98957"/>
                  </a:cubicBezTo>
                  <a:lnTo>
                    <a:pt x="40868" y="49246"/>
                  </a:lnTo>
                  <a:cubicBezTo>
                    <a:pt x="40868" y="21148"/>
                    <a:pt x="60574" y="6018"/>
                    <a:pt x="78337" y="6018"/>
                  </a:cubicBezTo>
                  <a:cubicBezTo>
                    <a:pt x="95822" y="6018"/>
                    <a:pt x="98875" y="20608"/>
                    <a:pt x="98875" y="36007"/>
                  </a:cubicBezTo>
                  <a:lnTo>
                    <a:pt x="98875" y="98957"/>
                  </a:lnTo>
                  <a:cubicBezTo>
                    <a:pt x="98875" y="111114"/>
                    <a:pt x="95822" y="111114"/>
                    <a:pt x="77226" y="111114"/>
                  </a:cubicBezTo>
                  <a:lnTo>
                    <a:pt x="77226" y="119490"/>
                  </a:lnTo>
                  <a:cubicBezTo>
                    <a:pt x="86941" y="119219"/>
                    <a:pt x="101096" y="118679"/>
                    <a:pt x="108589" y="118679"/>
                  </a:cubicBezTo>
                  <a:cubicBezTo>
                    <a:pt x="115806" y="118679"/>
                    <a:pt x="130238" y="119219"/>
                    <a:pt x="139675" y="119490"/>
                  </a:cubicBezTo>
                  <a:lnTo>
                    <a:pt x="139675" y="111114"/>
                  </a:lnTo>
                  <a:cubicBezTo>
                    <a:pt x="121079" y="111114"/>
                    <a:pt x="118026" y="111114"/>
                    <a:pt x="118026" y="98957"/>
                  </a:cubicBezTo>
                  <a:lnTo>
                    <a:pt x="118026" y="49246"/>
                  </a:lnTo>
                  <a:cubicBezTo>
                    <a:pt x="118026" y="21148"/>
                    <a:pt x="137732" y="6018"/>
                    <a:pt x="155495" y="6018"/>
                  </a:cubicBezTo>
                  <a:cubicBezTo>
                    <a:pt x="172980" y="6018"/>
                    <a:pt x="176033" y="20608"/>
                    <a:pt x="176033" y="36007"/>
                  </a:cubicBezTo>
                  <a:lnTo>
                    <a:pt x="176033" y="98957"/>
                  </a:lnTo>
                  <a:cubicBezTo>
                    <a:pt x="176033" y="111114"/>
                    <a:pt x="172980" y="111114"/>
                    <a:pt x="154385" y="111114"/>
                  </a:cubicBezTo>
                  <a:lnTo>
                    <a:pt x="154385" y="119490"/>
                  </a:lnTo>
                  <a:cubicBezTo>
                    <a:pt x="164099" y="119219"/>
                    <a:pt x="178254" y="118679"/>
                    <a:pt x="185747" y="118679"/>
                  </a:cubicBezTo>
                  <a:cubicBezTo>
                    <a:pt x="192964" y="118679"/>
                    <a:pt x="207396" y="119219"/>
                    <a:pt x="216833" y="119490"/>
                  </a:cubicBezTo>
                  <a:lnTo>
                    <a:pt x="216833" y="111114"/>
                  </a:lnTo>
                  <a:cubicBezTo>
                    <a:pt x="202400" y="111114"/>
                    <a:pt x="195462" y="111114"/>
                    <a:pt x="195184" y="103009"/>
                  </a:cubicBezTo>
                  <a:lnTo>
                    <a:pt x="195184" y="51407"/>
                  </a:lnTo>
                  <a:cubicBezTo>
                    <a:pt x="195184" y="28172"/>
                    <a:pt x="195184" y="19797"/>
                    <a:pt x="186580" y="10071"/>
                  </a:cubicBezTo>
                  <a:cubicBezTo>
                    <a:pt x="182694" y="5478"/>
                    <a:pt x="173535" y="75"/>
                    <a:pt x="157438" y="75"/>
                  </a:cubicBezTo>
                  <a:cubicBezTo>
                    <a:pt x="134124" y="75"/>
                    <a:pt x="121912" y="16285"/>
                    <a:pt x="117193" y="26551"/>
                  </a:cubicBezTo>
                  <a:cubicBezTo>
                    <a:pt x="113308" y="3047"/>
                    <a:pt x="92769" y="75"/>
                    <a:pt x="80279" y="75"/>
                  </a:cubicBezTo>
                  <a:cubicBezTo>
                    <a:pt x="60019" y="75"/>
                    <a:pt x="46974" y="11692"/>
                    <a:pt x="39203" y="28442"/>
                  </a:cubicBezTo>
                  <a:lnTo>
                    <a:pt x="39203" y="75"/>
                  </a:lnTo>
                  <a:lnTo>
                    <a:pt x="68" y="3047"/>
                  </a:lnTo>
                  <a:lnTo>
                    <a:pt x="68" y="11422"/>
                  </a:lnTo>
                  <a:cubicBezTo>
                    <a:pt x="19497" y="11422"/>
                    <a:pt x="21717" y="13313"/>
                    <a:pt x="21717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7" name="Freeform 7606">
              <a:extLst>
                <a:ext uri="{FF2B5EF4-FFF2-40B4-BE49-F238E27FC236}">
                  <a16:creationId xmlns:a16="http://schemas.microsoft.com/office/drawing/2014/main" id="{15E32CD6-4A07-656B-E1AF-FE0EA842529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4684884" y="4445233"/>
              <a:ext cx="107410" cy="124007"/>
            </a:xfrm>
            <a:custGeom>
              <a:avLst/>
              <a:gdLst>
                <a:gd name="connsiteX0" fmla="*/ 23391 w 107410"/>
                <a:gd name="connsiteY0" fmla="*/ 53028 h 124007"/>
                <a:gd name="connsiteX1" fmla="*/ 57806 w 107410"/>
                <a:gd name="connsiteY1" fmla="*/ 6018 h 124007"/>
                <a:gd name="connsiteX2" fmla="*/ 89169 w 107410"/>
                <a:gd name="connsiteY2" fmla="*/ 53028 h 124007"/>
                <a:gd name="connsiteX3" fmla="*/ 23391 w 107410"/>
                <a:gd name="connsiteY3" fmla="*/ 53028 h 124007"/>
                <a:gd name="connsiteX4" fmla="*/ 23113 w 107410"/>
                <a:gd name="connsiteY4" fmla="*/ 58701 h 124007"/>
                <a:gd name="connsiteX5" fmla="*/ 100549 w 107410"/>
                <a:gd name="connsiteY5" fmla="*/ 58701 h 124007"/>
                <a:gd name="connsiteX6" fmla="*/ 107487 w 107410"/>
                <a:gd name="connsiteY6" fmla="*/ 53028 h 124007"/>
                <a:gd name="connsiteX7" fmla="*/ 57806 w 107410"/>
                <a:gd name="connsiteY7" fmla="*/ 75 h 124007"/>
                <a:gd name="connsiteX8" fmla="*/ 77 w 107410"/>
                <a:gd name="connsiteY8" fmla="*/ 61673 h 124007"/>
                <a:gd name="connsiteX9" fmla="*/ 61137 w 107410"/>
                <a:gd name="connsiteY9" fmla="*/ 124082 h 124007"/>
                <a:gd name="connsiteX10" fmla="*/ 107487 w 107410"/>
                <a:gd name="connsiteY10" fmla="*/ 88960 h 124007"/>
                <a:gd name="connsiteX11" fmla="*/ 103879 w 107410"/>
                <a:gd name="connsiteY11" fmla="*/ 85718 h 124007"/>
                <a:gd name="connsiteX12" fmla="*/ 100271 w 107410"/>
                <a:gd name="connsiteY12" fmla="*/ 89501 h 124007"/>
                <a:gd name="connsiteX13" fmla="*/ 62802 w 107410"/>
                <a:gd name="connsiteY13" fmla="*/ 117328 h 124007"/>
                <a:gd name="connsiteX14" fmla="*/ 31440 w 107410"/>
                <a:gd name="connsiteY14" fmla="*/ 99227 h 124007"/>
                <a:gd name="connsiteX15" fmla="*/ 2311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391" y="53028"/>
                  </a:moveTo>
                  <a:cubicBezTo>
                    <a:pt x="25056" y="12773"/>
                    <a:pt x="48370" y="6018"/>
                    <a:pt x="57806" y="6018"/>
                  </a:cubicBezTo>
                  <a:cubicBezTo>
                    <a:pt x="86394" y="6018"/>
                    <a:pt x="89169" y="42491"/>
                    <a:pt x="89169" y="53028"/>
                  </a:cubicBezTo>
                  <a:lnTo>
                    <a:pt x="23391" y="53028"/>
                  </a:lnTo>
                  <a:close/>
                  <a:moveTo>
                    <a:pt x="23113" y="58701"/>
                  </a:moveTo>
                  <a:lnTo>
                    <a:pt x="100549" y="58701"/>
                  </a:lnTo>
                  <a:cubicBezTo>
                    <a:pt x="106655" y="58701"/>
                    <a:pt x="107487" y="58701"/>
                    <a:pt x="107487" y="53028"/>
                  </a:cubicBezTo>
                  <a:cubicBezTo>
                    <a:pt x="107487" y="26281"/>
                    <a:pt x="92500" y="75"/>
                    <a:pt x="57806" y="75"/>
                  </a:cubicBezTo>
                  <a:cubicBezTo>
                    <a:pt x="25611" y="75"/>
                    <a:pt x="77" y="27902"/>
                    <a:pt x="77" y="61673"/>
                  </a:cubicBezTo>
                  <a:cubicBezTo>
                    <a:pt x="77" y="97876"/>
                    <a:pt x="29219" y="124082"/>
                    <a:pt x="61137" y="124082"/>
                  </a:cubicBezTo>
                  <a:cubicBezTo>
                    <a:pt x="94998" y="124082"/>
                    <a:pt x="107487" y="94094"/>
                    <a:pt x="107487" y="88960"/>
                  </a:cubicBezTo>
                  <a:cubicBezTo>
                    <a:pt x="107487" y="86259"/>
                    <a:pt x="105267" y="85718"/>
                    <a:pt x="103879" y="85718"/>
                  </a:cubicBezTo>
                  <a:cubicBezTo>
                    <a:pt x="101381" y="85718"/>
                    <a:pt x="100826" y="87339"/>
                    <a:pt x="100271" y="89501"/>
                  </a:cubicBezTo>
                  <a:cubicBezTo>
                    <a:pt x="90557" y="117328"/>
                    <a:pt x="65578" y="117328"/>
                    <a:pt x="62802" y="117328"/>
                  </a:cubicBezTo>
                  <a:cubicBezTo>
                    <a:pt x="48925" y="117328"/>
                    <a:pt x="37823" y="109223"/>
                    <a:pt x="31440" y="99227"/>
                  </a:cubicBezTo>
                  <a:cubicBezTo>
                    <a:pt x="23113" y="86259"/>
                    <a:pt x="23113" y="68428"/>
                    <a:pt x="2311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8" name="Freeform 7607">
              <a:extLst>
                <a:ext uri="{FF2B5EF4-FFF2-40B4-BE49-F238E27FC236}">
                  <a16:creationId xmlns:a16="http://schemas.microsoft.com/office/drawing/2014/main" id="{A8853865-641B-059C-CA3B-BC46F39504F9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4809626" y="4445233"/>
              <a:ext cx="90757" cy="124007"/>
            </a:xfrm>
            <a:custGeom>
              <a:avLst/>
              <a:gdLst>
                <a:gd name="connsiteX0" fmla="*/ 48652 w 90757"/>
                <a:gd name="connsiteY0" fmla="*/ 68698 h 124007"/>
                <a:gd name="connsiteX1" fmla="*/ 77517 w 90757"/>
                <a:gd name="connsiteY1" fmla="*/ 93553 h 124007"/>
                <a:gd name="connsiteX2" fmla="*/ 46154 w 90757"/>
                <a:gd name="connsiteY2" fmla="*/ 118139 h 124007"/>
                <a:gd name="connsiteX3" fmla="*/ 7575 w 90757"/>
                <a:gd name="connsiteY3" fmla="*/ 79775 h 124007"/>
                <a:gd name="connsiteX4" fmla="*/ 3689 w 90757"/>
                <a:gd name="connsiteY4" fmla="*/ 75182 h 124007"/>
                <a:gd name="connsiteX5" fmla="*/ 81 w 90757"/>
                <a:gd name="connsiteY5" fmla="*/ 81936 h 124007"/>
                <a:gd name="connsiteX6" fmla="*/ 81 w 90757"/>
                <a:gd name="connsiteY6" fmla="*/ 117598 h 124007"/>
                <a:gd name="connsiteX7" fmla="*/ 3134 w 90757"/>
                <a:gd name="connsiteY7" fmla="*/ 124082 h 124007"/>
                <a:gd name="connsiteX8" fmla="*/ 10073 w 90757"/>
                <a:gd name="connsiteY8" fmla="*/ 118679 h 124007"/>
                <a:gd name="connsiteX9" fmla="*/ 15624 w 90757"/>
                <a:gd name="connsiteY9" fmla="*/ 112465 h 124007"/>
                <a:gd name="connsiteX10" fmla="*/ 46154 w 90757"/>
                <a:gd name="connsiteY10" fmla="*/ 124082 h 124007"/>
                <a:gd name="connsiteX11" fmla="*/ 90839 w 90757"/>
                <a:gd name="connsiteY11" fmla="*/ 86529 h 124007"/>
                <a:gd name="connsiteX12" fmla="*/ 79182 w 90757"/>
                <a:gd name="connsiteY12" fmla="*/ 60863 h 124007"/>
                <a:gd name="connsiteX13" fmla="*/ 47542 w 90757"/>
                <a:gd name="connsiteY13" fmla="*/ 47895 h 124007"/>
                <a:gd name="connsiteX14" fmla="*/ 13403 w 90757"/>
                <a:gd name="connsiteY14" fmla="*/ 25741 h 124007"/>
                <a:gd name="connsiteX15" fmla="*/ 44489 w 90757"/>
                <a:gd name="connsiteY15" fmla="*/ 5208 h 124007"/>
                <a:gd name="connsiteX16" fmla="*/ 76962 w 90757"/>
                <a:gd name="connsiteY16" fmla="*/ 37898 h 124007"/>
                <a:gd name="connsiteX17" fmla="*/ 80292 w 90757"/>
                <a:gd name="connsiteY17" fmla="*/ 40330 h 124007"/>
                <a:gd name="connsiteX18" fmla="*/ 83900 w 90757"/>
                <a:gd name="connsiteY18" fmla="*/ 33846 h 124007"/>
                <a:gd name="connsiteX19" fmla="*/ 83900 w 90757"/>
                <a:gd name="connsiteY19" fmla="*/ 6559 h 124007"/>
                <a:gd name="connsiteX20" fmla="*/ 80847 w 90757"/>
                <a:gd name="connsiteY20" fmla="*/ 75 h 124007"/>
                <a:gd name="connsiteX21" fmla="*/ 75296 w 90757"/>
                <a:gd name="connsiteY21" fmla="*/ 3317 h 124007"/>
                <a:gd name="connsiteX22" fmla="*/ 70578 w 90757"/>
                <a:gd name="connsiteY22" fmla="*/ 7639 h 124007"/>
                <a:gd name="connsiteX23" fmla="*/ 44489 w 90757"/>
                <a:gd name="connsiteY23" fmla="*/ 75 h 124007"/>
                <a:gd name="connsiteX24" fmla="*/ 81 w 90757"/>
                <a:gd name="connsiteY24" fmla="*/ 33306 h 124007"/>
                <a:gd name="connsiteX25" fmla="*/ 12016 w 90757"/>
                <a:gd name="connsiteY25" fmla="*/ 56270 h 124007"/>
                <a:gd name="connsiteX26" fmla="*/ 48652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652" y="68698"/>
                  </a:moveTo>
                  <a:cubicBezTo>
                    <a:pt x="54758" y="69778"/>
                    <a:pt x="77517" y="74101"/>
                    <a:pt x="77517" y="93553"/>
                  </a:cubicBezTo>
                  <a:cubicBezTo>
                    <a:pt x="77517" y="107332"/>
                    <a:pt x="67803" y="118139"/>
                    <a:pt x="46154" y="118139"/>
                  </a:cubicBezTo>
                  <a:cubicBezTo>
                    <a:pt x="22840" y="118139"/>
                    <a:pt x="12848" y="102739"/>
                    <a:pt x="7575" y="79775"/>
                  </a:cubicBezTo>
                  <a:cubicBezTo>
                    <a:pt x="6742" y="76262"/>
                    <a:pt x="6465" y="75182"/>
                    <a:pt x="3689" y="75182"/>
                  </a:cubicBezTo>
                  <a:cubicBezTo>
                    <a:pt x="81" y="75182"/>
                    <a:pt x="81" y="77073"/>
                    <a:pt x="81" y="81936"/>
                  </a:cubicBezTo>
                  <a:lnTo>
                    <a:pt x="81" y="117598"/>
                  </a:lnTo>
                  <a:cubicBezTo>
                    <a:pt x="81" y="122191"/>
                    <a:pt x="81" y="124082"/>
                    <a:pt x="3134" y="124082"/>
                  </a:cubicBezTo>
                  <a:cubicBezTo>
                    <a:pt x="4522" y="124082"/>
                    <a:pt x="4799" y="123812"/>
                    <a:pt x="10073" y="118679"/>
                  </a:cubicBezTo>
                  <a:cubicBezTo>
                    <a:pt x="10628" y="118139"/>
                    <a:pt x="10628" y="117598"/>
                    <a:pt x="15624" y="112465"/>
                  </a:cubicBezTo>
                  <a:cubicBezTo>
                    <a:pt x="27836" y="123812"/>
                    <a:pt x="40325" y="124082"/>
                    <a:pt x="46154" y="124082"/>
                  </a:cubicBezTo>
                  <a:cubicBezTo>
                    <a:pt x="78072" y="124082"/>
                    <a:pt x="90839" y="105981"/>
                    <a:pt x="90839" y="86529"/>
                  </a:cubicBezTo>
                  <a:cubicBezTo>
                    <a:pt x="90839" y="72210"/>
                    <a:pt x="82513" y="64105"/>
                    <a:pt x="79182" y="60863"/>
                  </a:cubicBezTo>
                  <a:cubicBezTo>
                    <a:pt x="70023" y="52217"/>
                    <a:pt x="59199" y="50056"/>
                    <a:pt x="47542" y="47895"/>
                  </a:cubicBezTo>
                  <a:cubicBezTo>
                    <a:pt x="31999" y="44923"/>
                    <a:pt x="13403" y="41411"/>
                    <a:pt x="13403" y="25741"/>
                  </a:cubicBezTo>
                  <a:cubicBezTo>
                    <a:pt x="13403" y="16285"/>
                    <a:pt x="20620" y="5208"/>
                    <a:pt x="44489" y="5208"/>
                  </a:cubicBezTo>
                  <a:cubicBezTo>
                    <a:pt x="75019" y="5208"/>
                    <a:pt x="76407" y="29523"/>
                    <a:pt x="76962" y="37898"/>
                  </a:cubicBezTo>
                  <a:cubicBezTo>
                    <a:pt x="77239" y="40330"/>
                    <a:pt x="79737" y="40330"/>
                    <a:pt x="80292" y="40330"/>
                  </a:cubicBezTo>
                  <a:cubicBezTo>
                    <a:pt x="83900" y="40330"/>
                    <a:pt x="83900" y="38979"/>
                    <a:pt x="83900" y="33846"/>
                  </a:cubicBezTo>
                  <a:lnTo>
                    <a:pt x="83900" y="6559"/>
                  </a:lnTo>
                  <a:cubicBezTo>
                    <a:pt x="83900" y="1966"/>
                    <a:pt x="83900" y="75"/>
                    <a:pt x="80847" y="75"/>
                  </a:cubicBezTo>
                  <a:cubicBezTo>
                    <a:pt x="79460" y="75"/>
                    <a:pt x="78904" y="75"/>
                    <a:pt x="75296" y="3317"/>
                  </a:cubicBezTo>
                  <a:cubicBezTo>
                    <a:pt x="74464" y="4397"/>
                    <a:pt x="71688" y="6829"/>
                    <a:pt x="70578" y="7639"/>
                  </a:cubicBezTo>
                  <a:cubicBezTo>
                    <a:pt x="60031" y="75"/>
                    <a:pt x="48652" y="75"/>
                    <a:pt x="44489" y="75"/>
                  </a:cubicBezTo>
                  <a:cubicBezTo>
                    <a:pt x="10628" y="75"/>
                    <a:pt x="81" y="18176"/>
                    <a:pt x="81" y="33306"/>
                  </a:cubicBezTo>
                  <a:cubicBezTo>
                    <a:pt x="81" y="42761"/>
                    <a:pt x="4522" y="50326"/>
                    <a:pt x="12016" y="56270"/>
                  </a:cubicBezTo>
                  <a:cubicBezTo>
                    <a:pt x="20897" y="63294"/>
                    <a:pt x="28668" y="64915"/>
                    <a:pt x="48652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9" name="Freeform 7608">
              <a:extLst>
                <a:ext uri="{FF2B5EF4-FFF2-40B4-BE49-F238E27FC236}">
                  <a16:creationId xmlns:a16="http://schemas.microsoft.com/office/drawing/2014/main" id="{067D9FC4-414B-0448-806C-43FCA32D4CC0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4915218" y="4400115"/>
              <a:ext cx="86872" cy="169125"/>
            </a:xfrm>
            <a:custGeom>
              <a:avLst/>
              <a:gdLst>
                <a:gd name="connsiteX0" fmla="*/ 42827 w 86872"/>
                <a:gd name="connsiteY0" fmla="*/ 58161 h 169125"/>
                <a:gd name="connsiteX1" fmla="*/ 82517 w 86872"/>
                <a:gd name="connsiteY1" fmla="*/ 58161 h 169125"/>
                <a:gd name="connsiteX2" fmla="*/ 82517 w 86872"/>
                <a:gd name="connsiteY2" fmla="*/ 49786 h 169125"/>
                <a:gd name="connsiteX3" fmla="*/ 42827 w 86872"/>
                <a:gd name="connsiteY3" fmla="*/ 49786 h 169125"/>
                <a:gd name="connsiteX4" fmla="*/ 42827 w 86872"/>
                <a:gd name="connsiteY4" fmla="*/ 75 h 169125"/>
                <a:gd name="connsiteX5" fmla="*/ 35889 w 86872"/>
                <a:gd name="connsiteY5" fmla="*/ 75 h 169125"/>
                <a:gd name="connsiteX6" fmla="*/ 85 w 86872"/>
                <a:gd name="connsiteY6" fmla="*/ 52217 h 169125"/>
                <a:gd name="connsiteX7" fmla="*/ 85 w 86872"/>
                <a:gd name="connsiteY7" fmla="*/ 58161 h 169125"/>
                <a:gd name="connsiteX8" fmla="*/ 23677 w 86872"/>
                <a:gd name="connsiteY8" fmla="*/ 58161 h 169125"/>
                <a:gd name="connsiteX9" fmla="*/ 23677 w 86872"/>
                <a:gd name="connsiteY9" fmla="*/ 132728 h 169125"/>
                <a:gd name="connsiteX10" fmla="*/ 59480 w 86872"/>
                <a:gd name="connsiteY10" fmla="*/ 169201 h 169125"/>
                <a:gd name="connsiteX11" fmla="*/ 86957 w 86872"/>
                <a:gd name="connsiteY11" fmla="*/ 132728 h 169125"/>
                <a:gd name="connsiteX12" fmla="*/ 86957 w 86872"/>
                <a:gd name="connsiteY12" fmla="*/ 117328 h 169125"/>
                <a:gd name="connsiteX13" fmla="*/ 80019 w 86872"/>
                <a:gd name="connsiteY13" fmla="*/ 117328 h 169125"/>
                <a:gd name="connsiteX14" fmla="*/ 80019 w 86872"/>
                <a:gd name="connsiteY14" fmla="*/ 132187 h 169125"/>
                <a:gd name="connsiteX15" fmla="*/ 61423 w 86872"/>
                <a:gd name="connsiteY15" fmla="*/ 162446 h 169125"/>
                <a:gd name="connsiteX16" fmla="*/ 42827 w 86872"/>
                <a:gd name="connsiteY16" fmla="*/ 133268 h 169125"/>
                <a:gd name="connsiteX17" fmla="*/ 42827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27" y="58161"/>
                  </a:moveTo>
                  <a:lnTo>
                    <a:pt x="82517" y="58161"/>
                  </a:lnTo>
                  <a:lnTo>
                    <a:pt x="82517" y="49786"/>
                  </a:lnTo>
                  <a:lnTo>
                    <a:pt x="42827" y="49786"/>
                  </a:lnTo>
                  <a:lnTo>
                    <a:pt x="42827" y="75"/>
                  </a:lnTo>
                  <a:lnTo>
                    <a:pt x="35889" y="75"/>
                  </a:lnTo>
                  <a:cubicBezTo>
                    <a:pt x="35611" y="22229"/>
                    <a:pt x="27285" y="51137"/>
                    <a:pt x="85" y="52217"/>
                  </a:cubicBezTo>
                  <a:lnTo>
                    <a:pt x="85" y="58161"/>
                  </a:lnTo>
                  <a:lnTo>
                    <a:pt x="23677" y="58161"/>
                  </a:lnTo>
                  <a:lnTo>
                    <a:pt x="23677" y="132728"/>
                  </a:lnTo>
                  <a:cubicBezTo>
                    <a:pt x="23677" y="165959"/>
                    <a:pt x="49488" y="169201"/>
                    <a:pt x="59480" y="169201"/>
                  </a:cubicBezTo>
                  <a:cubicBezTo>
                    <a:pt x="79186" y="169201"/>
                    <a:pt x="86957" y="150019"/>
                    <a:pt x="86957" y="132728"/>
                  </a:cubicBezTo>
                  <a:lnTo>
                    <a:pt x="86957" y="117328"/>
                  </a:lnTo>
                  <a:lnTo>
                    <a:pt x="80019" y="117328"/>
                  </a:lnTo>
                  <a:lnTo>
                    <a:pt x="80019" y="132187"/>
                  </a:lnTo>
                  <a:cubicBezTo>
                    <a:pt x="80019" y="152180"/>
                    <a:pt x="71692" y="162446"/>
                    <a:pt x="61423" y="162446"/>
                  </a:cubicBezTo>
                  <a:cubicBezTo>
                    <a:pt x="42827" y="162446"/>
                    <a:pt x="42827" y="137861"/>
                    <a:pt x="42827" y="133268"/>
                  </a:cubicBezTo>
                  <a:lnTo>
                    <a:pt x="42827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0" name="Freeform 7609">
              <a:extLst>
                <a:ext uri="{FF2B5EF4-FFF2-40B4-BE49-F238E27FC236}">
                  <a16:creationId xmlns:a16="http://schemas.microsoft.com/office/drawing/2014/main" id="{5676456F-4001-C4C8-A73A-EA37D932FE47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5025651" y="4445233"/>
              <a:ext cx="107410" cy="124007"/>
            </a:xfrm>
            <a:custGeom>
              <a:avLst/>
              <a:gdLst>
                <a:gd name="connsiteX0" fmla="*/ 23403 w 107410"/>
                <a:gd name="connsiteY0" fmla="*/ 53028 h 124007"/>
                <a:gd name="connsiteX1" fmla="*/ 57819 w 107410"/>
                <a:gd name="connsiteY1" fmla="*/ 6018 h 124007"/>
                <a:gd name="connsiteX2" fmla="*/ 89182 w 107410"/>
                <a:gd name="connsiteY2" fmla="*/ 53028 h 124007"/>
                <a:gd name="connsiteX3" fmla="*/ 23403 w 107410"/>
                <a:gd name="connsiteY3" fmla="*/ 53028 h 124007"/>
                <a:gd name="connsiteX4" fmla="*/ 23125 w 107410"/>
                <a:gd name="connsiteY4" fmla="*/ 58701 h 124007"/>
                <a:gd name="connsiteX5" fmla="*/ 100561 w 107410"/>
                <a:gd name="connsiteY5" fmla="*/ 58701 h 124007"/>
                <a:gd name="connsiteX6" fmla="*/ 107500 w 107410"/>
                <a:gd name="connsiteY6" fmla="*/ 53028 h 124007"/>
                <a:gd name="connsiteX7" fmla="*/ 57819 w 107410"/>
                <a:gd name="connsiteY7" fmla="*/ 75 h 124007"/>
                <a:gd name="connsiteX8" fmla="*/ 89 w 107410"/>
                <a:gd name="connsiteY8" fmla="*/ 61673 h 124007"/>
                <a:gd name="connsiteX9" fmla="*/ 61149 w 107410"/>
                <a:gd name="connsiteY9" fmla="*/ 124082 h 124007"/>
                <a:gd name="connsiteX10" fmla="*/ 107500 w 107410"/>
                <a:gd name="connsiteY10" fmla="*/ 88960 h 124007"/>
                <a:gd name="connsiteX11" fmla="*/ 103892 w 107410"/>
                <a:gd name="connsiteY11" fmla="*/ 85718 h 124007"/>
                <a:gd name="connsiteX12" fmla="*/ 100283 w 107410"/>
                <a:gd name="connsiteY12" fmla="*/ 89501 h 124007"/>
                <a:gd name="connsiteX13" fmla="*/ 62815 w 107410"/>
                <a:gd name="connsiteY13" fmla="*/ 117328 h 124007"/>
                <a:gd name="connsiteX14" fmla="*/ 31452 w 107410"/>
                <a:gd name="connsiteY14" fmla="*/ 99227 h 124007"/>
                <a:gd name="connsiteX15" fmla="*/ 23125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3" y="53028"/>
                  </a:moveTo>
                  <a:cubicBezTo>
                    <a:pt x="25068" y="12773"/>
                    <a:pt x="48382" y="6018"/>
                    <a:pt x="57819" y="6018"/>
                  </a:cubicBezTo>
                  <a:cubicBezTo>
                    <a:pt x="86406" y="6018"/>
                    <a:pt x="89182" y="42491"/>
                    <a:pt x="89182" y="53028"/>
                  </a:cubicBezTo>
                  <a:lnTo>
                    <a:pt x="23403" y="53028"/>
                  </a:lnTo>
                  <a:close/>
                  <a:moveTo>
                    <a:pt x="23125" y="58701"/>
                  </a:moveTo>
                  <a:lnTo>
                    <a:pt x="100561" y="58701"/>
                  </a:lnTo>
                  <a:cubicBezTo>
                    <a:pt x="106667" y="58701"/>
                    <a:pt x="107500" y="58701"/>
                    <a:pt x="107500" y="53028"/>
                  </a:cubicBezTo>
                  <a:cubicBezTo>
                    <a:pt x="107500" y="26281"/>
                    <a:pt x="92512" y="75"/>
                    <a:pt x="57819" y="75"/>
                  </a:cubicBezTo>
                  <a:cubicBezTo>
                    <a:pt x="25623" y="75"/>
                    <a:pt x="89" y="27902"/>
                    <a:pt x="89" y="61673"/>
                  </a:cubicBezTo>
                  <a:cubicBezTo>
                    <a:pt x="89" y="97876"/>
                    <a:pt x="29231" y="124082"/>
                    <a:pt x="61149" y="124082"/>
                  </a:cubicBezTo>
                  <a:cubicBezTo>
                    <a:pt x="95010" y="124082"/>
                    <a:pt x="107500" y="94094"/>
                    <a:pt x="107500" y="88960"/>
                  </a:cubicBezTo>
                  <a:cubicBezTo>
                    <a:pt x="107500" y="86259"/>
                    <a:pt x="105279" y="85718"/>
                    <a:pt x="103892" y="85718"/>
                  </a:cubicBezTo>
                  <a:cubicBezTo>
                    <a:pt x="101394" y="85718"/>
                    <a:pt x="100838" y="87339"/>
                    <a:pt x="100283" y="89501"/>
                  </a:cubicBezTo>
                  <a:cubicBezTo>
                    <a:pt x="90569" y="117328"/>
                    <a:pt x="65590" y="117328"/>
                    <a:pt x="62815" y="117328"/>
                  </a:cubicBezTo>
                  <a:cubicBezTo>
                    <a:pt x="48937" y="117328"/>
                    <a:pt x="37835" y="109223"/>
                    <a:pt x="31452" y="99227"/>
                  </a:cubicBezTo>
                  <a:cubicBezTo>
                    <a:pt x="23125" y="86259"/>
                    <a:pt x="23125" y="68428"/>
                    <a:pt x="23125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1" name="Freeform 7610">
              <a:extLst>
                <a:ext uri="{FF2B5EF4-FFF2-40B4-BE49-F238E27FC236}">
                  <a16:creationId xmlns:a16="http://schemas.microsoft.com/office/drawing/2014/main" id="{AEDEFCDC-798E-0C04-3A0E-6D634A6F6CC8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5149006" y="4446854"/>
              <a:ext cx="136830" cy="171827"/>
            </a:xfrm>
            <a:custGeom>
              <a:avLst/>
              <a:gdLst>
                <a:gd name="connsiteX0" fmla="*/ 40060 w 136830"/>
                <a:gd name="connsiteY0" fmla="*/ 17906 h 171827"/>
                <a:gd name="connsiteX1" fmla="*/ 40060 w 136830"/>
                <a:gd name="connsiteY1" fmla="*/ 75 h 171827"/>
                <a:gd name="connsiteX2" fmla="*/ 93 w 136830"/>
                <a:gd name="connsiteY2" fmla="*/ 3047 h 171827"/>
                <a:gd name="connsiteX3" fmla="*/ 93 w 136830"/>
                <a:gd name="connsiteY3" fmla="*/ 11422 h 171827"/>
                <a:gd name="connsiteX4" fmla="*/ 21742 w 136830"/>
                <a:gd name="connsiteY4" fmla="*/ 24930 h 171827"/>
                <a:gd name="connsiteX5" fmla="*/ 21742 w 136830"/>
                <a:gd name="connsiteY5" fmla="*/ 151370 h 171827"/>
                <a:gd name="connsiteX6" fmla="*/ 93 w 136830"/>
                <a:gd name="connsiteY6" fmla="*/ 163527 h 171827"/>
                <a:gd name="connsiteX7" fmla="*/ 93 w 136830"/>
                <a:gd name="connsiteY7" fmla="*/ 171902 h 171827"/>
                <a:gd name="connsiteX8" fmla="*/ 31179 w 136830"/>
                <a:gd name="connsiteY8" fmla="*/ 171092 h 171827"/>
                <a:gd name="connsiteX9" fmla="*/ 62541 w 136830"/>
                <a:gd name="connsiteY9" fmla="*/ 171902 h 171827"/>
                <a:gd name="connsiteX10" fmla="*/ 62541 w 136830"/>
                <a:gd name="connsiteY10" fmla="*/ 163527 h 171827"/>
                <a:gd name="connsiteX11" fmla="*/ 40893 w 136830"/>
                <a:gd name="connsiteY11" fmla="*/ 151370 h 171827"/>
                <a:gd name="connsiteX12" fmla="*/ 40893 w 136830"/>
                <a:gd name="connsiteY12" fmla="*/ 105981 h 171827"/>
                <a:gd name="connsiteX13" fmla="*/ 40893 w 136830"/>
                <a:gd name="connsiteY13" fmla="*/ 103550 h 171827"/>
                <a:gd name="connsiteX14" fmla="*/ 75031 w 136830"/>
                <a:gd name="connsiteY14" fmla="*/ 122461 h 171827"/>
                <a:gd name="connsiteX15" fmla="*/ 136924 w 136830"/>
                <a:gd name="connsiteY15" fmla="*/ 61133 h 171827"/>
                <a:gd name="connsiteX16" fmla="*/ 78917 w 136830"/>
                <a:gd name="connsiteY16" fmla="*/ 75 h 171827"/>
                <a:gd name="connsiteX17" fmla="*/ 40060 w 136830"/>
                <a:gd name="connsiteY17" fmla="*/ 17906 h 171827"/>
                <a:gd name="connsiteX18" fmla="*/ 40893 w 136830"/>
                <a:gd name="connsiteY18" fmla="*/ 88690 h 171827"/>
                <a:gd name="connsiteX19" fmla="*/ 40893 w 136830"/>
                <a:gd name="connsiteY19" fmla="*/ 28442 h 171827"/>
                <a:gd name="connsiteX20" fmla="*/ 76696 w 136830"/>
                <a:gd name="connsiteY20" fmla="*/ 6829 h 171827"/>
                <a:gd name="connsiteX21" fmla="*/ 113888 w 136830"/>
                <a:gd name="connsiteY21" fmla="*/ 61133 h 171827"/>
                <a:gd name="connsiteX22" fmla="*/ 73921 w 136830"/>
                <a:gd name="connsiteY22" fmla="*/ 116518 h 171827"/>
                <a:gd name="connsiteX23" fmla="*/ 44778 w 136830"/>
                <a:gd name="connsiteY23" fmla="*/ 100037 h 171827"/>
                <a:gd name="connsiteX24" fmla="*/ 40893 w 136830"/>
                <a:gd name="connsiteY24" fmla="*/ 88690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60" y="17906"/>
                  </a:moveTo>
                  <a:lnTo>
                    <a:pt x="40060" y="75"/>
                  </a:lnTo>
                  <a:lnTo>
                    <a:pt x="93" y="3047"/>
                  </a:lnTo>
                  <a:lnTo>
                    <a:pt x="93" y="11422"/>
                  </a:lnTo>
                  <a:cubicBezTo>
                    <a:pt x="19799" y="11422"/>
                    <a:pt x="21742" y="13043"/>
                    <a:pt x="21742" y="24930"/>
                  </a:cubicBezTo>
                  <a:lnTo>
                    <a:pt x="21742" y="151370"/>
                  </a:lnTo>
                  <a:cubicBezTo>
                    <a:pt x="21742" y="163527"/>
                    <a:pt x="18689" y="163527"/>
                    <a:pt x="93" y="163527"/>
                  </a:cubicBezTo>
                  <a:lnTo>
                    <a:pt x="93" y="171902"/>
                  </a:lnTo>
                  <a:cubicBezTo>
                    <a:pt x="9530" y="171632"/>
                    <a:pt x="23962" y="171092"/>
                    <a:pt x="31179" y="171092"/>
                  </a:cubicBezTo>
                  <a:cubicBezTo>
                    <a:pt x="38672" y="171092"/>
                    <a:pt x="52827" y="171632"/>
                    <a:pt x="62541" y="171902"/>
                  </a:cubicBezTo>
                  <a:lnTo>
                    <a:pt x="62541" y="163527"/>
                  </a:lnTo>
                  <a:cubicBezTo>
                    <a:pt x="43946" y="163527"/>
                    <a:pt x="40893" y="163527"/>
                    <a:pt x="40893" y="151370"/>
                  </a:cubicBezTo>
                  <a:lnTo>
                    <a:pt x="40893" y="105981"/>
                  </a:lnTo>
                  <a:lnTo>
                    <a:pt x="40893" y="103550"/>
                  </a:lnTo>
                  <a:cubicBezTo>
                    <a:pt x="42281" y="107872"/>
                    <a:pt x="53937" y="122461"/>
                    <a:pt x="75031" y="122461"/>
                  </a:cubicBezTo>
                  <a:cubicBezTo>
                    <a:pt x="108059" y="122461"/>
                    <a:pt x="136924" y="95985"/>
                    <a:pt x="136924" y="61133"/>
                  </a:cubicBezTo>
                  <a:cubicBezTo>
                    <a:pt x="136924" y="26821"/>
                    <a:pt x="110002" y="75"/>
                    <a:pt x="78917" y="75"/>
                  </a:cubicBezTo>
                  <a:cubicBezTo>
                    <a:pt x="57268" y="75"/>
                    <a:pt x="45611" y="11962"/>
                    <a:pt x="40060" y="17906"/>
                  </a:cubicBezTo>
                  <a:close/>
                  <a:moveTo>
                    <a:pt x="40893" y="88690"/>
                  </a:moveTo>
                  <a:lnTo>
                    <a:pt x="40893" y="28442"/>
                  </a:lnTo>
                  <a:cubicBezTo>
                    <a:pt x="48942" y="14664"/>
                    <a:pt x="62541" y="6829"/>
                    <a:pt x="76696" y="6829"/>
                  </a:cubicBezTo>
                  <a:cubicBezTo>
                    <a:pt x="96957" y="6829"/>
                    <a:pt x="113888" y="30604"/>
                    <a:pt x="113888" y="61133"/>
                  </a:cubicBezTo>
                  <a:cubicBezTo>
                    <a:pt x="113888" y="93823"/>
                    <a:pt x="94459" y="116518"/>
                    <a:pt x="73921" y="116518"/>
                  </a:cubicBezTo>
                  <a:cubicBezTo>
                    <a:pt x="62819" y="116518"/>
                    <a:pt x="52272" y="111114"/>
                    <a:pt x="44778" y="100037"/>
                  </a:cubicBezTo>
                  <a:cubicBezTo>
                    <a:pt x="40893" y="94364"/>
                    <a:pt x="40893" y="94094"/>
                    <a:pt x="40893" y="8869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2" name="Freeform 7611">
              <a:extLst>
                <a:ext uri="{FF2B5EF4-FFF2-40B4-BE49-F238E27FC236}">
                  <a16:creationId xmlns:a16="http://schemas.microsoft.com/office/drawing/2014/main" id="{C0914BCC-A1CB-3365-F76D-C985A7D0C2CD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5422177" y="4397143"/>
              <a:ext cx="85206" cy="172097"/>
            </a:xfrm>
            <a:custGeom>
              <a:avLst/>
              <a:gdLst>
                <a:gd name="connsiteX0" fmla="*/ 50894 w 85206"/>
                <a:gd name="connsiteY0" fmla="*/ 61133 h 172097"/>
                <a:gd name="connsiteX1" fmla="*/ 76984 w 85206"/>
                <a:gd name="connsiteY1" fmla="*/ 61133 h 172097"/>
                <a:gd name="connsiteX2" fmla="*/ 85310 w 85206"/>
                <a:gd name="connsiteY2" fmla="*/ 55730 h 172097"/>
                <a:gd name="connsiteX3" fmla="*/ 77539 w 85206"/>
                <a:gd name="connsiteY3" fmla="*/ 52758 h 172097"/>
                <a:gd name="connsiteX4" fmla="*/ 53115 w 85206"/>
                <a:gd name="connsiteY4" fmla="*/ 52758 h 172097"/>
                <a:gd name="connsiteX5" fmla="*/ 64494 w 85206"/>
                <a:gd name="connsiteY5" fmla="*/ 7369 h 172097"/>
                <a:gd name="connsiteX6" fmla="*/ 56445 w 85206"/>
                <a:gd name="connsiteY6" fmla="*/ 75 h 172097"/>
                <a:gd name="connsiteX7" fmla="*/ 45343 w 85206"/>
                <a:gd name="connsiteY7" fmla="*/ 9801 h 172097"/>
                <a:gd name="connsiteX8" fmla="*/ 34519 w 85206"/>
                <a:gd name="connsiteY8" fmla="*/ 52758 h 172097"/>
                <a:gd name="connsiteX9" fmla="*/ 8430 w 85206"/>
                <a:gd name="connsiteY9" fmla="*/ 52758 h 172097"/>
                <a:gd name="connsiteX10" fmla="*/ 103 w 85206"/>
                <a:gd name="connsiteY10" fmla="*/ 57891 h 172097"/>
                <a:gd name="connsiteX11" fmla="*/ 7875 w 85206"/>
                <a:gd name="connsiteY11" fmla="*/ 61133 h 172097"/>
                <a:gd name="connsiteX12" fmla="*/ 32299 w 85206"/>
                <a:gd name="connsiteY12" fmla="*/ 61133 h 172097"/>
                <a:gd name="connsiteX13" fmla="*/ 11205 w 85206"/>
                <a:gd name="connsiteY13" fmla="*/ 147317 h 172097"/>
                <a:gd name="connsiteX14" fmla="*/ 36739 w 85206"/>
                <a:gd name="connsiteY14" fmla="*/ 172173 h 172097"/>
                <a:gd name="connsiteX15" fmla="*/ 80869 w 85206"/>
                <a:gd name="connsiteY15" fmla="*/ 130566 h 172097"/>
                <a:gd name="connsiteX16" fmla="*/ 77539 w 85206"/>
                <a:gd name="connsiteY16" fmla="*/ 127865 h 172097"/>
                <a:gd name="connsiteX17" fmla="*/ 73376 w 85206"/>
                <a:gd name="connsiteY17" fmla="*/ 131647 h 172097"/>
                <a:gd name="connsiteX18" fmla="*/ 37295 w 85206"/>
                <a:gd name="connsiteY18" fmla="*/ 166229 h 172097"/>
                <a:gd name="connsiteX19" fmla="*/ 28691 w 85206"/>
                <a:gd name="connsiteY19" fmla="*/ 153801 h 172097"/>
                <a:gd name="connsiteX20" fmla="*/ 30356 w 85206"/>
                <a:gd name="connsiteY20" fmla="*/ 140833 h 172097"/>
                <a:gd name="connsiteX21" fmla="*/ 50894 w 85206"/>
                <a:gd name="connsiteY21" fmla="*/ 61133 h 17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206" h="172097">
                  <a:moveTo>
                    <a:pt x="50894" y="61133"/>
                  </a:moveTo>
                  <a:lnTo>
                    <a:pt x="76984" y="61133"/>
                  </a:lnTo>
                  <a:cubicBezTo>
                    <a:pt x="82535" y="61133"/>
                    <a:pt x="85310" y="61133"/>
                    <a:pt x="85310" y="55730"/>
                  </a:cubicBezTo>
                  <a:cubicBezTo>
                    <a:pt x="85310" y="52758"/>
                    <a:pt x="82535" y="52758"/>
                    <a:pt x="77539" y="52758"/>
                  </a:cubicBezTo>
                  <a:lnTo>
                    <a:pt x="53115" y="52758"/>
                  </a:lnTo>
                  <a:cubicBezTo>
                    <a:pt x="63106" y="14394"/>
                    <a:pt x="64494" y="8990"/>
                    <a:pt x="64494" y="7369"/>
                  </a:cubicBezTo>
                  <a:cubicBezTo>
                    <a:pt x="64494" y="2776"/>
                    <a:pt x="61164" y="75"/>
                    <a:pt x="56445" y="75"/>
                  </a:cubicBezTo>
                  <a:cubicBezTo>
                    <a:pt x="55613" y="75"/>
                    <a:pt x="47841" y="345"/>
                    <a:pt x="45343" y="9801"/>
                  </a:cubicBezTo>
                  <a:lnTo>
                    <a:pt x="34519" y="52758"/>
                  </a:lnTo>
                  <a:lnTo>
                    <a:pt x="8430" y="52758"/>
                  </a:lnTo>
                  <a:cubicBezTo>
                    <a:pt x="2879" y="52758"/>
                    <a:pt x="103" y="52758"/>
                    <a:pt x="103" y="57891"/>
                  </a:cubicBezTo>
                  <a:cubicBezTo>
                    <a:pt x="103" y="61133"/>
                    <a:pt x="2324" y="61133"/>
                    <a:pt x="7875" y="61133"/>
                  </a:cubicBezTo>
                  <a:lnTo>
                    <a:pt x="32299" y="61133"/>
                  </a:lnTo>
                  <a:cubicBezTo>
                    <a:pt x="12315" y="137861"/>
                    <a:pt x="11205" y="142454"/>
                    <a:pt x="11205" y="147317"/>
                  </a:cubicBezTo>
                  <a:cubicBezTo>
                    <a:pt x="11205" y="161906"/>
                    <a:pt x="21752" y="172173"/>
                    <a:pt x="36739" y="172173"/>
                  </a:cubicBezTo>
                  <a:cubicBezTo>
                    <a:pt x="65049" y="172173"/>
                    <a:pt x="80869" y="132728"/>
                    <a:pt x="80869" y="130566"/>
                  </a:cubicBezTo>
                  <a:cubicBezTo>
                    <a:pt x="80869" y="127865"/>
                    <a:pt x="78649" y="127865"/>
                    <a:pt x="77539" y="127865"/>
                  </a:cubicBezTo>
                  <a:cubicBezTo>
                    <a:pt x="75041" y="127865"/>
                    <a:pt x="74763" y="128675"/>
                    <a:pt x="73376" y="131647"/>
                  </a:cubicBezTo>
                  <a:cubicBezTo>
                    <a:pt x="61441" y="159745"/>
                    <a:pt x="46731" y="166229"/>
                    <a:pt x="37295" y="166229"/>
                  </a:cubicBezTo>
                  <a:cubicBezTo>
                    <a:pt x="31466" y="166229"/>
                    <a:pt x="28691" y="162717"/>
                    <a:pt x="28691" y="153801"/>
                  </a:cubicBezTo>
                  <a:cubicBezTo>
                    <a:pt x="28691" y="147317"/>
                    <a:pt x="29246" y="145426"/>
                    <a:pt x="30356" y="140833"/>
                  </a:cubicBezTo>
                  <a:lnTo>
                    <a:pt x="50894" y="6113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3" name="Freeform 7612">
              <a:extLst>
                <a:ext uri="{FF2B5EF4-FFF2-40B4-BE49-F238E27FC236}">
                  <a16:creationId xmlns:a16="http://schemas.microsoft.com/office/drawing/2014/main" id="{2B2DEA98-42CF-BC71-A8EB-E80CB9445349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5645543" y="4375799"/>
              <a:ext cx="89925" cy="190469"/>
            </a:xfrm>
            <a:custGeom>
              <a:avLst/>
              <a:gdLst>
                <a:gd name="connsiteX0" fmla="*/ 39523 w 89925"/>
                <a:gd name="connsiteY0" fmla="*/ 74101 h 190469"/>
                <a:gd name="connsiteX1" fmla="*/ 39523 w 89925"/>
                <a:gd name="connsiteY1" fmla="*/ 42761 h 190469"/>
                <a:gd name="connsiteX2" fmla="*/ 65057 w 89925"/>
                <a:gd name="connsiteY2" fmla="*/ 6018 h 190469"/>
                <a:gd name="connsiteX3" fmla="*/ 74216 w 89925"/>
                <a:gd name="connsiteY3" fmla="*/ 7910 h 190469"/>
                <a:gd name="connsiteX4" fmla="*/ 65890 w 89925"/>
                <a:gd name="connsiteY4" fmla="*/ 19257 h 190469"/>
                <a:gd name="connsiteX5" fmla="*/ 77824 w 89925"/>
                <a:gd name="connsiteY5" fmla="*/ 30874 h 190469"/>
                <a:gd name="connsiteX6" fmla="*/ 90036 w 89925"/>
                <a:gd name="connsiteY6" fmla="*/ 18987 h 190469"/>
                <a:gd name="connsiteX7" fmla="*/ 65057 w 89925"/>
                <a:gd name="connsiteY7" fmla="*/ 75 h 190469"/>
                <a:gd name="connsiteX8" fmla="*/ 22037 w 89925"/>
                <a:gd name="connsiteY8" fmla="*/ 43032 h 190469"/>
                <a:gd name="connsiteX9" fmla="*/ 22037 w 89925"/>
                <a:gd name="connsiteY9" fmla="*/ 74101 h 190469"/>
                <a:gd name="connsiteX10" fmla="*/ 111 w 89925"/>
                <a:gd name="connsiteY10" fmla="*/ 74101 h 190469"/>
                <a:gd name="connsiteX11" fmla="*/ 111 w 89925"/>
                <a:gd name="connsiteY11" fmla="*/ 82476 h 190469"/>
                <a:gd name="connsiteX12" fmla="*/ 22037 w 89925"/>
                <a:gd name="connsiteY12" fmla="*/ 82476 h 190469"/>
                <a:gd name="connsiteX13" fmla="*/ 22037 w 89925"/>
                <a:gd name="connsiteY13" fmla="*/ 170011 h 190469"/>
                <a:gd name="connsiteX14" fmla="*/ 389 w 89925"/>
                <a:gd name="connsiteY14" fmla="*/ 182169 h 190469"/>
                <a:gd name="connsiteX15" fmla="*/ 389 w 89925"/>
                <a:gd name="connsiteY15" fmla="*/ 190544 h 190469"/>
                <a:gd name="connsiteX16" fmla="*/ 32029 w 89925"/>
                <a:gd name="connsiteY16" fmla="*/ 189734 h 190469"/>
                <a:gd name="connsiteX17" fmla="*/ 67278 w 89925"/>
                <a:gd name="connsiteY17" fmla="*/ 190544 h 190469"/>
                <a:gd name="connsiteX18" fmla="*/ 67278 w 89925"/>
                <a:gd name="connsiteY18" fmla="*/ 182169 h 190469"/>
                <a:gd name="connsiteX19" fmla="*/ 61449 w 89925"/>
                <a:gd name="connsiteY19" fmla="*/ 182169 h 190469"/>
                <a:gd name="connsiteX20" fmla="*/ 40355 w 89925"/>
                <a:gd name="connsiteY20" fmla="*/ 169471 h 190469"/>
                <a:gd name="connsiteX21" fmla="*/ 40355 w 89925"/>
                <a:gd name="connsiteY21" fmla="*/ 82476 h 190469"/>
                <a:gd name="connsiteX22" fmla="*/ 71996 w 89925"/>
                <a:gd name="connsiteY22" fmla="*/ 82476 h 190469"/>
                <a:gd name="connsiteX23" fmla="*/ 71996 w 89925"/>
                <a:gd name="connsiteY23" fmla="*/ 74101 h 190469"/>
                <a:gd name="connsiteX24" fmla="*/ 39523 w 89925"/>
                <a:gd name="connsiteY24" fmla="*/ 7410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523" y="74101"/>
                  </a:moveTo>
                  <a:lnTo>
                    <a:pt x="39523" y="42761"/>
                  </a:lnTo>
                  <a:cubicBezTo>
                    <a:pt x="39523" y="18987"/>
                    <a:pt x="52845" y="6018"/>
                    <a:pt x="65057" y="6018"/>
                  </a:cubicBezTo>
                  <a:cubicBezTo>
                    <a:pt x="65890" y="6018"/>
                    <a:pt x="70053" y="6018"/>
                    <a:pt x="74216" y="7910"/>
                  </a:cubicBezTo>
                  <a:cubicBezTo>
                    <a:pt x="70886" y="8990"/>
                    <a:pt x="65890" y="12502"/>
                    <a:pt x="65890" y="19257"/>
                  </a:cubicBezTo>
                  <a:cubicBezTo>
                    <a:pt x="65890" y="25471"/>
                    <a:pt x="70331" y="30874"/>
                    <a:pt x="77824" y="30874"/>
                  </a:cubicBezTo>
                  <a:cubicBezTo>
                    <a:pt x="85873" y="30874"/>
                    <a:pt x="90036" y="25471"/>
                    <a:pt x="90036" y="18987"/>
                  </a:cubicBezTo>
                  <a:cubicBezTo>
                    <a:pt x="90036" y="8990"/>
                    <a:pt x="79767" y="75"/>
                    <a:pt x="65057" y="75"/>
                  </a:cubicBezTo>
                  <a:cubicBezTo>
                    <a:pt x="45629" y="75"/>
                    <a:pt x="22037" y="14394"/>
                    <a:pt x="22037" y="43032"/>
                  </a:cubicBezTo>
                  <a:lnTo>
                    <a:pt x="22037" y="74101"/>
                  </a:lnTo>
                  <a:lnTo>
                    <a:pt x="111" y="74101"/>
                  </a:lnTo>
                  <a:lnTo>
                    <a:pt x="111" y="82476"/>
                  </a:lnTo>
                  <a:lnTo>
                    <a:pt x="22037" y="82476"/>
                  </a:lnTo>
                  <a:lnTo>
                    <a:pt x="22037" y="170011"/>
                  </a:lnTo>
                  <a:cubicBezTo>
                    <a:pt x="22037" y="182169"/>
                    <a:pt x="18984" y="182169"/>
                    <a:pt x="389" y="182169"/>
                  </a:cubicBezTo>
                  <a:lnTo>
                    <a:pt x="389" y="190544"/>
                  </a:lnTo>
                  <a:cubicBezTo>
                    <a:pt x="11213" y="190274"/>
                    <a:pt x="24258" y="189734"/>
                    <a:pt x="32029" y="189734"/>
                  </a:cubicBezTo>
                  <a:cubicBezTo>
                    <a:pt x="43131" y="189734"/>
                    <a:pt x="56176" y="189734"/>
                    <a:pt x="67278" y="190544"/>
                  </a:cubicBezTo>
                  <a:lnTo>
                    <a:pt x="67278" y="182169"/>
                  </a:lnTo>
                  <a:lnTo>
                    <a:pt x="61449" y="182169"/>
                  </a:lnTo>
                  <a:cubicBezTo>
                    <a:pt x="40911" y="182169"/>
                    <a:pt x="40355" y="179197"/>
                    <a:pt x="40355" y="169471"/>
                  </a:cubicBezTo>
                  <a:lnTo>
                    <a:pt x="40355" y="82476"/>
                  </a:lnTo>
                  <a:lnTo>
                    <a:pt x="71996" y="82476"/>
                  </a:lnTo>
                  <a:lnTo>
                    <a:pt x="71996" y="74101"/>
                  </a:lnTo>
                  <a:lnTo>
                    <a:pt x="39523" y="74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4" name="Freeform 7613">
              <a:extLst>
                <a:ext uri="{FF2B5EF4-FFF2-40B4-BE49-F238E27FC236}">
                  <a16:creationId xmlns:a16="http://schemas.microsoft.com/office/drawing/2014/main" id="{8E8BA2A1-CF41-0AA3-DA87-397A490DDC9F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5728962" y="4445233"/>
              <a:ext cx="122953" cy="124007"/>
            </a:xfrm>
            <a:custGeom>
              <a:avLst/>
              <a:gdLst>
                <a:gd name="connsiteX0" fmla="*/ 123067 w 122953"/>
                <a:gd name="connsiteY0" fmla="*/ 63294 h 124007"/>
                <a:gd name="connsiteX1" fmla="*/ 61730 w 122953"/>
                <a:gd name="connsiteY1" fmla="*/ 75 h 124007"/>
                <a:gd name="connsiteX2" fmla="*/ 114 w 122953"/>
                <a:gd name="connsiteY2" fmla="*/ 63294 h 124007"/>
                <a:gd name="connsiteX3" fmla="*/ 61452 w 122953"/>
                <a:gd name="connsiteY3" fmla="*/ 124082 h 124007"/>
                <a:gd name="connsiteX4" fmla="*/ 123067 w 122953"/>
                <a:gd name="connsiteY4" fmla="*/ 63294 h 124007"/>
                <a:gd name="connsiteX5" fmla="*/ 61730 w 122953"/>
                <a:gd name="connsiteY5" fmla="*/ 117328 h 124007"/>
                <a:gd name="connsiteX6" fmla="*/ 30089 w 122953"/>
                <a:gd name="connsiteY6" fmla="*/ 99227 h 124007"/>
                <a:gd name="connsiteX7" fmla="*/ 23151 w 122953"/>
                <a:gd name="connsiteY7" fmla="*/ 61133 h 124007"/>
                <a:gd name="connsiteX8" fmla="*/ 29812 w 122953"/>
                <a:gd name="connsiteY8" fmla="*/ 24120 h 124007"/>
                <a:gd name="connsiteX9" fmla="*/ 61452 w 122953"/>
                <a:gd name="connsiteY9" fmla="*/ 6018 h 124007"/>
                <a:gd name="connsiteX10" fmla="*/ 92815 w 122953"/>
                <a:gd name="connsiteY10" fmla="*/ 23579 h 124007"/>
                <a:gd name="connsiteX11" fmla="*/ 100031 w 122953"/>
                <a:gd name="connsiteY11" fmla="*/ 61133 h 124007"/>
                <a:gd name="connsiteX12" fmla="*/ 93925 w 122953"/>
                <a:gd name="connsiteY12" fmla="*/ 97336 h 124007"/>
                <a:gd name="connsiteX13" fmla="*/ 61730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67" y="63294"/>
                  </a:moveTo>
                  <a:cubicBezTo>
                    <a:pt x="123067" y="28713"/>
                    <a:pt x="95313" y="75"/>
                    <a:pt x="61730" y="75"/>
                  </a:cubicBezTo>
                  <a:cubicBezTo>
                    <a:pt x="27036" y="75"/>
                    <a:pt x="114" y="29523"/>
                    <a:pt x="114" y="63294"/>
                  </a:cubicBezTo>
                  <a:cubicBezTo>
                    <a:pt x="114" y="98146"/>
                    <a:pt x="28979" y="124082"/>
                    <a:pt x="61452" y="124082"/>
                  </a:cubicBezTo>
                  <a:cubicBezTo>
                    <a:pt x="95035" y="124082"/>
                    <a:pt x="123067" y="97606"/>
                    <a:pt x="123067" y="63294"/>
                  </a:cubicBezTo>
                  <a:close/>
                  <a:moveTo>
                    <a:pt x="61730" y="117328"/>
                  </a:moveTo>
                  <a:cubicBezTo>
                    <a:pt x="49795" y="117328"/>
                    <a:pt x="37583" y="111655"/>
                    <a:pt x="30089" y="99227"/>
                  </a:cubicBezTo>
                  <a:cubicBezTo>
                    <a:pt x="23151" y="87339"/>
                    <a:pt x="23151" y="70859"/>
                    <a:pt x="23151" y="61133"/>
                  </a:cubicBezTo>
                  <a:cubicBezTo>
                    <a:pt x="23151" y="50596"/>
                    <a:pt x="23151" y="36007"/>
                    <a:pt x="29812" y="24120"/>
                  </a:cubicBezTo>
                  <a:cubicBezTo>
                    <a:pt x="37305" y="11692"/>
                    <a:pt x="50350" y="6018"/>
                    <a:pt x="61452" y="6018"/>
                  </a:cubicBezTo>
                  <a:cubicBezTo>
                    <a:pt x="73664" y="6018"/>
                    <a:pt x="85599" y="11962"/>
                    <a:pt x="92815" y="23579"/>
                  </a:cubicBezTo>
                  <a:cubicBezTo>
                    <a:pt x="100031" y="35197"/>
                    <a:pt x="100031" y="50867"/>
                    <a:pt x="100031" y="61133"/>
                  </a:cubicBezTo>
                  <a:cubicBezTo>
                    <a:pt x="100031" y="70859"/>
                    <a:pt x="100031" y="85448"/>
                    <a:pt x="93925" y="97336"/>
                  </a:cubicBezTo>
                  <a:cubicBezTo>
                    <a:pt x="87819" y="109493"/>
                    <a:pt x="75607" y="117328"/>
                    <a:pt x="61730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5" name="Freeform 7614">
              <a:extLst>
                <a:ext uri="{FF2B5EF4-FFF2-40B4-BE49-F238E27FC236}">
                  <a16:creationId xmlns:a16="http://schemas.microsoft.com/office/drawing/2014/main" id="{C3CB8EE1-2C16-31BB-9153-9F7C08A301A7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5867736" y="4446854"/>
              <a:ext cx="93255" cy="119414"/>
            </a:xfrm>
            <a:custGeom>
              <a:avLst/>
              <a:gdLst>
                <a:gd name="connsiteX0" fmla="*/ 38698 w 93255"/>
                <a:gd name="connsiteY0" fmla="*/ 29793 h 119414"/>
                <a:gd name="connsiteX1" fmla="*/ 38698 w 93255"/>
                <a:gd name="connsiteY1" fmla="*/ 75 h 119414"/>
                <a:gd name="connsiteX2" fmla="*/ 119 w 93255"/>
                <a:gd name="connsiteY2" fmla="*/ 3047 h 119414"/>
                <a:gd name="connsiteX3" fmla="*/ 119 w 93255"/>
                <a:gd name="connsiteY3" fmla="*/ 11422 h 119414"/>
                <a:gd name="connsiteX4" fmla="*/ 21768 w 93255"/>
                <a:gd name="connsiteY4" fmla="*/ 26551 h 119414"/>
                <a:gd name="connsiteX5" fmla="*/ 21768 w 93255"/>
                <a:gd name="connsiteY5" fmla="*/ 98957 h 119414"/>
                <a:gd name="connsiteX6" fmla="*/ 119 w 93255"/>
                <a:gd name="connsiteY6" fmla="*/ 111114 h 119414"/>
                <a:gd name="connsiteX7" fmla="*/ 119 w 93255"/>
                <a:gd name="connsiteY7" fmla="*/ 119490 h 119414"/>
                <a:gd name="connsiteX8" fmla="*/ 31760 w 93255"/>
                <a:gd name="connsiteY8" fmla="*/ 118679 h 119414"/>
                <a:gd name="connsiteX9" fmla="*/ 67008 w 93255"/>
                <a:gd name="connsiteY9" fmla="*/ 119490 h 119414"/>
                <a:gd name="connsiteX10" fmla="*/ 67008 w 93255"/>
                <a:gd name="connsiteY10" fmla="*/ 111114 h 119414"/>
                <a:gd name="connsiteX11" fmla="*/ 61180 w 93255"/>
                <a:gd name="connsiteY11" fmla="*/ 111114 h 119414"/>
                <a:gd name="connsiteX12" fmla="*/ 40086 w 93255"/>
                <a:gd name="connsiteY12" fmla="*/ 98416 h 119414"/>
                <a:gd name="connsiteX13" fmla="*/ 40086 w 93255"/>
                <a:gd name="connsiteY13" fmla="*/ 56810 h 119414"/>
                <a:gd name="connsiteX14" fmla="*/ 72836 w 93255"/>
                <a:gd name="connsiteY14" fmla="*/ 6018 h 119414"/>
                <a:gd name="connsiteX15" fmla="*/ 75890 w 93255"/>
                <a:gd name="connsiteY15" fmla="*/ 6289 h 119414"/>
                <a:gd name="connsiteX16" fmla="*/ 69506 w 93255"/>
                <a:gd name="connsiteY16" fmla="*/ 16825 h 119414"/>
                <a:gd name="connsiteX17" fmla="*/ 81440 w 93255"/>
                <a:gd name="connsiteY17" fmla="*/ 28442 h 119414"/>
                <a:gd name="connsiteX18" fmla="*/ 93375 w 93255"/>
                <a:gd name="connsiteY18" fmla="*/ 16555 h 119414"/>
                <a:gd name="connsiteX19" fmla="*/ 72836 w 93255"/>
                <a:gd name="connsiteY19" fmla="*/ 75 h 119414"/>
                <a:gd name="connsiteX20" fmla="*/ 38698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698" y="29793"/>
                  </a:moveTo>
                  <a:lnTo>
                    <a:pt x="38698" y="75"/>
                  </a:lnTo>
                  <a:lnTo>
                    <a:pt x="119" y="3047"/>
                  </a:lnTo>
                  <a:lnTo>
                    <a:pt x="119" y="11422"/>
                  </a:lnTo>
                  <a:cubicBezTo>
                    <a:pt x="19547" y="11422"/>
                    <a:pt x="21768" y="13313"/>
                    <a:pt x="21768" y="26551"/>
                  </a:cubicBezTo>
                  <a:lnTo>
                    <a:pt x="21768" y="98957"/>
                  </a:lnTo>
                  <a:cubicBezTo>
                    <a:pt x="21768" y="111114"/>
                    <a:pt x="18715" y="111114"/>
                    <a:pt x="119" y="111114"/>
                  </a:cubicBezTo>
                  <a:lnTo>
                    <a:pt x="119" y="119490"/>
                  </a:lnTo>
                  <a:cubicBezTo>
                    <a:pt x="10944" y="119219"/>
                    <a:pt x="23988" y="118679"/>
                    <a:pt x="31760" y="118679"/>
                  </a:cubicBezTo>
                  <a:cubicBezTo>
                    <a:pt x="42861" y="118679"/>
                    <a:pt x="55906" y="118679"/>
                    <a:pt x="67008" y="119490"/>
                  </a:cubicBezTo>
                  <a:lnTo>
                    <a:pt x="67008" y="111114"/>
                  </a:lnTo>
                  <a:lnTo>
                    <a:pt x="61180" y="111114"/>
                  </a:lnTo>
                  <a:cubicBezTo>
                    <a:pt x="40641" y="111114"/>
                    <a:pt x="40086" y="108142"/>
                    <a:pt x="40086" y="98416"/>
                  </a:cubicBezTo>
                  <a:lnTo>
                    <a:pt x="40086" y="56810"/>
                  </a:lnTo>
                  <a:cubicBezTo>
                    <a:pt x="40086" y="30064"/>
                    <a:pt x="51743" y="6018"/>
                    <a:pt x="72836" y="6018"/>
                  </a:cubicBezTo>
                  <a:cubicBezTo>
                    <a:pt x="74779" y="6018"/>
                    <a:pt x="75334" y="6018"/>
                    <a:pt x="75890" y="6289"/>
                  </a:cubicBezTo>
                  <a:cubicBezTo>
                    <a:pt x="75057" y="6559"/>
                    <a:pt x="69506" y="9801"/>
                    <a:pt x="69506" y="16825"/>
                  </a:cubicBezTo>
                  <a:cubicBezTo>
                    <a:pt x="69506" y="24390"/>
                    <a:pt x="75334" y="28442"/>
                    <a:pt x="81440" y="28442"/>
                  </a:cubicBezTo>
                  <a:cubicBezTo>
                    <a:pt x="86436" y="28442"/>
                    <a:pt x="93375" y="25200"/>
                    <a:pt x="93375" y="16555"/>
                  </a:cubicBezTo>
                  <a:cubicBezTo>
                    <a:pt x="93375" y="7910"/>
                    <a:pt x="84771" y="75"/>
                    <a:pt x="72836" y="75"/>
                  </a:cubicBezTo>
                  <a:cubicBezTo>
                    <a:pt x="52576" y="75"/>
                    <a:pt x="42584" y="18176"/>
                    <a:pt x="38698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6" name="Freeform 7615">
              <a:extLst>
                <a:ext uri="{FF2B5EF4-FFF2-40B4-BE49-F238E27FC236}">
                  <a16:creationId xmlns:a16="http://schemas.microsoft.com/office/drawing/2014/main" id="{AC4AAF33-C02B-73C9-3FE3-067C037D9344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6100693" y="4445233"/>
              <a:ext cx="125173" cy="124007"/>
            </a:xfrm>
            <a:custGeom>
              <a:avLst/>
              <a:gdLst>
                <a:gd name="connsiteX0" fmla="*/ 80894 w 125173"/>
                <a:gd name="connsiteY0" fmla="*/ 100578 h 124007"/>
                <a:gd name="connsiteX1" fmla="*/ 102542 w 125173"/>
                <a:gd name="connsiteY1" fmla="*/ 122732 h 124007"/>
                <a:gd name="connsiteX2" fmla="*/ 125301 w 125173"/>
                <a:gd name="connsiteY2" fmla="*/ 97065 h 124007"/>
                <a:gd name="connsiteX3" fmla="*/ 125301 w 125173"/>
                <a:gd name="connsiteY3" fmla="*/ 81936 h 124007"/>
                <a:gd name="connsiteX4" fmla="*/ 118362 w 125173"/>
                <a:gd name="connsiteY4" fmla="*/ 81936 h 124007"/>
                <a:gd name="connsiteX5" fmla="*/ 118362 w 125173"/>
                <a:gd name="connsiteY5" fmla="*/ 97065 h 124007"/>
                <a:gd name="connsiteX6" fmla="*/ 108371 w 125173"/>
                <a:gd name="connsiteY6" fmla="*/ 114356 h 124007"/>
                <a:gd name="connsiteX7" fmla="*/ 98101 w 125173"/>
                <a:gd name="connsiteY7" fmla="*/ 100848 h 124007"/>
                <a:gd name="connsiteX8" fmla="*/ 98101 w 125173"/>
                <a:gd name="connsiteY8" fmla="*/ 46814 h 124007"/>
                <a:gd name="connsiteX9" fmla="*/ 88110 w 125173"/>
                <a:gd name="connsiteY9" fmla="*/ 14934 h 124007"/>
                <a:gd name="connsiteX10" fmla="*/ 50086 w 125173"/>
                <a:gd name="connsiteY10" fmla="*/ 75 h 124007"/>
                <a:gd name="connsiteX11" fmla="*/ 8176 w 125173"/>
                <a:gd name="connsiteY11" fmla="*/ 30604 h 124007"/>
                <a:gd name="connsiteX12" fmla="*/ 20943 w 125173"/>
                <a:gd name="connsiteY12" fmla="*/ 43302 h 124007"/>
                <a:gd name="connsiteX13" fmla="*/ 33711 w 125173"/>
                <a:gd name="connsiteY13" fmla="*/ 30874 h 124007"/>
                <a:gd name="connsiteX14" fmla="*/ 19556 w 125173"/>
                <a:gd name="connsiteY14" fmla="*/ 18446 h 124007"/>
                <a:gd name="connsiteX15" fmla="*/ 49531 w 125173"/>
                <a:gd name="connsiteY15" fmla="*/ 6018 h 124007"/>
                <a:gd name="connsiteX16" fmla="*/ 78951 w 125173"/>
                <a:gd name="connsiteY16" fmla="*/ 40600 h 124007"/>
                <a:gd name="connsiteX17" fmla="*/ 78951 w 125173"/>
                <a:gd name="connsiteY17" fmla="*/ 50596 h 124007"/>
                <a:gd name="connsiteX18" fmla="*/ 27882 w 125173"/>
                <a:gd name="connsiteY18" fmla="*/ 60322 h 124007"/>
                <a:gd name="connsiteX19" fmla="*/ 127 w 125173"/>
                <a:gd name="connsiteY19" fmla="*/ 95444 h 124007"/>
                <a:gd name="connsiteX20" fmla="*/ 44535 w 125173"/>
                <a:gd name="connsiteY20" fmla="*/ 124082 h 124007"/>
                <a:gd name="connsiteX21" fmla="*/ 80894 w 125173"/>
                <a:gd name="connsiteY21" fmla="*/ 100578 h 124007"/>
                <a:gd name="connsiteX22" fmla="*/ 78951 w 125173"/>
                <a:gd name="connsiteY22" fmla="*/ 56270 h 124007"/>
                <a:gd name="connsiteX23" fmla="*/ 78951 w 125173"/>
                <a:gd name="connsiteY23" fmla="*/ 83287 h 124007"/>
                <a:gd name="connsiteX24" fmla="*/ 46478 w 125173"/>
                <a:gd name="connsiteY24" fmla="*/ 118139 h 124007"/>
                <a:gd name="connsiteX25" fmla="*/ 21499 w 125173"/>
                <a:gd name="connsiteY25" fmla="*/ 95174 h 124007"/>
                <a:gd name="connsiteX26" fmla="*/ 7895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4" y="100578"/>
                  </a:moveTo>
                  <a:cubicBezTo>
                    <a:pt x="82004" y="111384"/>
                    <a:pt x="89498" y="122732"/>
                    <a:pt x="102542" y="122732"/>
                  </a:cubicBezTo>
                  <a:cubicBezTo>
                    <a:pt x="108371" y="122732"/>
                    <a:pt x="125301" y="118949"/>
                    <a:pt x="125301" y="97065"/>
                  </a:cubicBezTo>
                  <a:lnTo>
                    <a:pt x="125301" y="81936"/>
                  </a:lnTo>
                  <a:lnTo>
                    <a:pt x="118362" y="81936"/>
                  </a:lnTo>
                  <a:lnTo>
                    <a:pt x="118362" y="97065"/>
                  </a:lnTo>
                  <a:cubicBezTo>
                    <a:pt x="118362" y="112735"/>
                    <a:pt x="111424" y="114356"/>
                    <a:pt x="108371" y="114356"/>
                  </a:cubicBezTo>
                  <a:cubicBezTo>
                    <a:pt x="99212" y="114356"/>
                    <a:pt x="98101" y="102199"/>
                    <a:pt x="98101" y="100848"/>
                  </a:cubicBezTo>
                  <a:lnTo>
                    <a:pt x="98101" y="46814"/>
                  </a:lnTo>
                  <a:cubicBezTo>
                    <a:pt x="98101" y="35467"/>
                    <a:pt x="98101" y="24930"/>
                    <a:pt x="88110" y="14934"/>
                  </a:cubicBezTo>
                  <a:cubicBezTo>
                    <a:pt x="77285" y="4397"/>
                    <a:pt x="63408" y="75"/>
                    <a:pt x="50086" y="75"/>
                  </a:cubicBezTo>
                  <a:cubicBezTo>
                    <a:pt x="27327" y="75"/>
                    <a:pt x="8176" y="12773"/>
                    <a:pt x="8176" y="30604"/>
                  </a:cubicBezTo>
                  <a:cubicBezTo>
                    <a:pt x="8176" y="38709"/>
                    <a:pt x="13727" y="43302"/>
                    <a:pt x="20943" y="43302"/>
                  </a:cubicBezTo>
                  <a:cubicBezTo>
                    <a:pt x="28715" y="43302"/>
                    <a:pt x="33711" y="37898"/>
                    <a:pt x="33711" y="30874"/>
                  </a:cubicBezTo>
                  <a:cubicBezTo>
                    <a:pt x="33711" y="27632"/>
                    <a:pt x="32323" y="18716"/>
                    <a:pt x="19556" y="18446"/>
                  </a:cubicBezTo>
                  <a:cubicBezTo>
                    <a:pt x="27049" y="8990"/>
                    <a:pt x="40649" y="6018"/>
                    <a:pt x="49531" y="6018"/>
                  </a:cubicBezTo>
                  <a:cubicBezTo>
                    <a:pt x="63131" y="6018"/>
                    <a:pt x="78951" y="16555"/>
                    <a:pt x="78951" y="40600"/>
                  </a:cubicBezTo>
                  <a:lnTo>
                    <a:pt x="78951" y="50596"/>
                  </a:lnTo>
                  <a:cubicBezTo>
                    <a:pt x="64796" y="51407"/>
                    <a:pt x="45368" y="52217"/>
                    <a:pt x="27882" y="60322"/>
                  </a:cubicBezTo>
                  <a:cubicBezTo>
                    <a:pt x="7066" y="69508"/>
                    <a:pt x="127" y="83557"/>
                    <a:pt x="127" y="95444"/>
                  </a:cubicBezTo>
                  <a:cubicBezTo>
                    <a:pt x="127" y="117328"/>
                    <a:pt x="27049" y="124082"/>
                    <a:pt x="44535" y="124082"/>
                  </a:cubicBezTo>
                  <a:cubicBezTo>
                    <a:pt x="62853" y="124082"/>
                    <a:pt x="75620" y="113276"/>
                    <a:pt x="80894" y="100578"/>
                  </a:cubicBezTo>
                  <a:close/>
                  <a:moveTo>
                    <a:pt x="78951" y="56270"/>
                  </a:moveTo>
                  <a:lnTo>
                    <a:pt x="78951" y="83287"/>
                  </a:lnTo>
                  <a:cubicBezTo>
                    <a:pt x="78951" y="108953"/>
                    <a:pt x="58967" y="118139"/>
                    <a:pt x="46478" y="118139"/>
                  </a:cubicBezTo>
                  <a:cubicBezTo>
                    <a:pt x="32878" y="118139"/>
                    <a:pt x="21499" y="108683"/>
                    <a:pt x="21499" y="95174"/>
                  </a:cubicBezTo>
                  <a:cubicBezTo>
                    <a:pt x="21499" y="80315"/>
                    <a:pt x="33155" y="57891"/>
                    <a:pt x="7895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7" name="Freeform 7616">
              <a:extLst>
                <a:ext uri="{FF2B5EF4-FFF2-40B4-BE49-F238E27FC236}">
                  <a16:creationId xmlns:a16="http://schemas.microsoft.com/office/drawing/2014/main" id="{7ECAEEFF-DCB2-B78D-FFC1-FCBBA8A0465F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353449" y="4400115"/>
              <a:ext cx="86872" cy="169125"/>
            </a:xfrm>
            <a:custGeom>
              <a:avLst/>
              <a:gdLst>
                <a:gd name="connsiteX0" fmla="*/ 42879 w 86872"/>
                <a:gd name="connsiteY0" fmla="*/ 58161 h 169125"/>
                <a:gd name="connsiteX1" fmla="*/ 82568 w 86872"/>
                <a:gd name="connsiteY1" fmla="*/ 58161 h 169125"/>
                <a:gd name="connsiteX2" fmla="*/ 82568 w 86872"/>
                <a:gd name="connsiteY2" fmla="*/ 49786 h 169125"/>
                <a:gd name="connsiteX3" fmla="*/ 42879 w 86872"/>
                <a:gd name="connsiteY3" fmla="*/ 49786 h 169125"/>
                <a:gd name="connsiteX4" fmla="*/ 42879 w 86872"/>
                <a:gd name="connsiteY4" fmla="*/ 75 h 169125"/>
                <a:gd name="connsiteX5" fmla="*/ 35940 w 86872"/>
                <a:gd name="connsiteY5" fmla="*/ 75 h 169125"/>
                <a:gd name="connsiteX6" fmla="*/ 137 w 86872"/>
                <a:gd name="connsiteY6" fmla="*/ 52217 h 169125"/>
                <a:gd name="connsiteX7" fmla="*/ 137 w 86872"/>
                <a:gd name="connsiteY7" fmla="*/ 58161 h 169125"/>
                <a:gd name="connsiteX8" fmla="*/ 23728 w 86872"/>
                <a:gd name="connsiteY8" fmla="*/ 58161 h 169125"/>
                <a:gd name="connsiteX9" fmla="*/ 23728 w 86872"/>
                <a:gd name="connsiteY9" fmla="*/ 132728 h 169125"/>
                <a:gd name="connsiteX10" fmla="*/ 59532 w 86872"/>
                <a:gd name="connsiteY10" fmla="*/ 169201 h 169125"/>
                <a:gd name="connsiteX11" fmla="*/ 87009 w 86872"/>
                <a:gd name="connsiteY11" fmla="*/ 132728 h 169125"/>
                <a:gd name="connsiteX12" fmla="*/ 87009 w 86872"/>
                <a:gd name="connsiteY12" fmla="*/ 117328 h 169125"/>
                <a:gd name="connsiteX13" fmla="*/ 80070 w 86872"/>
                <a:gd name="connsiteY13" fmla="*/ 117328 h 169125"/>
                <a:gd name="connsiteX14" fmla="*/ 80070 w 86872"/>
                <a:gd name="connsiteY14" fmla="*/ 132187 h 169125"/>
                <a:gd name="connsiteX15" fmla="*/ 61475 w 86872"/>
                <a:gd name="connsiteY15" fmla="*/ 162446 h 169125"/>
                <a:gd name="connsiteX16" fmla="*/ 42879 w 86872"/>
                <a:gd name="connsiteY16" fmla="*/ 133268 h 169125"/>
                <a:gd name="connsiteX17" fmla="*/ 42879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79" y="58161"/>
                  </a:moveTo>
                  <a:lnTo>
                    <a:pt x="82568" y="58161"/>
                  </a:lnTo>
                  <a:lnTo>
                    <a:pt x="82568" y="49786"/>
                  </a:lnTo>
                  <a:lnTo>
                    <a:pt x="42879" y="49786"/>
                  </a:lnTo>
                  <a:lnTo>
                    <a:pt x="42879" y="75"/>
                  </a:lnTo>
                  <a:lnTo>
                    <a:pt x="35940" y="75"/>
                  </a:lnTo>
                  <a:cubicBezTo>
                    <a:pt x="35663" y="22229"/>
                    <a:pt x="27336" y="51137"/>
                    <a:pt x="137" y="52217"/>
                  </a:cubicBezTo>
                  <a:lnTo>
                    <a:pt x="137" y="58161"/>
                  </a:lnTo>
                  <a:lnTo>
                    <a:pt x="23728" y="58161"/>
                  </a:lnTo>
                  <a:lnTo>
                    <a:pt x="23728" y="132728"/>
                  </a:lnTo>
                  <a:cubicBezTo>
                    <a:pt x="23728" y="165959"/>
                    <a:pt x="49540" y="169201"/>
                    <a:pt x="59532" y="169201"/>
                  </a:cubicBezTo>
                  <a:cubicBezTo>
                    <a:pt x="79238" y="169201"/>
                    <a:pt x="87009" y="150019"/>
                    <a:pt x="87009" y="132728"/>
                  </a:cubicBezTo>
                  <a:lnTo>
                    <a:pt x="87009" y="117328"/>
                  </a:lnTo>
                  <a:lnTo>
                    <a:pt x="80070" y="117328"/>
                  </a:lnTo>
                  <a:lnTo>
                    <a:pt x="80070" y="132187"/>
                  </a:lnTo>
                  <a:cubicBezTo>
                    <a:pt x="80070" y="152180"/>
                    <a:pt x="71744" y="162446"/>
                    <a:pt x="61475" y="162446"/>
                  </a:cubicBezTo>
                  <a:cubicBezTo>
                    <a:pt x="42879" y="162446"/>
                    <a:pt x="42879" y="137861"/>
                    <a:pt x="42879" y="133268"/>
                  </a:cubicBezTo>
                  <a:lnTo>
                    <a:pt x="42879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8" name="Freeform 7617">
              <a:extLst>
                <a:ext uri="{FF2B5EF4-FFF2-40B4-BE49-F238E27FC236}">
                  <a16:creationId xmlns:a16="http://schemas.microsoft.com/office/drawing/2014/main" id="{58DA8896-DFB6-1DE3-4986-9B022B298EB7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465270" y="4385525"/>
              <a:ext cx="59395" cy="180743"/>
            </a:xfrm>
            <a:custGeom>
              <a:avLst/>
              <a:gdLst>
                <a:gd name="connsiteX0" fmla="*/ 40107 w 59395"/>
                <a:gd name="connsiteY0" fmla="*/ 61403 h 180743"/>
                <a:gd name="connsiteX1" fmla="*/ 1251 w 59395"/>
                <a:gd name="connsiteY1" fmla="*/ 64375 h 180743"/>
                <a:gd name="connsiteX2" fmla="*/ 1251 w 59395"/>
                <a:gd name="connsiteY2" fmla="*/ 72750 h 180743"/>
                <a:gd name="connsiteX3" fmla="*/ 21789 w 59395"/>
                <a:gd name="connsiteY3" fmla="*/ 87610 h 180743"/>
                <a:gd name="connsiteX4" fmla="*/ 21789 w 59395"/>
                <a:gd name="connsiteY4" fmla="*/ 160285 h 180743"/>
                <a:gd name="connsiteX5" fmla="*/ 141 w 59395"/>
                <a:gd name="connsiteY5" fmla="*/ 172443 h 180743"/>
                <a:gd name="connsiteX6" fmla="*/ 141 w 59395"/>
                <a:gd name="connsiteY6" fmla="*/ 180818 h 180743"/>
                <a:gd name="connsiteX7" fmla="*/ 30671 w 59395"/>
                <a:gd name="connsiteY7" fmla="*/ 180007 h 180743"/>
                <a:gd name="connsiteX8" fmla="*/ 59536 w 59395"/>
                <a:gd name="connsiteY8" fmla="*/ 180818 h 180743"/>
                <a:gd name="connsiteX9" fmla="*/ 59536 w 59395"/>
                <a:gd name="connsiteY9" fmla="*/ 172443 h 180743"/>
                <a:gd name="connsiteX10" fmla="*/ 40107 w 59395"/>
                <a:gd name="connsiteY10" fmla="*/ 160555 h 180743"/>
                <a:gd name="connsiteX11" fmla="*/ 40107 w 59395"/>
                <a:gd name="connsiteY11" fmla="*/ 61403 h 180743"/>
                <a:gd name="connsiteX12" fmla="*/ 41218 w 59395"/>
                <a:gd name="connsiteY12" fmla="*/ 14394 h 180743"/>
                <a:gd name="connsiteX13" fmla="*/ 26508 w 59395"/>
                <a:gd name="connsiteY13" fmla="*/ 75 h 180743"/>
                <a:gd name="connsiteX14" fmla="*/ 11798 w 59395"/>
                <a:gd name="connsiteY14" fmla="*/ 14394 h 180743"/>
                <a:gd name="connsiteX15" fmla="*/ 26508 w 59395"/>
                <a:gd name="connsiteY15" fmla="*/ 28713 h 180743"/>
                <a:gd name="connsiteX16" fmla="*/ 41218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07" y="61403"/>
                  </a:moveTo>
                  <a:lnTo>
                    <a:pt x="1251" y="64375"/>
                  </a:lnTo>
                  <a:lnTo>
                    <a:pt x="1251" y="72750"/>
                  </a:lnTo>
                  <a:cubicBezTo>
                    <a:pt x="19291" y="72750"/>
                    <a:pt x="21789" y="74371"/>
                    <a:pt x="21789" y="87610"/>
                  </a:cubicBezTo>
                  <a:lnTo>
                    <a:pt x="21789" y="160285"/>
                  </a:lnTo>
                  <a:cubicBezTo>
                    <a:pt x="21789" y="172443"/>
                    <a:pt x="18736" y="172443"/>
                    <a:pt x="141" y="172443"/>
                  </a:cubicBezTo>
                  <a:lnTo>
                    <a:pt x="141" y="180818"/>
                  </a:lnTo>
                  <a:cubicBezTo>
                    <a:pt x="9022" y="180548"/>
                    <a:pt x="24010" y="180007"/>
                    <a:pt x="30671" y="180007"/>
                  </a:cubicBezTo>
                  <a:cubicBezTo>
                    <a:pt x="40385" y="180007"/>
                    <a:pt x="50099" y="180548"/>
                    <a:pt x="59536" y="180818"/>
                  </a:cubicBezTo>
                  <a:lnTo>
                    <a:pt x="59536" y="172443"/>
                  </a:lnTo>
                  <a:cubicBezTo>
                    <a:pt x="41218" y="172443"/>
                    <a:pt x="40107" y="171092"/>
                    <a:pt x="40107" y="160555"/>
                  </a:cubicBezTo>
                  <a:lnTo>
                    <a:pt x="40107" y="61403"/>
                  </a:lnTo>
                  <a:close/>
                  <a:moveTo>
                    <a:pt x="41218" y="14394"/>
                  </a:moveTo>
                  <a:cubicBezTo>
                    <a:pt x="41218" y="5748"/>
                    <a:pt x="34279" y="75"/>
                    <a:pt x="26508" y="75"/>
                  </a:cubicBezTo>
                  <a:cubicBezTo>
                    <a:pt x="17904" y="75"/>
                    <a:pt x="11798" y="7369"/>
                    <a:pt x="11798" y="14394"/>
                  </a:cubicBezTo>
                  <a:cubicBezTo>
                    <a:pt x="11798" y="21688"/>
                    <a:pt x="17904" y="28713"/>
                    <a:pt x="26508" y="28713"/>
                  </a:cubicBezTo>
                  <a:cubicBezTo>
                    <a:pt x="34279" y="28713"/>
                    <a:pt x="41218" y="23039"/>
                    <a:pt x="41218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9" name="Freeform 7618">
              <a:extLst>
                <a:ext uri="{FF2B5EF4-FFF2-40B4-BE49-F238E27FC236}">
                  <a16:creationId xmlns:a16="http://schemas.microsoft.com/office/drawing/2014/main" id="{B382A268-2A26-C7FB-6F5A-2140EB097071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542089" y="4446854"/>
              <a:ext cx="216764" cy="119414"/>
            </a:xfrm>
            <a:custGeom>
              <a:avLst/>
              <a:gdLst>
                <a:gd name="connsiteX0" fmla="*/ 21792 w 216764"/>
                <a:gd name="connsiteY0" fmla="*/ 26551 h 119414"/>
                <a:gd name="connsiteX1" fmla="*/ 21792 w 216764"/>
                <a:gd name="connsiteY1" fmla="*/ 98957 h 119414"/>
                <a:gd name="connsiteX2" fmla="*/ 143 w 216764"/>
                <a:gd name="connsiteY2" fmla="*/ 111114 h 119414"/>
                <a:gd name="connsiteX3" fmla="*/ 143 w 216764"/>
                <a:gd name="connsiteY3" fmla="*/ 119490 h 119414"/>
                <a:gd name="connsiteX4" fmla="*/ 31506 w 216764"/>
                <a:gd name="connsiteY4" fmla="*/ 118679 h 119414"/>
                <a:gd name="connsiteX5" fmla="*/ 62591 w 216764"/>
                <a:gd name="connsiteY5" fmla="*/ 119490 h 119414"/>
                <a:gd name="connsiteX6" fmla="*/ 62591 w 216764"/>
                <a:gd name="connsiteY6" fmla="*/ 111114 h 119414"/>
                <a:gd name="connsiteX7" fmla="*/ 40943 w 216764"/>
                <a:gd name="connsiteY7" fmla="*/ 98957 h 119414"/>
                <a:gd name="connsiteX8" fmla="*/ 40943 w 216764"/>
                <a:gd name="connsiteY8" fmla="*/ 49246 h 119414"/>
                <a:gd name="connsiteX9" fmla="*/ 78412 w 216764"/>
                <a:gd name="connsiteY9" fmla="*/ 6018 h 119414"/>
                <a:gd name="connsiteX10" fmla="*/ 98950 w 216764"/>
                <a:gd name="connsiteY10" fmla="*/ 36007 h 119414"/>
                <a:gd name="connsiteX11" fmla="*/ 98950 w 216764"/>
                <a:gd name="connsiteY11" fmla="*/ 98957 h 119414"/>
                <a:gd name="connsiteX12" fmla="*/ 77301 w 216764"/>
                <a:gd name="connsiteY12" fmla="*/ 111114 h 119414"/>
                <a:gd name="connsiteX13" fmla="*/ 77301 w 216764"/>
                <a:gd name="connsiteY13" fmla="*/ 119490 h 119414"/>
                <a:gd name="connsiteX14" fmla="*/ 108664 w 216764"/>
                <a:gd name="connsiteY14" fmla="*/ 118679 h 119414"/>
                <a:gd name="connsiteX15" fmla="*/ 139749 w 216764"/>
                <a:gd name="connsiteY15" fmla="*/ 119490 h 119414"/>
                <a:gd name="connsiteX16" fmla="*/ 139749 w 216764"/>
                <a:gd name="connsiteY16" fmla="*/ 111114 h 119414"/>
                <a:gd name="connsiteX17" fmla="*/ 118101 w 216764"/>
                <a:gd name="connsiteY17" fmla="*/ 98957 h 119414"/>
                <a:gd name="connsiteX18" fmla="*/ 118101 w 216764"/>
                <a:gd name="connsiteY18" fmla="*/ 49246 h 119414"/>
                <a:gd name="connsiteX19" fmla="*/ 155570 w 216764"/>
                <a:gd name="connsiteY19" fmla="*/ 6018 h 119414"/>
                <a:gd name="connsiteX20" fmla="*/ 176108 w 216764"/>
                <a:gd name="connsiteY20" fmla="*/ 36007 h 119414"/>
                <a:gd name="connsiteX21" fmla="*/ 176108 w 216764"/>
                <a:gd name="connsiteY21" fmla="*/ 98957 h 119414"/>
                <a:gd name="connsiteX22" fmla="*/ 154459 w 216764"/>
                <a:gd name="connsiteY22" fmla="*/ 111114 h 119414"/>
                <a:gd name="connsiteX23" fmla="*/ 154459 w 216764"/>
                <a:gd name="connsiteY23" fmla="*/ 119490 h 119414"/>
                <a:gd name="connsiteX24" fmla="*/ 185822 w 216764"/>
                <a:gd name="connsiteY24" fmla="*/ 118679 h 119414"/>
                <a:gd name="connsiteX25" fmla="*/ 216908 w 216764"/>
                <a:gd name="connsiteY25" fmla="*/ 119490 h 119414"/>
                <a:gd name="connsiteX26" fmla="*/ 216908 w 216764"/>
                <a:gd name="connsiteY26" fmla="*/ 111114 h 119414"/>
                <a:gd name="connsiteX27" fmla="*/ 195259 w 216764"/>
                <a:gd name="connsiteY27" fmla="*/ 103009 h 119414"/>
                <a:gd name="connsiteX28" fmla="*/ 195259 w 216764"/>
                <a:gd name="connsiteY28" fmla="*/ 51407 h 119414"/>
                <a:gd name="connsiteX29" fmla="*/ 186655 w 216764"/>
                <a:gd name="connsiteY29" fmla="*/ 10071 h 119414"/>
                <a:gd name="connsiteX30" fmla="*/ 157512 w 216764"/>
                <a:gd name="connsiteY30" fmla="*/ 75 h 119414"/>
                <a:gd name="connsiteX31" fmla="*/ 117268 w 216764"/>
                <a:gd name="connsiteY31" fmla="*/ 26551 h 119414"/>
                <a:gd name="connsiteX32" fmla="*/ 80354 w 216764"/>
                <a:gd name="connsiteY32" fmla="*/ 75 h 119414"/>
                <a:gd name="connsiteX33" fmla="*/ 39277 w 216764"/>
                <a:gd name="connsiteY33" fmla="*/ 28442 h 119414"/>
                <a:gd name="connsiteX34" fmla="*/ 39277 w 216764"/>
                <a:gd name="connsiteY34" fmla="*/ 75 h 119414"/>
                <a:gd name="connsiteX35" fmla="*/ 143 w 216764"/>
                <a:gd name="connsiteY35" fmla="*/ 3047 h 119414"/>
                <a:gd name="connsiteX36" fmla="*/ 143 w 216764"/>
                <a:gd name="connsiteY36" fmla="*/ 11422 h 119414"/>
                <a:gd name="connsiteX37" fmla="*/ 21792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92" y="26551"/>
                  </a:moveTo>
                  <a:lnTo>
                    <a:pt x="21792" y="98957"/>
                  </a:lnTo>
                  <a:cubicBezTo>
                    <a:pt x="21792" y="111114"/>
                    <a:pt x="18739" y="111114"/>
                    <a:pt x="143" y="111114"/>
                  </a:cubicBezTo>
                  <a:lnTo>
                    <a:pt x="143" y="119490"/>
                  </a:lnTo>
                  <a:cubicBezTo>
                    <a:pt x="9857" y="119219"/>
                    <a:pt x="24012" y="118679"/>
                    <a:pt x="31506" y="118679"/>
                  </a:cubicBezTo>
                  <a:cubicBezTo>
                    <a:pt x="38722" y="118679"/>
                    <a:pt x="53155" y="119219"/>
                    <a:pt x="62591" y="119490"/>
                  </a:cubicBezTo>
                  <a:lnTo>
                    <a:pt x="62591" y="111114"/>
                  </a:lnTo>
                  <a:cubicBezTo>
                    <a:pt x="43996" y="111114"/>
                    <a:pt x="40943" y="111114"/>
                    <a:pt x="40943" y="98957"/>
                  </a:cubicBezTo>
                  <a:lnTo>
                    <a:pt x="40943" y="49246"/>
                  </a:lnTo>
                  <a:cubicBezTo>
                    <a:pt x="40943" y="21148"/>
                    <a:pt x="60649" y="6018"/>
                    <a:pt x="78412" y="6018"/>
                  </a:cubicBezTo>
                  <a:cubicBezTo>
                    <a:pt x="95897" y="6018"/>
                    <a:pt x="98950" y="20608"/>
                    <a:pt x="98950" y="36007"/>
                  </a:cubicBezTo>
                  <a:lnTo>
                    <a:pt x="98950" y="98957"/>
                  </a:lnTo>
                  <a:cubicBezTo>
                    <a:pt x="98950" y="111114"/>
                    <a:pt x="95897" y="111114"/>
                    <a:pt x="77301" y="111114"/>
                  </a:cubicBezTo>
                  <a:lnTo>
                    <a:pt x="77301" y="119490"/>
                  </a:lnTo>
                  <a:cubicBezTo>
                    <a:pt x="87016" y="119219"/>
                    <a:pt x="101170" y="118679"/>
                    <a:pt x="108664" y="118679"/>
                  </a:cubicBezTo>
                  <a:cubicBezTo>
                    <a:pt x="115880" y="118679"/>
                    <a:pt x="130313" y="119219"/>
                    <a:pt x="139749" y="119490"/>
                  </a:cubicBezTo>
                  <a:lnTo>
                    <a:pt x="139749" y="111114"/>
                  </a:lnTo>
                  <a:cubicBezTo>
                    <a:pt x="121154" y="111114"/>
                    <a:pt x="118101" y="111114"/>
                    <a:pt x="118101" y="98957"/>
                  </a:cubicBezTo>
                  <a:lnTo>
                    <a:pt x="118101" y="49246"/>
                  </a:lnTo>
                  <a:cubicBezTo>
                    <a:pt x="118101" y="21148"/>
                    <a:pt x="137807" y="6018"/>
                    <a:pt x="155570" y="6018"/>
                  </a:cubicBezTo>
                  <a:cubicBezTo>
                    <a:pt x="173055" y="6018"/>
                    <a:pt x="176108" y="20608"/>
                    <a:pt x="176108" y="36007"/>
                  </a:cubicBezTo>
                  <a:lnTo>
                    <a:pt x="176108" y="98957"/>
                  </a:lnTo>
                  <a:cubicBezTo>
                    <a:pt x="176108" y="111114"/>
                    <a:pt x="173055" y="111114"/>
                    <a:pt x="154459" y="111114"/>
                  </a:cubicBezTo>
                  <a:lnTo>
                    <a:pt x="154459" y="119490"/>
                  </a:lnTo>
                  <a:cubicBezTo>
                    <a:pt x="164174" y="119219"/>
                    <a:pt x="178329" y="118679"/>
                    <a:pt x="185822" y="118679"/>
                  </a:cubicBezTo>
                  <a:cubicBezTo>
                    <a:pt x="193039" y="118679"/>
                    <a:pt x="207471" y="119219"/>
                    <a:pt x="216908" y="119490"/>
                  </a:cubicBezTo>
                  <a:lnTo>
                    <a:pt x="216908" y="111114"/>
                  </a:lnTo>
                  <a:cubicBezTo>
                    <a:pt x="202475" y="111114"/>
                    <a:pt x="195536" y="111114"/>
                    <a:pt x="195259" y="103009"/>
                  </a:cubicBezTo>
                  <a:lnTo>
                    <a:pt x="195259" y="51407"/>
                  </a:lnTo>
                  <a:cubicBezTo>
                    <a:pt x="195259" y="28172"/>
                    <a:pt x="195259" y="19797"/>
                    <a:pt x="186655" y="10071"/>
                  </a:cubicBezTo>
                  <a:cubicBezTo>
                    <a:pt x="182769" y="5478"/>
                    <a:pt x="173610" y="75"/>
                    <a:pt x="157512" y="75"/>
                  </a:cubicBezTo>
                  <a:cubicBezTo>
                    <a:pt x="134199" y="75"/>
                    <a:pt x="121986" y="16285"/>
                    <a:pt x="117268" y="26551"/>
                  </a:cubicBezTo>
                  <a:cubicBezTo>
                    <a:pt x="113383" y="3047"/>
                    <a:pt x="92844" y="75"/>
                    <a:pt x="80354" y="75"/>
                  </a:cubicBezTo>
                  <a:cubicBezTo>
                    <a:pt x="60094" y="75"/>
                    <a:pt x="47049" y="11692"/>
                    <a:pt x="39277" y="28442"/>
                  </a:cubicBezTo>
                  <a:lnTo>
                    <a:pt x="39277" y="75"/>
                  </a:lnTo>
                  <a:lnTo>
                    <a:pt x="143" y="3047"/>
                  </a:lnTo>
                  <a:lnTo>
                    <a:pt x="143" y="11422"/>
                  </a:lnTo>
                  <a:cubicBezTo>
                    <a:pt x="19572" y="11422"/>
                    <a:pt x="21792" y="13313"/>
                    <a:pt x="21792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0" name="Freeform 7619">
              <a:extLst>
                <a:ext uri="{FF2B5EF4-FFF2-40B4-BE49-F238E27FC236}">
                  <a16:creationId xmlns:a16="http://schemas.microsoft.com/office/drawing/2014/main" id="{10A6FF29-50CA-B4D3-CA01-1B53A987773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772268" y="4445233"/>
              <a:ext cx="107410" cy="124007"/>
            </a:xfrm>
            <a:custGeom>
              <a:avLst/>
              <a:gdLst>
                <a:gd name="connsiteX0" fmla="*/ 23466 w 107410"/>
                <a:gd name="connsiteY0" fmla="*/ 53028 h 124007"/>
                <a:gd name="connsiteX1" fmla="*/ 57881 w 107410"/>
                <a:gd name="connsiteY1" fmla="*/ 6018 h 124007"/>
                <a:gd name="connsiteX2" fmla="*/ 89244 w 107410"/>
                <a:gd name="connsiteY2" fmla="*/ 53028 h 124007"/>
                <a:gd name="connsiteX3" fmla="*/ 23466 w 107410"/>
                <a:gd name="connsiteY3" fmla="*/ 53028 h 124007"/>
                <a:gd name="connsiteX4" fmla="*/ 23188 w 107410"/>
                <a:gd name="connsiteY4" fmla="*/ 58701 h 124007"/>
                <a:gd name="connsiteX5" fmla="*/ 100624 w 107410"/>
                <a:gd name="connsiteY5" fmla="*/ 58701 h 124007"/>
                <a:gd name="connsiteX6" fmla="*/ 107562 w 107410"/>
                <a:gd name="connsiteY6" fmla="*/ 53028 h 124007"/>
                <a:gd name="connsiteX7" fmla="*/ 57881 w 107410"/>
                <a:gd name="connsiteY7" fmla="*/ 75 h 124007"/>
                <a:gd name="connsiteX8" fmla="*/ 152 w 107410"/>
                <a:gd name="connsiteY8" fmla="*/ 61673 h 124007"/>
                <a:gd name="connsiteX9" fmla="*/ 61212 w 107410"/>
                <a:gd name="connsiteY9" fmla="*/ 124082 h 124007"/>
                <a:gd name="connsiteX10" fmla="*/ 107562 w 107410"/>
                <a:gd name="connsiteY10" fmla="*/ 88960 h 124007"/>
                <a:gd name="connsiteX11" fmla="*/ 103954 w 107410"/>
                <a:gd name="connsiteY11" fmla="*/ 85718 h 124007"/>
                <a:gd name="connsiteX12" fmla="*/ 100346 w 107410"/>
                <a:gd name="connsiteY12" fmla="*/ 89501 h 124007"/>
                <a:gd name="connsiteX13" fmla="*/ 62877 w 107410"/>
                <a:gd name="connsiteY13" fmla="*/ 117328 h 124007"/>
                <a:gd name="connsiteX14" fmla="*/ 31514 w 107410"/>
                <a:gd name="connsiteY14" fmla="*/ 99227 h 124007"/>
                <a:gd name="connsiteX15" fmla="*/ 23188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66" y="53028"/>
                  </a:moveTo>
                  <a:cubicBezTo>
                    <a:pt x="25131" y="12773"/>
                    <a:pt x="48445" y="6018"/>
                    <a:pt x="57881" y="6018"/>
                  </a:cubicBezTo>
                  <a:cubicBezTo>
                    <a:pt x="86469" y="6018"/>
                    <a:pt x="89244" y="42491"/>
                    <a:pt x="89244" y="53028"/>
                  </a:cubicBezTo>
                  <a:lnTo>
                    <a:pt x="23466" y="53028"/>
                  </a:lnTo>
                  <a:close/>
                  <a:moveTo>
                    <a:pt x="23188" y="58701"/>
                  </a:moveTo>
                  <a:lnTo>
                    <a:pt x="100624" y="58701"/>
                  </a:lnTo>
                  <a:cubicBezTo>
                    <a:pt x="106730" y="58701"/>
                    <a:pt x="107562" y="58701"/>
                    <a:pt x="107562" y="53028"/>
                  </a:cubicBezTo>
                  <a:cubicBezTo>
                    <a:pt x="107562" y="26281"/>
                    <a:pt x="92575" y="75"/>
                    <a:pt x="57881" y="75"/>
                  </a:cubicBezTo>
                  <a:cubicBezTo>
                    <a:pt x="25686" y="75"/>
                    <a:pt x="152" y="27902"/>
                    <a:pt x="152" y="61673"/>
                  </a:cubicBezTo>
                  <a:cubicBezTo>
                    <a:pt x="152" y="97876"/>
                    <a:pt x="29294" y="124082"/>
                    <a:pt x="61212" y="124082"/>
                  </a:cubicBezTo>
                  <a:cubicBezTo>
                    <a:pt x="95073" y="124082"/>
                    <a:pt x="107562" y="94094"/>
                    <a:pt x="107562" y="88960"/>
                  </a:cubicBezTo>
                  <a:cubicBezTo>
                    <a:pt x="107562" y="86259"/>
                    <a:pt x="105342" y="85718"/>
                    <a:pt x="103954" y="85718"/>
                  </a:cubicBezTo>
                  <a:cubicBezTo>
                    <a:pt x="101456" y="85718"/>
                    <a:pt x="100901" y="87339"/>
                    <a:pt x="100346" y="89501"/>
                  </a:cubicBezTo>
                  <a:cubicBezTo>
                    <a:pt x="90632" y="117328"/>
                    <a:pt x="65653" y="117328"/>
                    <a:pt x="62877" y="117328"/>
                  </a:cubicBezTo>
                  <a:cubicBezTo>
                    <a:pt x="49000" y="117328"/>
                    <a:pt x="37898" y="109223"/>
                    <a:pt x="31514" y="99227"/>
                  </a:cubicBezTo>
                  <a:cubicBezTo>
                    <a:pt x="23188" y="86259"/>
                    <a:pt x="23188" y="68428"/>
                    <a:pt x="23188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1" name="Freeform 7620">
              <a:extLst>
                <a:ext uri="{FF2B5EF4-FFF2-40B4-BE49-F238E27FC236}">
                  <a16:creationId xmlns:a16="http://schemas.microsoft.com/office/drawing/2014/main" id="{03786CFC-5E0F-FE95-655D-91827A9F5E2A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7017099" y="4378771"/>
              <a:ext cx="139606" cy="187497"/>
            </a:xfrm>
            <a:custGeom>
              <a:avLst/>
              <a:gdLst>
                <a:gd name="connsiteX0" fmla="*/ 21809 w 139606"/>
                <a:gd name="connsiteY0" fmla="*/ 167039 h 187497"/>
                <a:gd name="connsiteX1" fmla="*/ 160 w 139606"/>
                <a:gd name="connsiteY1" fmla="*/ 179197 h 187497"/>
                <a:gd name="connsiteX2" fmla="*/ 160 w 139606"/>
                <a:gd name="connsiteY2" fmla="*/ 187572 h 187497"/>
                <a:gd name="connsiteX3" fmla="*/ 31523 w 139606"/>
                <a:gd name="connsiteY3" fmla="*/ 186762 h 187497"/>
                <a:gd name="connsiteX4" fmla="*/ 62608 w 139606"/>
                <a:gd name="connsiteY4" fmla="*/ 187572 h 187497"/>
                <a:gd name="connsiteX5" fmla="*/ 62608 w 139606"/>
                <a:gd name="connsiteY5" fmla="*/ 179197 h 187497"/>
                <a:gd name="connsiteX6" fmla="*/ 40960 w 139606"/>
                <a:gd name="connsiteY6" fmla="*/ 167039 h 187497"/>
                <a:gd name="connsiteX7" fmla="*/ 40960 w 139606"/>
                <a:gd name="connsiteY7" fmla="*/ 117328 h 187497"/>
                <a:gd name="connsiteX8" fmla="*/ 78429 w 139606"/>
                <a:gd name="connsiteY8" fmla="*/ 74101 h 187497"/>
                <a:gd name="connsiteX9" fmla="*/ 98967 w 139606"/>
                <a:gd name="connsiteY9" fmla="*/ 104090 h 187497"/>
                <a:gd name="connsiteX10" fmla="*/ 98967 w 139606"/>
                <a:gd name="connsiteY10" fmla="*/ 167039 h 187497"/>
                <a:gd name="connsiteX11" fmla="*/ 77318 w 139606"/>
                <a:gd name="connsiteY11" fmla="*/ 179197 h 187497"/>
                <a:gd name="connsiteX12" fmla="*/ 77318 w 139606"/>
                <a:gd name="connsiteY12" fmla="*/ 187572 h 187497"/>
                <a:gd name="connsiteX13" fmla="*/ 108681 w 139606"/>
                <a:gd name="connsiteY13" fmla="*/ 186762 h 187497"/>
                <a:gd name="connsiteX14" fmla="*/ 139767 w 139606"/>
                <a:gd name="connsiteY14" fmla="*/ 187572 h 187497"/>
                <a:gd name="connsiteX15" fmla="*/ 139767 w 139606"/>
                <a:gd name="connsiteY15" fmla="*/ 179197 h 187497"/>
                <a:gd name="connsiteX16" fmla="*/ 118118 w 139606"/>
                <a:gd name="connsiteY16" fmla="*/ 171092 h 187497"/>
                <a:gd name="connsiteX17" fmla="*/ 118118 w 139606"/>
                <a:gd name="connsiteY17" fmla="*/ 119490 h 187497"/>
                <a:gd name="connsiteX18" fmla="*/ 109514 w 139606"/>
                <a:gd name="connsiteY18" fmla="*/ 78154 h 187497"/>
                <a:gd name="connsiteX19" fmla="*/ 80371 w 139606"/>
                <a:gd name="connsiteY19" fmla="*/ 68157 h 187497"/>
                <a:gd name="connsiteX20" fmla="*/ 40127 w 139606"/>
                <a:gd name="connsiteY20" fmla="*/ 94634 h 187497"/>
                <a:gd name="connsiteX21" fmla="*/ 40127 w 139606"/>
                <a:gd name="connsiteY21" fmla="*/ 75 h 187497"/>
                <a:gd name="connsiteX22" fmla="*/ 160 w 139606"/>
                <a:gd name="connsiteY22" fmla="*/ 3047 h 187497"/>
                <a:gd name="connsiteX23" fmla="*/ 160 w 139606"/>
                <a:gd name="connsiteY23" fmla="*/ 11422 h 187497"/>
                <a:gd name="connsiteX24" fmla="*/ 21809 w 139606"/>
                <a:gd name="connsiteY24" fmla="*/ 26551 h 187497"/>
                <a:gd name="connsiteX25" fmla="*/ 21809 w 139606"/>
                <a:gd name="connsiteY25" fmla="*/ 167039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809" y="167039"/>
                  </a:moveTo>
                  <a:cubicBezTo>
                    <a:pt x="21809" y="179197"/>
                    <a:pt x="18756" y="179197"/>
                    <a:pt x="160" y="179197"/>
                  </a:cubicBezTo>
                  <a:lnTo>
                    <a:pt x="160" y="187572"/>
                  </a:lnTo>
                  <a:cubicBezTo>
                    <a:pt x="9875" y="187302"/>
                    <a:pt x="24029" y="186762"/>
                    <a:pt x="31523" y="186762"/>
                  </a:cubicBezTo>
                  <a:cubicBezTo>
                    <a:pt x="38739" y="186762"/>
                    <a:pt x="53172" y="187302"/>
                    <a:pt x="62608" y="187572"/>
                  </a:cubicBezTo>
                  <a:lnTo>
                    <a:pt x="62608" y="179197"/>
                  </a:lnTo>
                  <a:cubicBezTo>
                    <a:pt x="44013" y="179197"/>
                    <a:pt x="40960" y="179197"/>
                    <a:pt x="40960" y="167039"/>
                  </a:cubicBezTo>
                  <a:lnTo>
                    <a:pt x="40960" y="117328"/>
                  </a:lnTo>
                  <a:cubicBezTo>
                    <a:pt x="40960" y="89231"/>
                    <a:pt x="60666" y="74101"/>
                    <a:pt x="78429" y="74101"/>
                  </a:cubicBezTo>
                  <a:cubicBezTo>
                    <a:pt x="95914" y="74101"/>
                    <a:pt x="98967" y="88690"/>
                    <a:pt x="98967" y="104090"/>
                  </a:cubicBezTo>
                  <a:lnTo>
                    <a:pt x="98967" y="167039"/>
                  </a:lnTo>
                  <a:cubicBezTo>
                    <a:pt x="98967" y="179197"/>
                    <a:pt x="95914" y="179197"/>
                    <a:pt x="77318" y="179197"/>
                  </a:cubicBezTo>
                  <a:lnTo>
                    <a:pt x="77318" y="187572"/>
                  </a:lnTo>
                  <a:cubicBezTo>
                    <a:pt x="87033" y="187302"/>
                    <a:pt x="101187" y="186762"/>
                    <a:pt x="108681" y="186762"/>
                  </a:cubicBezTo>
                  <a:cubicBezTo>
                    <a:pt x="115897" y="186762"/>
                    <a:pt x="130330" y="187302"/>
                    <a:pt x="139767" y="187572"/>
                  </a:cubicBezTo>
                  <a:lnTo>
                    <a:pt x="139767" y="179197"/>
                  </a:lnTo>
                  <a:cubicBezTo>
                    <a:pt x="125334" y="179197"/>
                    <a:pt x="118395" y="179197"/>
                    <a:pt x="118118" y="171092"/>
                  </a:cubicBezTo>
                  <a:lnTo>
                    <a:pt x="118118" y="119490"/>
                  </a:lnTo>
                  <a:cubicBezTo>
                    <a:pt x="118118" y="96255"/>
                    <a:pt x="118118" y="87880"/>
                    <a:pt x="109514" y="78154"/>
                  </a:cubicBezTo>
                  <a:cubicBezTo>
                    <a:pt x="105628" y="73561"/>
                    <a:pt x="96469" y="68157"/>
                    <a:pt x="80371" y="68157"/>
                  </a:cubicBezTo>
                  <a:cubicBezTo>
                    <a:pt x="57058" y="68157"/>
                    <a:pt x="44845" y="84368"/>
                    <a:pt x="40127" y="94634"/>
                  </a:cubicBezTo>
                  <a:lnTo>
                    <a:pt x="40127" y="75"/>
                  </a:lnTo>
                  <a:lnTo>
                    <a:pt x="160" y="3047"/>
                  </a:lnTo>
                  <a:lnTo>
                    <a:pt x="160" y="11422"/>
                  </a:lnTo>
                  <a:cubicBezTo>
                    <a:pt x="19589" y="11422"/>
                    <a:pt x="21809" y="13313"/>
                    <a:pt x="21809" y="26551"/>
                  </a:cubicBezTo>
                  <a:lnTo>
                    <a:pt x="21809" y="16703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2" name="Freeform 7621">
              <a:extLst>
                <a:ext uri="{FF2B5EF4-FFF2-40B4-BE49-F238E27FC236}">
                  <a16:creationId xmlns:a16="http://schemas.microsoft.com/office/drawing/2014/main" id="{63498FF3-4247-EA33-411B-CFF60FDEFADB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170182" y="4445233"/>
              <a:ext cx="122953" cy="124007"/>
            </a:xfrm>
            <a:custGeom>
              <a:avLst/>
              <a:gdLst>
                <a:gd name="connsiteX0" fmla="*/ 123119 w 122953"/>
                <a:gd name="connsiteY0" fmla="*/ 63294 h 124007"/>
                <a:gd name="connsiteX1" fmla="*/ 61781 w 122953"/>
                <a:gd name="connsiteY1" fmla="*/ 75 h 124007"/>
                <a:gd name="connsiteX2" fmla="*/ 166 w 122953"/>
                <a:gd name="connsiteY2" fmla="*/ 63294 h 124007"/>
                <a:gd name="connsiteX3" fmla="*/ 61504 w 122953"/>
                <a:gd name="connsiteY3" fmla="*/ 124082 h 124007"/>
                <a:gd name="connsiteX4" fmla="*/ 123119 w 122953"/>
                <a:gd name="connsiteY4" fmla="*/ 63294 h 124007"/>
                <a:gd name="connsiteX5" fmla="*/ 61781 w 122953"/>
                <a:gd name="connsiteY5" fmla="*/ 117328 h 124007"/>
                <a:gd name="connsiteX6" fmla="*/ 30141 w 122953"/>
                <a:gd name="connsiteY6" fmla="*/ 99227 h 124007"/>
                <a:gd name="connsiteX7" fmla="*/ 23202 w 122953"/>
                <a:gd name="connsiteY7" fmla="*/ 61133 h 124007"/>
                <a:gd name="connsiteX8" fmla="*/ 29863 w 122953"/>
                <a:gd name="connsiteY8" fmla="*/ 24120 h 124007"/>
                <a:gd name="connsiteX9" fmla="*/ 61504 w 122953"/>
                <a:gd name="connsiteY9" fmla="*/ 6018 h 124007"/>
                <a:gd name="connsiteX10" fmla="*/ 92867 w 122953"/>
                <a:gd name="connsiteY10" fmla="*/ 23579 h 124007"/>
                <a:gd name="connsiteX11" fmla="*/ 100083 w 122953"/>
                <a:gd name="connsiteY11" fmla="*/ 61133 h 124007"/>
                <a:gd name="connsiteX12" fmla="*/ 93977 w 122953"/>
                <a:gd name="connsiteY12" fmla="*/ 97336 h 124007"/>
                <a:gd name="connsiteX13" fmla="*/ 61781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19" y="63294"/>
                  </a:moveTo>
                  <a:cubicBezTo>
                    <a:pt x="123119" y="28713"/>
                    <a:pt x="95365" y="75"/>
                    <a:pt x="61781" y="75"/>
                  </a:cubicBezTo>
                  <a:cubicBezTo>
                    <a:pt x="27088" y="75"/>
                    <a:pt x="166" y="29523"/>
                    <a:pt x="166" y="63294"/>
                  </a:cubicBezTo>
                  <a:cubicBezTo>
                    <a:pt x="166" y="98146"/>
                    <a:pt x="29031" y="124082"/>
                    <a:pt x="61504" y="124082"/>
                  </a:cubicBezTo>
                  <a:cubicBezTo>
                    <a:pt x="95087" y="124082"/>
                    <a:pt x="123119" y="97606"/>
                    <a:pt x="123119" y="63294"/>
                  </a:cubicBezTo>
                  <a:close/>
                  <a:moveTo>
                    <a:pt x="61781" y="117328"/>
                  </a:moveTo>
                  <a:cubicBezTo>
                    <a:pt x="49847" y="117328"/>
                    <a:pt x="37635" y="111655"/>
                    <a:pt x="30141" y="99227"/>
                  </a:cubicBezTo>
                  <a:cubicBezTo>
                    <a:pt x="23202" y="87339"/>
                    <a:pt x="23202" y="70859"/>
                    <a:pt x="23202" y="61133"/>
                  </a:cubicBezTo>
                  <a:cubicBezTo>
                    <a:pt x="23202" y="50596"/>
                    <a:pt x="23202" y="36007"/>
                    <a:pt x="29863" y="24120"/>
                  </a:cubicBezTo>
                  <a:cubicBezTo>
                    <a:pt x="37357" y="11692"/>
                    <a:pt x="50402" y="6018"/>
                    <a:pt x="61504" y="6018"/>
                  </a:cubicBezTo>
                  <a:cubicBezTo>
                    <a:pt x="73716" y="6018"/>
                    <a:pt x="85650" y="11962"/>
                    <a:pt x="92867" y="23579"/>
                  </a:cubicBezTo>
                  <a:cubicBezTo>
                    <a:pt x="100083" y="35197"/>
                    <a:pt x="100083" y="50867"/>
                    <a:pt x="100083" y="61133"/>
                  </a:cubicBezTo>
                  <a:cubicBezTo>
                    <a:pt x="100083" y="70859"/>
                    <a:pt x="100083" y="85448"/>
                    <a:pt x="93977" y="97336"/>
                  </a:cubicBezTo>
                  <a:cubicBezTo>
                    <a:pt x="87871" y="109493"/>
                    <a:pt x="75659" y="117328"/>
                    <a:pt x="61781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3" name="Freeform 7622">
              <a:extLst>
                <a:ext uri="{FF2B5EF4-FFF2-40B4-BE49-F238E27FC236}">
                  <a16:creationId xmlns:a16="http://schemas.microsoft.com/office/drawing/2014/main" id="{D823282D-2E5E-C6CF-7807-1CD5A4CC96E0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7308956" y="4446854"/>
              <a:ext cx="93255" cy="119414"/>
            </a:xfrm>
            <a:custGeom>
              <a:avLst/>
              <a:gdLst>
                <a:gd name="connsiteX0" fmla="*/ 38750 w 93255"/>
                <a:gd name="connsiteY0" fmla="*/ 29793 h 119414"/>
                <a:gd name="connsiteX1" fmla="*/ 38750 w 93255"/>
                <a:gd name="connsiteY1" fmla="*/ 75 h 119414"/>
                <a:gd name="connsiteX2" fmla="*/ 171 w 93255"/>
                <a:gd name="connsiteY2" fmla="*/ 3047 h 119414"/>
                <a:gd name="connsiteX3" fmla="*/ 171 w 93255"/>
                <a:gd name="connsiteY3" fmla="*/ 11422 h 119414"/>
                <a:gd name="connsiteX4" fmla="*/ 21820 w 93255"/>
                <a:gd name="connsiteY4" fmla="*/ 26551 h 119414"/>
                <a:gd name="connsiteX5" fmla="*/ 21820 w 93255"/>
                <a:gd name="connsiteY5" fmla="*/ 98957 h 119414"/>
                <a:gd name="connsiteX6" fmla="*/ 171 w 93255"/>
                <a:gd name="connsiteY6" fmla="*/ 111114 h 119414"/>
                <a:gd name="connsiteX7" fmla="*/ 171 w 93255"/>
                <a:gd name="connsiteY7" fmla="*/ 119490 h 119414"/>
                <a:gd name="connsiteX8" fmla="*/ 31811 w 93255"/>
                <a:gd name="connsiteY8" fmla="*/ 118679 h 119414"/>
                <a:gd name="connsiteX9" fmla="*/ 67060 w 93255"/>
                <a:gd name="connsiteY9" fmla="*/ 119490 h 119414"/>
                <a:gd name="connsiteX10" fmla="*/ 67060 w 93255"/>
                <a:gd name="connsiteY10" fmla="*/ 111114 h 119414"/>
                <a:gd name="connsiteX11" fmla="*/ 61231 w 93255"/>
                <a:gd name="connsiteY11" fmla="*/ 111114 h 119414"/>
                <a:gd name="connsiteX12" fmla="*/ 40138 w 93255"/>
                <a:gd name="connsiteY12" fmla="*/ 98416 h 119414"/>
                <a:gd name="connsiteX13" fmla="*/ 40138 w 93255"/>
                <a:gd name="connsiteY13" fmla="*/ 56810 h 119414"/>
                <a:gd name="connsiteX14" fmla="*/ 72888 w 93255"/>
                <a:gd name="connsiteY14" fmla="*/ 6018 h 119414"/>
                <a:gd name="connsiteX15" fmla="*/ 75941 w 93255"/>
                <a:gd name="connsiteY15" fmla="*/ 6289 h 119414"/>
                <a:gd name="connsiteX16" fmla="*/ 69558 w 93255"/>
                <a:gd name="connsiteY16" fmla="*/ 16825 h 119414"/>
                <a:gd name="connsiteX17" fmla="*/ 81492 w 93255"/>
                <a:gd name="connsiteY17" fmla="*/ 28442 h 119414"/>
                <a:gd name="connsiteX18" fmla="*/ 93427 w 93255"/>
                <a:gd name="connsiteY18" fmla="*/ 16555 h 119414"/>
                <a:gd name="connsiteX19" fmla="*/ 72888 w 93255"/>
                <a:gd name="connsiteY19" fmla="*/ 75 h 119414"/>
                <a:gd name="connsiteX20" fmla="*/ 38750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50" y="29793"/>
                  </a:moveTo>
                  <a:lnTo>
                    <a:pt x="38750" y="75"/>
                  </a:lnTo>
                  <a:lnTo>
                    <a:pt x="171" y="3047"/>
                  </a:lnTo>
                  <a:lnTo>
                    <a:pt x="171" y="11422"/>
                  </a:lnTo>
                  <a:cubicBezTo>
                    <a:pt x="19599" y="11422"/>
                    <a:pt x="21820" y="13313"/>
                    <a:pt x="21820" y="26551"/>
                  </a:cubicBezTo>
                  <a:lnTo>
                    <a:pt x="21820" y="98957"/>
                  </a:lnTo>
                  <a:cubicBezTo>
                    <a:pt x="21820" y="111114"/>
                    <a:pt x="18767" y="111114"/>
                    <a:pt x="171" y="111114"/>
                  </a:cubicBezTo>
                  <a:lnTo>
                    <a:pt x="171" y="119490"/>
                  </a:lnTo>
                  <a:cubicBezTo>
                    <a:pt x="10995" y="119219"/>
                    <a:pt x="24040" y="118679"/>
                    <a:pt x="31811" y="118679"/>
                  </a:cubicBezTo>
                  <a:cubicBezTo>
                    <a:pt x="42913" y="118679"/>
                    <a:pt x="55958" y="118679"/>
                    <a:pt x="67060" y="119490"/>
                  </a:cubicBezTo>
                  <a:lnTo>
                    <a:pt x="67060" y="111114"/>
                  </a:lnTo>
                  <a:lnTo>
                    <a:pt x="61231" y="111114"/>
                  </a:lnTo>
                  <a:cubicBezTo>
                    <a:pt x="40693" y="111114"/>
                    <a:pt x="40138" y="108142"/>
                    <a:pt x="40138" y="98416"/>
                  </a:cubicBezTo>
                  <a:lnTo>
                    <a:pt x="40138" y="56810"/>
                  </a:lnTo>
                  <a:cubicBezTo>
                    <a:pt x="40138" y="30064"/>
                    <a:pt x="51795" y="6018"/>
                    <a:pt x="72888" y="6018"/>
                  </a:cubicBezTo>
                  <a:cubicBezTo>
                    <a:pt x="74831" y="6018"/>
                    <a:pt x="75386" y="6018"/>
                    <a:pt x="75941" y="6289"/>
                  </a:cubicBezTo>
                  <a:cubicBezTo>
                    <a:pt x="75109" y="6559"/>
                    <a:pt x="69558" y="9801"/>
                    <a:pt x="69558" y="16825"/>
                  </a:cubicBezTo>
                  <a:cubicBezTo>
                    <a:pt x="69558" y="24390"/>
                    <a:pt x="75386" y="28442"/>
                    <a:pt x="81492" y="28442"/>
                  </a:cubicBezTo>
                  <a:cubicBezTo>
                    <a:pt x="86488" y="28442"/>
                    <a:pt x="93427" y="25200"/>
                    <a:pt x="93427" y="16555"/>
                  </a:cubicBezTo>
                  <a:cubicBezTo>
                    <a:pt x="93427" y="7910"/>
                    <a:pt x="84823" y="75"/>
                    <a:pt x="72888" y="75"/>
                  </a:cubicBezTo>
                  <a:cubicBezTo>
                    <a:pt x="52627" y="75"/>
                    <a:pt x="42636" y="18176"/>
                    <a:pt x="38750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4" name="Freeform 7623">
              <a:extLst>
                <a:ext uri="{FF2B5EF4-FFF2-40B4-BE49-F238E27FC236}">
                  <a16:creationId xmlns:a16="http://schemas.microsoft.com/office/drawing/2014/main" id="{472A4DE7-F1EF-19B1-D5DD-B9C493B9964F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419050" y="4385525"/>
              <a:ext cx="59395" cy="180743"/>
            </a:xfrm>
            <a:custGeom>
              <a:avLst/>
              <a:gdLst>
                <a:gd name="connsiteX0" fmla="*/ 40142 w 59395"/>
                <a:gd name="connsiteY0" fmla="*/ 61403 h 180743"/>
                <a:gd name="connsiteX1" fmla="*/ 1285 w 59395"/>
                <a:gd name="connsiteY1" fmla="*/ 64375 h 180743"/>
                <a:gd name="connsiteX2" fmla="*/ 1285 w 59395"/>
                <a:gd name="connsiteY2" fmla="*/ 72750 h 180743"/>
                <a:gd name="connsiteX3" fmla="*/ 21823 w 59395"/>
                <a:gd name="connsiteY3" fmla="*/ 87610 h 180743"/>
                <a:gd name="connsiteX4" fmla="*/ 21823 w 59395"/>
                <a:gd name="connsiteY4" fmla="*/ 160285 h 180743"/>
                <a:gd name="connsiteX5" fmla="*/ 175 w 59395"/>
                <a:gd name="connsiteY5" fmla="*/ 172443 h 180743"/>
                <a:gd name="connsiteX6" fmla="*/ 175 w 59395"/>
                <a:gd name="connsiteY6" fmla="*/ 180818 h 180743"/>
                <a:gd name="connsiteX7" fmla="*/ 30705 w 59395"/>
                <a:gd name="connsiteY7" fmla="*/ 180007 h 180743"/>
                <a:gd name="connsiteX8" fmla="*/ 59570 w 59395"/>
                <a:gd name="connsiteY8" fmla="*/ 180818 h 180743"/>
                <a:gd name="connsiteX9" fmla="*/ 59570 w 59395"/>
                <a:gd name="connsiteY9" fmla="*/ 172443 h 180743"/>
                <a:gd name="connsiteX10" fmla="*/ 40142 w 59395"/>
                <a:gd name="connsiteY10" fmla="*/ 160555 h 180743"/>
                <a:gd name="connsiteX11" fmla="*/ 40142 w 59395"/>
                <a:gd name="connsiteY11" fmla="*/ 61403 h 180743"/>
                <a:gd name="connsiteX12" fmla="*/ 41252 w 59395"/>
                <a:gd name="connsiteY12" fmla="*/ 14394 h 180743"/>
                <a:gd name="connsiteX13" fmla="*/ 26542 w 59395"/>
                <a:gd name="connsiteY13" fmla="*/ 75 h 180743"/>
                <a:gd name="connsiteX14" fmla="*/ 11832 w 59395"/>
                <a:gd name="connsiteY14" fmla="*/ 14394 h 180743"/>
                <a:gd name="connsiteX15" fmla="*/ 26542 w 59395"/>
                <a:gd name="connsiteY15" fmla="*/ 28713 h 180743"/>
                <a:gd name="connsiteX16" fmla="*/ 41252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42" y="61403"/>
                  </a:moveTo>
                  <a:lnTo>
                    <a:pt x="1285" y="64375"/>
                  </a:lnTo>
                  <a:lnTo>
                    <a:pt x="1285" y="72750"/>
                  </a:lnTo>
                  <a:cubicBezTo>
                    <a:pt x="19326" y="72750"/>
                    <a:pt x="21823" y="74371"/>
                    <a:pt x="21823" y="87610"/>
                  </a:cubicBezTo>
                  <a:lnTo>
                    <a:pt x="21823" y="160285"/>
                  </a:lnTo>
                  <a:cubicBezTo>
                    <a:pt x="21823" y="172443"/>
                    <a:pt x="18770" y="172443"/>
                    <a:pt x="175" y="172443"/>
                  </a:cubicBezTo>
                  <a:lnTo>
                    <a:pt x="175" y="180818"/>
                  </a:lnTo>
                  <a:cubicBezTo>
                    <a:pt x="9056" y="180548"/>
                    <a:pt x="24044" y="180007"/>
                    <a:pt x="30705" y="180007"/>
                  </a:cubicBezTo>
                  <a:cubicBezTo>
                    <a:pt x="40419" y="180007"/>
                    <a:pt x="50133" y="180548"/>
                    <a:pt x="59570" y="180818"/>
                  </a:cubicBezTo>
                  <a:lnTo>
                    <a:pt x="59570" y="172443"/>
                  </a:lnTo>
                  <a:cubicBezTo>
                    <a:pt x="41252" y="172443"/>
                    <a:pt x="40142" y="171092"/>
                    <a:pt x="40142" y="160555"/>
                  </a:cubicBezTo>
                  <a:lnTo>
                    <a:pt x="40142" y="61403"/>
                  </a:lnTo>
                  <a:close/>
                  <a:moveTo>
                    <a:pt x="41252" y="14394"/>
                  </a:moveTo>
                  <a:cubicBezTo>
                    <a:pt x="41252" y="5748"/>
                    <a:pt x="34313" y="75"/>
                    <a:pt x="26542" y="75"/>
                  </a:cubicBezTo>
                  <a:cubicBezTo>
                    <a:pt x="17938" y="75"/>
                    <a:pt x="11832" y="7369"/>
                    <a:pt x="11832" y="14394"/>
                  </a:cubicBezTo>
                  <a:cubicBezTo>
                    <a:pt x="11832" y="21688"/>
                    <a:pt x="17938" y="28713"/>
                    <a:pt x="26542" y="28713"/>
                  </a:cubicBezTo>
                  <a:cubicBezTo>
                    <a:pt x="34313" y="28713"/>
                    <a:pt x="41252" y="23039"/>
                    <a:pt x="41252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5" name="Freeform 7624">
              <a:extLst>
                <a:ext uri="{FF2B5EF4-FFF2-40B4-BE49-F238E27FC236}">
                  <a16:creationId xmlns:a16="http://schemas.microsoft.com/office/drawing/2014/main" id="{CD558C91-9484-7A48-E5D4-97293B6BFCFE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494759" y="4449826"/>
              <a:ext cx="103525" cy="116442"/>
            </a:xfrm>
            <a:custGeom>
              <a:avLst/>
              <a:gdLst>
                <a:gd name="connsiteX0" fmla="*/ 100650 w 103525"/>
                <a:gd name="connsiteY0" fmla="*/ 8180 h 116442"/>
                <a:gd name="connsiteX1" fmla="*/ 103147 w 103525"/>
                <a:gd name="connsiteY1" fmla="*/ 3587 h 116442"/>
                <a:gd name="connsiteX2" fmla="*/ 95931 w 103525"/>
                <a:gd name="connsiteY2" fmla="*/ 75 h 116442"/>
                <a:gd name="connsiteX3" fmla="*/ 7116 w 103525"/>
                <a:gd name="connsiteY3" fmla="*/ 75 h 116442"/>
                <a:gd name="connsiteX4" fmla="*/ 4063 w 103525"/>
                <a:gd name="connsiteY4" fmla="*/ 43572 h 116442"/>
                <a:gd name="connsiteX5" fmla="*/ 11002 w 103525"/>
                <a:gd name="connsiteY5" fmla="*/ 43572 h 116442"/>
                <a:gd name="connsiteX6" fmla="*/ 48471 w 103525"/>
                <a:gd name="connsiteY6" fmla="*/ 6018 h 116442"/>
                <a:gd name="connsiteX7" fmla="*/ 80111 w 103525"/>
                <a:gd name="connsiteY7" fmla="*/ 6018 h 116442"/>
                <a:gd name="connsiteX8" fmla="*/ 2676 w 103525"/>
                <a:gd name="connsiteY8" fmla="*/ 107872 h 116442"/>
                <a:gd name="connsiteX9" fmla="*/ 178 w 103525"/>
                <a:gd name="connsiteY9" fmla="*/ 112735 h 116442"/>
                <a:gd name="connsiteX10" fmla="*/ 7394 w 103525"/>
                <a:gd name="connsiteY10" fmla="*/ 116518 h 116442"/>
                <a:gd name="connsiteX11" fmla="*/ 98984 w 103525"/>
                <a:gd name="connsiteY11" fmla="*/ 116518 h 116442"/>
                <a:gd name="connsiteX12" fmla="*/ 103703 w 103525"/>
                <a:gd name="connsiteY12" fmla="*/ 65996 h 116442"/>
                <a:gd name="connsiteX13" fmla="*/ 96764 w 103525"/>
                <a:gd name="connsiteY13" fmla="*/ 65996 h 116442"/>
                <a:gd name="connsiteX14" fmla="*/ 56242 w 103525"/>
                <a:gd name="connsiteY14" fmla="*/ 109763 h 116442"/>
                <a:gd name="connsiteX15" fmla="*/ 23492 w 103525"/>
                <a:gd name="connsiteY15" fmla="*/ 109763 h 116442"/>
                <a:gd name="connsiteX16" fmla="*/ 100650 w 103525"/>
                <a:gd name="connsiteY16" fmla="*/ 8180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525" h="116442">
                  <a:moveTo>
                    <a:pt x="100650" y="8180"/>
                  </a:moveTo>
                  <a:cubicBezTo>
                    <a:pt x="103147" y="5208"/>
                    <a:pt x="103147" y="4668"/>
                    <a:pt x="103147" y="3587"/>
                  </a:cubicBezTo>
                  <a:cubicBezTo>
                    <a:pt x="103147" y="75"/>
                    <a:pt x="100927" y="75"/>
                    <a:pt x="95931" y="75"/>
                  </a:cubicBezTo>
                  <a:lnTo>
                    <a:pt x="7116" y="75"/>
                  </a:lnTo>
                  <a:lnTo>
                    <a:pt x="4063" y="43572"/>
                  </a:lnTo>
                  <a:lnTo>
                    <a:pt x="11002" y="43572"/>
                  </a:lnTo>
                  <a:cubicBezTo>
                    <a:pt x="12667" y="16015"/>
                    <a:pt x="17941" y="6018"/>
                    <a:pt x="48471" y="6018"/>
                  </a:cubicBezTo>
                  <a:lnTo>
                    <a:pt x="80111" y="6018"/>
                  </a:lnTo>
                  <a:lnTo>
                    <a:pt x="2676" y="107872"/>
                  </a:lnTo>
                  <a:cubicBezTo>
                    <a:pt x="178" y="110844"/>
                    <a:pt x="178" y="111384"/>
                    <a:pt x="178" y="112735"/>
                  </a:cubicBezTo>
                  <a:cubicBezTo>
                    <a:pt x="178" y="116518"/>
                    <a:pt x="2120" y="116518"/>
                    <a:pt x="7394" y="116518"/>
                  </a:cubicBezTo>
                  <a:lnTo>
                    <a:pt x="98984" y="116518"/>
                  </a:lnTo>
                  <a:lnTo>
                    <a:pt x="103703" y="65996"/>
                  </a:lnTo>
                  <a:lnTo>
                    <a:pt x="96764" y="65996"/>
                  </a:lnTo>
                  <a:cubicBezTo>
                    <a:pt x="94266" y="97876"/>
                    <a:pt x="88438" y="109763"/>
                    <a:pt x="56242" y="109763"/>
                  </a:cubicBezTo>
                  <a:lnTo>
                    <a:pt x="23492" y="109763"/>
                  </a:lnTo>
                  <a:lnTo>
                    <a:pt x="100650" y="8180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6" name="Freeform 7625">
              <a:extLst>
                <a:ext uri="{FF2B5EF4-FFF2-40B4-BE49-F238E27FC236}">
                  <a16:creationId xmlns:a16="http://schemas.microsoft.com/office/drawing/2014/main" id="{26290A1C-D018-6D85-3CC4-FF8CF7A41A72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618113" y="4445233"/>
              <a:ext cx="122953" cy="124007"/>
            </a:xfrm>
            <a:custGeom>
              <a:avLst/>
              <a:gdLst>
                <a:gd name="connsiteX0" fmla="*/ 123135 w 122953"/>
                <a:gd name="connsiteY0" fmla="*/ 63294 h 124007"/>
                <a:gd name="connsiteX1" fmla="*/ 61797 w 122953"/>
                <a:gd name="connsiteY1" fmla="*/ 75 h 124007"/>
                <a:gd name="connsiteX2" fmla="*/ 182 w 122953"/>
                <a:gd name="connsiteY2" fmla="*/ 63294 h 124007"/>
                <a:gd name="connsiteX3" fmla="*/ 61520 w 122953"/>
                <a:gd name="connsiteY3" fmla="*/ 124082 h 124007"/>
                <a:gd name="connsiteX4" fmla="*/ 123135 w 122953"/>
                <a:gd name="connsiteY4" fmla="*/ 63294 h 124007"/>
                <a:gd name="connsiteX5" fmla="*/ 61797 w 122953"/>
                <a:gd name="connsiteY5" fmla="*/ 117328 h 124007"/>
                <a:gd name="connsiteX6" fmla="*/ 30157 w 122953"/>
                <a:gd name="connsiteY6" fmla="*/ 99227 h 124007"/>
                <a:gd name="connsiteX7" fmla="*/ 23218 w 122953"/>
                <a:gd name="connsiteY7" fmla="*/ 61133 h 124007"/>
                <a:gd name="connsiteX8" fmla="*/ 29880 w 122953"/>
                <a:gd name="connsiteY8" fmla="*/ 24120 h 124007"/>
                <a:gd name="connsiteX9" fmla="*/ 61520 w 122953"/>
                <a:gd name="connsiteY9" fmla="*/ 6018 h 124007"/>
                <a:gd name="connsiteX10" fmla="*/ 92883 w 122953"/>
                <a:gd name="connsiteY10" fmla="*/ 23579 h 124007"/>
                <a:gd name="connsiteX11" fmla="*/ 100099 w 122953"/>
                <a:gd name="connsiteY11" fmla="*/ 61133 h 124007"/>
                <a:gd name="connsiteX12" fmla="*/ 93993 w 122953"/>
                <a:gd name="connsiteY12" fmla="*/ 97336 h 124007"/>
                <a:gd name="connsiteX13" fmla="*/ 61797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35" y="63294"/>
                  </a:moveTo>
                  <a:cubicBezTo>
                    <a:pt x="123135" y="28713"/>
                    <a:pt x="95381" y="75"/>
                    <a:pt x="61797" y="75"/>
                  </a:cubicBezTo>
                  <a:cubicBezTo>
                    <a:pt x="27104" y="75"/>
                    <a:pt x="182" y="29523"/>
                    <a:pt x="182" y="63294"/>
                  </a:cubicBezTo>
                  <a:cubicBezTo>
                    <a:pt x="182" y="98146"/>
                    <a:pt x="29047" y="124082"/>
                    <a:pt x="61520" y="124082"/>
                  </a:cubicBezTo>
                  <a:cubicBezTo>
                    <a:pt x="95103" y="124082"/>
                    <a:pt x="123135" y="97606"/>
                    <a:pt x="123135" y="63294"/>
                  </a:cubicBezTo>
                  <a:close/>
                  <a:moveTo>
                    <a:pt x="61797" y="117328"/>
                  </a:moveTo>
                  <a:cubicBezTo>
                    <a:pt x="49863" y="117328"/>
                    <a:pt x="37651" y="111655"/>
                    <a:pt x="30157" y="99227"/>
                  </a:cubicBezTo>
                  <a:cubicBezTo>
                    <a:pt x="23218" y="87339"/>
                    <a:pt x="23218" y="70859"/>
                    <a:pt x="23218" y="61133"/>
                  </a:cubicBezTo>
                  <a:cubicBezTo>
                    <a:pt x="23218" y="50596"/>
                    <a:pt x="23218" y="36007"/>
                    <a:pt x="29880" y="24120"/>
                  </a:cubicBezTo>
                  <a:cubicBezTo>
                    <a:pt x="37373" y="11692"/>
                    <a:pt x="50418" y="6018"/>
                    <a:pt x="61520" y="6018"/>
                  </a:cubicBezTo>
                  <a:cubicBezTo>
                    <a:pt x="73732" y="6018"/>
                    <a:pt x="85666" y="11962"/>
                    <a:pt x="92883" y="23579"/>
                  </a:cubicBezTo>
                  <a:cubicBezTo>
                    <a:pt x="100099" y="35197"/>
                    <a:pt x="100099" y="50867"/>
                    <a:pt x="100099" y="61133"/>
                  </a:cubicBezTo>
                  <a:cubicBezTo>
                    <a:pt x="100099" y="70859"/>
                    <a:pt x="100099" y="85448"/>
                    <a:pt x="93993" y="97336"/>
                  </a:cubicBezTo>
                  <a:cubicBezTo>
                    <a:pt x="87887" y="109493"/>
                    <a:pt x="75675" y="117328"/>
                    <a:pt x="61797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7" name="Freeform 7626">
              <a:extLst>
                <a:ext uri="{FF2B5EF4-FFF2-40B4-BE49-F238E27FC236}">
                  <a16:creationId xmlns:a16="http://schemas.microsoft.com/office/drawing/2014/main" id="{19E7C7DA-76FD-BAD2-00B5-F48C3604493B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7757997" y="4446854"/>
              <a:ext cx="139606" cy="119414"/>
            </a:xfrm>
            <a:custGeom>
              <a:avLst/>
              <a:gdLst>
                <a:gd name="connsiteX0" fmla="*/ 21836 w 139606"/>
                <a:gd name="connsiteY0" fmla="*/ 26551 h 119414"/>
                <a:gd name="connsiteX1" fmla="*/ 21836 w 139606"/>
                <a:gd name="connsiteY1" fmla="*/ 98957 h 119414"/>
                <a:gd name="connsiteX2" fmla="*/ 187 w 139606"/>
                <a:gd name="connsiteY2" fmla="*/ 111114 h 119414"/>
                <a:gd name="connsiteX3" fmla="*/ 187 w 139606"/>
                <a:gd name="connsiteY3" fmla="*/ 119490 h 119414"/>
                <a:gd name="connsiteX4" fmla="*/ 31550 w 139606"/>
                <a:gd name="connsiteY4" fmla="*/ 118679 h 119414"/>
                <a:gd name="connsiteX5" fmla="*/ 62635 w 139606"/>
                <a:gd name="connsiteY5" fmla="*/ 119490 h 119414"/>
                <a:gd name="connsiteX6" fmla="*/ 62635 w 139606"/>
                <a:gd name="connsiteY6" fmla="*/ 111114 h 119414"/>
                <a:gd name="connsiteX7" fmla="*/ 40986 w 139606"/>
                <a:gd name="connsiteY7" fmla="*/ 98957 h 119414"/>
                <a:gd name="connsiteX8" fmla="*/ 40986 w 139606"/>
                <a:gd name="connsiteY8" fmla="*/ 49246 h 119414"/>
                <a:gd name="connsiteX9" fmla="*/ 78455 w 139606"/>
                <a:gd name="connsiteY9" fmla="*/ 6018 h 119414"/>
                <a:gd name="connsiteX10" fmla="*/ 98994 w 139606"/>
                <a:gd name="connsiteY10" fmla="*/ 36007 h 119414"/>
                <a:gd name="connsiteX11" fmla="*/ 98994 w 139606"/>
                <a:gd name="connsiteY11" fmla="*/ 98957 h 119414"/>
                <a:gd name="connsiteX12" fmla="*/ 77345 w 139606"/>
                <a:gd name="connsiteY12" fmla="*/ 111114 h 119414"/>
                <a:gd name="connsiteX13" fmla="*/ 77345 w 139606"/>
                <a:gd name="connsiteY13" fmla="*/ 119490 h 119414"/>
                <a:gd name="connsiteX14" fmla="*/ 108708 w 139606"/>
                <a:gd name="connsiteY14" fmla="*/ 118679 h 119414"/>
                <a:gd name="connsiteX15" fmla="*/ 139793 w 139606"/>
                <a:gd name="connsiteY15" fmla="*/ 119490 h 119414"/>
                <a:gd name="connsiteX16" fmla="*/ 139793 w 139606"/>
                <a:gd name="connsiteY16" fmla="*/ 111114 h 119414"/>
                <a:gd name="connsiteX17" fmla="*/ 118144 w 139606"/>
                <a:gd name="connsiteY17" fmla="*/ 103009 h 119414"/>
                <a:gd name="connsiteX18" fmla="*/ 118144 w 139606"/>
                <a:gd name="connsiteY18" fmla="*/ 51407 h 119414"/>
                <a:gd name="connsiteX19" fmla="*/ 109541 w 139606"/>
                <a:gd name="connsiteY19" fmla="*/ 10071 h 119414"/>
                <a:gd name="connsiteX20" fmla="*/ 80398 w 139606"/>
                <a:gd name="connsiteY20" fmla="*/ 75 h 119414"/>
                <a:gd name="connsiteX21" fmla="*/ 39321 w 139606"/>
                <a:gd name="connsiteY21" fmla="*/ 28442 h 119414"/>
                <a:gd name="connsiteX22" fmla="*/ 39321 w 139606"/>
                <a:gd name="connsiteY22" fmla="*/ 75 h 119414"/>
                <a:gd name="connsiteX23" fmla="*/ 187 w 139606"/>
                <a:gd name="connsiteY23" fmla="*/ 3047 h 119414"/>
                <a:gd name="connsiteX24" fmla="*/ 187 w 139606"/>
                <a:gd name="connsiteY24" fmla="*/ 11422 h 119414"/>
                <a:gd name="connsiteX25" fmla="*/ 21836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36" y="26551"/>
                  </a:moveTo>
                  <a:lnTo>
                    <a:pt x="21836" y="98957"/>
                  </a:lnTo>
                  <a:cubicBezTo>
                    <a:pt x="21836" y="111114"/>
                    <a:pt x="18783" y="111114"/>
                    <a:pt x="187" y="111114"/>
                  </a:cubicBezTo>
                  <a:lnTo>
                    <a:pt x="187" y="119490"/>
                  </a:lnTo>
                  <a:cubicBezTo>
                    <a:pt x="9901" y="119219"/>
                    <a:pt x="24056" y="118679"/>
                    <a:pt x="31550" y="118679"/>
                  </a:cubicBezTo>
                  <a:cubicBezTo>
                    <a:pt x="38766" y="118679"/>
                    <a:pt x="53198" y="119219"/>
                    <a:pt x="62635" y="119490"/>
                  </a:cubicBezTo>
                  <a:lnTo>
                    <a:pt x="62635" y="111114"/>
                  </a:lnTo>
                  <a:cubicBezTo>
                    <a:pt x="44039" y="111114"/>
                    <a:pt x="40986" y="111114"/>
                    <a:pt x="40986" y="98957"/>
                  </a:cubicBezTo>
                  <a:lnTo>
                    <a:pt x="40986" y="49246"/>
                  </a:lnTo>
                  <a:cubicBezTo>
                    <a:pt x="40986" y="21148"/>
                    <a:pt x="60692" y="6018"/>
                    <a:pt x="78455" y="6018"/>
                  </a:cubicBezTo>
                  <a:cubicBezTo>
                    <a:pt x="95941" y="6018"/>
                    <a:pt x="98994" y="20608"/>
                    <a:pt x="98994" y="36007"/>
                  </a:cubicBezTo>
                  <a:lnTo>
                    <a:pt x="98994" y="98957"/>
                  </a:lnTo>
                  <a:cubicBezTo>
                    <a:pt x="98994" y="111114"/>
                    <a:pt x="95941" y="111114"/>
                    <a:pt x="77345" y="111114"/>
                  </a:cubicBezTo>
                  <a:lnTo>
                    <a:pt x="77345" y="119490"/>
                  </a:lnTo>
                  <a:cubicBezTo>
                    <a:pt x="87059" y="119219"/>
                    <a:pt x="101214" y="118679"/>
                    <a:pt x="108708" y="118679"/>
                  </a:cubicBezTo>
                  <a:cubicBezTo>
                    <a:pt x="115924" y="118679"/>
                    <a:pt x="130357" y="119219"/>
                    <a:pt x="139793" y="119490"/>
                  </a:cubicBezTo>
                  <a:lnTo>
                    <a:pt x="139793" y="111114"/>
                  </a:lnTo>
                  <a:cubicBezTo>
                    <a:pt x="125361" y="111114"/>
                    <a:pt x="118422" y="111114"/>
                    <a:pt x="118144" y="103009"/>
                  </a:cubicBezTo>
                  <a:lnTo>
                    <a:pt x="118144" y="51407"/>
                  </a:lnTo>
                  <a:cubicBezTo>
                    <a:pt x="118144" y="28172"/>
                    <a:pt x="118144" y="19797"/>
                    <a:pt x="109541" y="10071"/>
                  </a:cubicBezTo>
                  <a:cubicBezTo>
                    <a:pt x="105655" y="5478"/>
                    <a:pt x="96496" y="75"/>
                    <a:pt x="80398" y="75"/>
                  </a:cubicBezTo>
                  <a:cubicBezTo>
                    <a:pt x="60137" y="75"/>
                    <a:pt x="47092" y="11692"/>
                    <a:pt x="39321" y="28442"/>
                  </a:cubicBezTo>
                  <a:lnTo>
                    <a:pt x="39321" y="75"/>
                  </a:lnTo>
                  <a:lnTo>
                    <a:pt x="187" y="3047"/>
                  </a:lnTo>
                  <a:lnTo>
                    <a:pt x="187" y="11422"/>
                  </a:lnTo>
                  <a:cubicBezTo>
                    <a:pt x="19615" y="11422"/>
                    <a:pt x="21836" y="13313"/>
                    <a:pt x="21836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8" name="Freeform 7627">
              <a:extLst>
                <a:ext uri="{FF2B5EF4-FFF2-40B4-BE49-F238E27FC236}">
                  <a16:creationId xmlns:a16="http://schemas.microsoft.com/office/drawing/2014/main" id="{9CD8EDDF-DFA8-8CDA-613B-03C65B67A49E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8030336" y="4383364"/>
              <a:ext cx="188731" cy="182904"/>
            </a:xfrm>
            <a:custGeom>
              <a:avLst/>
              <a:gdLst>
                <a:gd name="connsiteX0" fmla="*/ 112048 w 188731"/>
                <a:gd name="connsiteY0" fmla="*/ 18987 h 182904"/>
                <a:gd name="connsiteX1" fmla="*/ 118432 w 188731"/>
                <a:gd name="connsiteY1" fmla="*/ 8990 h 182904"/>
                <a:gd name="connsiteX2" fmla="*/ 135917 w 188731"/>
                <a:gd name="connsiteY2" fmla="*/ 8450 h 182904"/>
                <a:gd name="connsiteX3" fmla="*/ 176439 w 188731"/>
                <a:gd name="connsiteY3" fmla="*/ 30604 h 182904"/>
                <a:gd name="connsiteX4" fmla="*/ 174219 w 188731"/>
                <a:gd name="connsiteY4" fmla="*/ 52217 h 182904"/>
                <a:gd name="connsiteX5" fmla="*/ 173386 w 188731"/>
                <a:gd name="connsiteY5" fmla="*/ 57351 h 182904"/>
                <a:gd name="connsiteX6" fmla="*/ 176717 w 188731"/>
                <a:gd name="connsiteY6" fmla="*/ 60863 h 182904"/>
                <a:gd name="connsiteX7" fmla="*/ 180880 w 188731"/>
                <a:gd name="connsiteY7" fmla="*/ 54649 h 182904"/>
                <a:gd name="connsiteX8" fmla="*/ 188374 w 188731"/>
                <a:gd name="connsiteY8" fmla="*/ 7639 h 182904"/>
                <a:gd name="connsiteX9" fmla="*/ 188929 w 188731"/>
                <a:gd name="connsiteY9" fmla="*/ 3047 h 182904"/>
                <a:gd name="connsiteX10" fmla="*/ 181435 w 188731"/>
                <a:gd name="connsiteY10" fmla="*/ 75 h 182904"/>
                <a:gd name="connsiteX11" fmla="*/ 27396 w 188731"/>
                <a:gd name="connsiteY11" fmla="*/ 75 h 182904"/>
                <a:gd name="connsiteX12" fmla="*/ 18515 w 188731"/>
                <a:gd name="connsiteY12" fmla="*/ 5478 h 182904"/>
                <a:gd name="connsiteX13" fmla="*/ 1862 w 188731"/>
                <a:gd name="connsiteY13" fmla="*/ 53028 h 182904"/>
                <a:gd name="connsiteX14" fmla="*/ 197 w 188731"/>
                <a:gd name="connsiteY14" fmla="*/ 57891 h 182904"/>
                <a:gd name="connsiteX15" fmla="*/ 3527 w 188731"/>
                <a:gd name="connsiteY15" fmla="*/ 60863 h 182904"/>
                <a:gd name="connsiteX16" fmla="*/ 8246 w 188731"/>
                <a:gd name="connsiteY16" fmla="*/ 55189 h 182904"/>
                <a:gd name="connsiteX17" fmla="*/ 71526 w 188731"/>
                <a:gd name="connsiteY17" fmla="*/ 8450 h 182904"/>
                <a:gd name="connsiteX18" fmla="*/ 82351 w 188731"/>
                <a:gd name="connsiteY18" fmla="*/ 8450 h 182904"/>
                <a:gd name="connsiteX19" fmla="*/ 90122 w 188731"/>
                <a:gd name="connsiteY19" fmla="*/ 11692 h 182904"/>
                <a:gd name="connsiteX20" fmla="*/ 89012 w 188731"/>
                <a:gd name="connsiteY20" fmla="*/ 17366 h 182904"/>
                <a:gd name="connsiteX21" fmla="*/ 51821 w 188731"/>
                <a:gd name="connsiteY21" fmla="*/ 161636 h 182904"/>
                <a:gd name="connsiteX22" fmla="*/ 18792 w 188731"/>
                <a:gd name="connsiteY22" fmla="*/ 174604 h 182904"/>
                <a:gd name="connsiteX23" fmla="*/ 7136 w 188731"/>
                <a:gd name="connsiteY23" fmla="*/ 179737 h 182904"/>
                <a:gd name="connsiteX24" fmla="*/ 11854 w 188731"/>
                <a:gd name="connsiteY24" fmla="*/ 182979 h 182904"/>
                <a:gd name="connsiteX25" fmla="*/ 34613 w 188731"/>
                <a:gd name="connsiteY25" fmla="*/ 182439 h 182904"/>
                <a:gd name="connsiteX26" fmla="*/ 58204 w 188731"/>
                <a:gd name="connsiteY26" fmla="*/ 182169 h 182904"/>
                <a:gd name="connsiteX27" fmla="*/ 81241 w 188731"/>
                <a:gd name="connsiteY27" fmla="*/ 182439 h 182904"/>
                <a:gd name="connsiteX28" fmla="*/ 105387 w 188731"/>
                <a:gd name="connsiteY28" fmla="*/ 182979 h 182904"/>
                <a:gd name="connsiteX29" fmla="*/ 111493 w 188731"/>
                <a:gd name="connsiteY29" fmla="*/ 177576 h 182904"/>
                <a:gd name="connsiteX30" fmla="*/ 102057 w 188731"/>
                <a:gd name="connsiteY30" fmla="*/ 174604 h 182904"/>
                <a:gd name="connsiteX31" fmla="*/ 84294 w 188731"/>
                <a:gd name="connsiteY31" fmla="*/ 174064 h 182904"/>
                <a:gd name="connsiteX32" fmla="*/ 74024 w 188731"/>
                <a:gd name="connsiteY32" fmla="*/ 168120 h 182904"/>
                <a:gd name="connsiteX33" fmla="*/ 75135 w 188731"/>
                <a:gd name="connsiteY33" fmla="*/ 162446 h 182904"/>
                <a:gd name="connsiteX34" fmla="*/ 112048 w 188731"/>
                <a:gd name="connsiteY34" fmla="*/ 18987 h 1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731" h="182904">
                  <a:moveTo>
                    <a:pt x="112048" y="18987"/>
                  </a:moveTo>
                  <a:cubicBezTo>
                    <a:pt x="113991" y="11422"/>
                    <a:pt x="115101" y="9801"/>
                    <a:pt x="118432" y="8990"/>
                  </a:cubicBezTo>
                  <a:cubicBezTo>
                    <a:pt x="120930" y="8450"/>
                    <a:pt x="130089" y="8450"/>
                    <a:pt x="135917" y="8450"/>
                  </a:cubicBezTo>
                  <a:cubicBezTo>
                    <a:pt x="163950" y="8450"/>
                    <a:pt x="176439" y="9531"/>
                    <a:pt x="176439" y="30604"/>
                  </a:cubicBezTo>
                  <a:cubicBezTo>
                    <a:pt x="176439" y="34656"/>
                    <a:pt x="175329" y="45193"/>
                    <a:pt x="174219" y="52217"/>
                  </a:cubicBezTo>
                  <a:cubicBezTo>
                    <a:pt x="173941" y="53298"/>
                    <a:pt x="173386" y="56540"/>
                    <a:pt x="173386" y="57351"/>
                  </a:cubicBezTo>
                  <a:cubicBezTo>
                    <a:pt x="173386" y="58972"/>
                    <a:pt x="174219" y="60863"/>
                    <a:pt x="176717" y="60863"/>
                  </a:cubicBezTo>
                  <a:cubicBezTo>
                    <a:pt x="179770" y="60863"/>
                    <a:pt x="180325" y="58701"/>
                    <a:pt x="180880" y="54649"/>
                  </a:cubicBezTo>
                  <a:lnTo>
                    <a:pt x="188374" y="7639"/>
                  </a:lnTo>
                  <a:cubicBezTo>
                    <a:pt x="188651" y="6559"/>
                    <a:pt x="188929" y="3857"/>
                    <a:pt x="188929" y="3047"/>
                  </a:cubicBezTo>
                  <a:cubicBezTo>
                    <a:pt x="188929" y="75"/>
                    <a:pt x="186153" y="75"/>
                    <a:pt x="181435" y="75"/>
                  </a:cubicBezTo>
                  <a:lnTo>
                    <a:pt x="27396" y="75"/>
                  </a:lnTo>
                  <a:cubicBezTo>
                    <a:pt x="20735" y="75"/>
                    <a:pt x="20458" y="345"/>
                    <a:pt x="18515" y="5478"/>
                  </a:cubicBezTo>
                  <a:lnTo>
                    <a:pt x="1862" y="53028"/>
                  </a:lnTo>
                  <a:cubicBezTo>
                    <a:pt x="1585" y="53568"/>
                    <a:pt x="197" y="57351"/>
                    <a:pt x="197" y="57891"/>
                  </a:cubicBezTo>
                  <a:cubicBezTo>
                    <a:pt x="197" y="59512"/>
                    <a:pt x="1585" y="60863"/>
                    <a:pt x="3527" y="60863"/>
                  </a:cubicBezTo>
                  <a:cubicBezTo>
                    <a:pt x="6303" y="60863"/>
                    <a:pt x="6580" y="59512"/>
                    <a:pt x="8246" y="55189"/>
                  </a:cubicBezTo>
                  <a:cubicBezTo>
                    <a:pt x="23233" y="13313"/>
                    <a:pt x="30449" y="8450"/>
                    <a:pt x="71526" y="8450"/>
                  </a:cubicBezTo>
                  <a:lnTo>
                    <a:pt x="82351" y="8450"/>
                  </a:lnTo>
                  <a:cubicBezTo>
                    <a:pt x="90122" y="8450"/>
                    <a:pt x="90122" y="9531"/>
                    <a:pt x="90122" y="11692"/>
                  </a:cubicBezTo>
                  <a:cubicBezTo>
                    <a:pt x="90122" y="13313"/>
                    <a:pt x="89289" y="16555"/>
                    <a:pt x="89012" y="17366"/>
                  </a:cubicBezTo>
                  <a:lnTo>
                    <a:pt x="51821" y="161636"/>
                  </a:lnTo>
                  <a:cubicBezTo>
                    <a:pt x="49323" y="171632"/>
                    <a:pt x="48490" y="174604"/>
                    <a:pt x="18792" y="174604"/>
                  </a:cubicBezTo>
                  <a:cubicBezTo>
                    <a:pt x="8801" y="174604"/>
                    <a:pt x="7136" y="174604"/>
                    <a:pt x="7136" y="179737"/>
                  </a:cubicBezTo>
                  <a:cubicBezTo>
                    <a:pt x="7136" y="182979"/>
                    <a:pt x="10189" y="182979"/>
                    <a:pt x="11854" y="182979"/>
                  </a:cubicBezTo>
                  <a:cubicBezTo>
                    <a:pt x="19348" y="182979"/>
                    <a:pt x="27119" y="182439"/>
                    <a:pt x="34613" y="182439"/>
                  </a:cubicBezTo>
                  <a:cubicBezTo>
                    <a:pt x="42384" y="182439"/>
                    <a:pt x="50433" y="182169"/>
                    <a:pt x="58204" y="182169"/>
                  </a:cubicBezTo>
                  <a:cubicBezTo>
                    <a:pt x="65975" y="182169"/>
                    <a:pt x="73747" y="182439"/>
                    <a:pt x="81241" y="182439"/>
                  </a:cubicBezTo>
                  <a:cubicBezTo>
                    <a:pt x="89289" y="182439"/>
                    <a:pt x="97616" y="182979"/>
                    <a:pt x="105387" y="182979"/>
                  </a:cubicBezTo>
                  <a:cubicBezTo>
                    <a:pt x="108163" y="182979"/>
                    <a:pt x="111493" y="182979"/>
                    <a:pt x="111493" y="177576"/>
                  </a:cubicBezTo>
                  <a:cubicBezTo>
                    <a:pt x="111493" y="174604"/>
                    <a:pt x="109273" y="174604"/>
                    <a:pt x="102057" y="174604"/>
                  </a:cubicBezTo>
                  <a:cubicBezTo>
                    <a:pt x="95118" y="174604"/>
                    <a:pt x="91510" y="174604"/>
                    <a:pt x="84294" y="174064"/>
                  </a:cubicBezTo>
                  <a:cubicBezTo>
                    <a:pt x="76245" y="173253"/>
                    <a:pt x="74024" y="172443"/>
                    <a:pt x="74024" y="168120"/>
                  </a:cubicBezTo>
                  <a:cubicBezTo>
                    <a:pt x="74024" y="167850"/>
                    <a:pt x="74024" y="166499"/>
                    <a:pt x="75135" y="162446"/>
                  </a:cubicBezTo>
                  <a:lnTo>
                    <a:pt x="112048" y="189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9" name="Freeform 7628">
              <a:extLst>
                <a:ext uri="{FF2B5EF4-FFF2-40B4-BE49-F238E27FC236}">
                  <a16:creationId xmlns:a16="http://schemas.microsoft.com/office/drawing/2014/main" id="{222C9105-5627-13F2-EF26-82E0533E8228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8353939" y="4385525"/>
              <a:ext cx="59395" cy="180743"/>
            </a:xfrm>
            <a:custGeom>
              <a:avLst/>
              <a:gdLst>
                <a:gd name="connsiteX0" fmla="*/ 40175 w 59395"/>
                <a:gd name="connsiteY0" fmla="*/ 61403 h 180743"/>
                <a:gd name="connsiteX1" fmla="*/ 1319 w 59395"/>
                <a:gd name="connsiteY1" fmla="*/ 64375 h 180743"/>
                <a:gd name="connsiteX2" fmla="*/ 1319 w 59395"/>
                <a:gd name="connsiteY2" fmla="*/ 72750 h 180743"/>
                <a:gd name="connsiteX3" fmla="*/ 21857 w 59395"/>
                <a:gd name="connsiteY3" fmla="*/ 87610 h 180743"/>
                <a:gd name="connsiteX4" fmla="*/ 21857 w 59395"/>
                <a:gd name="connsiteY4" fmla="*/ 160285 h 180743"/>
                <a:gd name="connsiteX5" fmla="*/ 208 w 59395"/>
                <a:gd name="connsiteY5" fmla="*/ 172443 h 180743"/>
                <a:gd name="connsiteX6" fmla="*/ 208 w 59395"/>
                <a:gd name="connsiteY6" fmla="*/ 180818 h 180743"/>
                <a:gd name="connsiteX7" fmla="*/ 30739 w 59395"/>
                <a:gd name="connsiteY7" fmla="*/ 180007 h 180743"/>
                <a:gd name="connsiteX8" fmla="*/ 59603 w 59395"/>
                <a:gd name="connsiteY8" fmla="*/ 180818 h 180743"/>
                <a:gd name="connsiteX9" fmla="*/ 59603 w 59395"/>
                <a:gd name="connsiteY9" fmla="*/ 172443 h 180743"/>
                <a:gd name="connsiteX10" fmla="*/ 40175 w 59395"/>
                <a:gd name="connsiteY10" fmla="*/ 160555 h 180743"/>
                <a:gd name="connsiteX11" fmla="*/ 40175 w 59395"/>
                <a:gd name="connsiteY11" fmla="*/ 61403 h 180743"/>
                <a:gd name="connsiteX12" fmla="*/ 41285 w 59395"/>
                <a:gd name="connsiteY12" fmla="*/ 14394 h 180743"/>
                <a:gd name="connsiteX13" fmla="*/ 26575 w 59395"/>
                <a:gd name="connsiteY13" fmla="*/ 75 h 180743"/>
                <a:gd name="connsiteX14" fmla="*/ 11865 w 59395"/>
                <a:gd name="connsiteY14" fmla="*/ 14394 h 180743"/>
                <a:gd name="connsiteX15" fmla="*/ 26575 w 59395"/>
                <a:gd name="connsiteY15" fmla="*/ 28713 h 180743"/>
                <a:gd name="connsiteX16" fmla="*/ 41285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75" y="61403"/>
                  </a:moveTo>
                  <a:lnTo>
                    <a:pt x="1319" y="64375"/>
                  </a:lnTo>
                  <a:lnTo>
                    <a:pt x="1319" y="72750"/>
                  </a:lnTo>
                  <a:cubicBezTo>
                    <a:pt x="19359" y="72750"/>
                    <a:pt x="21857" y="74371"/>
                    <a:pt x="21857" y="87610"/>
                  </a:cubicBezTo>
                  <a:lnTo>
                    <a:pt x="21857" y="160285"/>
                  </a:lnTo>
                  <a:cubicBezTo>
                    <a:pt x="21857" y="172443"/>
                    <a:pt x="18804" y="172443"/>
                    <a:pt x="208" y="172443"/>
                  </a:cubicBezTo>
                  <a:lnTo>
                    <a:pt x="208" y="180818"/>
                  </a:lnTo>
                  <a:cubicBezTo>
                    <a:pt x="9090" y="180548"/>
                    <a:pt x="24077" y="180007"/>
                    <a:pt x="30739" y="180007"/>
                  </a:cubicBezTo>
                  <a:cubicBezTo>
                    <a:pt x="40453" y="180007"/>
                    <a:pt x="50167" y="180548"/>
                    <a:pt x="59603" y="180818"/>
                  </a:cubicBezTo>
                  <a:lnTo>
                    <a:pt x="59603" y="172443"/>
                  </a:lnTo>
                  <a:cubicBezTo>
                    <a:pt x="41285" y="172443"/>
                    <a:pt x="40175" y="171092"/>
                    <a:pt x="40175" y="160555"/>
                  </a:cubicBezTo>
                  <a:lnTo>
                    <a:pt x="40175" y="61403"/>
                  </a:lnTo>
                  <a:close/>
                  <a:moveTo>
                    <a:pt x="41285" y="14394"/>
                  </a:moveTo>
                  <a:cubicBezTo>
                    <a:pt x="41285" y="5748"/>
                    <a:pt x="34347" y="75"/>
                    <a:pt x="26575" y="75"/>
                  </a:cubicBezTo>
                  <a:cubicBezTo>
                    <a:pt x="17971" y="75"/>
                    <a:pt x="11865" y="7369"/>
                    <a:pt x="11865" y="14394"/>
                  </a:cubicBezTo>
                  <a:cubicBezTo>
                    <a:pt x="11865" y="21688"/>
                    <a:pt x="17971" y="28713"/>
                    <a:pt x="26575" y="28713"/>
                  </a:cubicBezTo>
                  <a:cubicBezTo>
                    <a:pt x="34347" y="28713"/>
                    <a:pt x="41285" y="23039"/>
                    <a:pt x="41285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0" name="Freeform 7629">
              <a:extLst>
                <a:ext uri="{FF2B5EF4-FFF2-40B4-BE49-F238E27FC236}">
                  <a16:creationId xmlns:a16="http://schemas.microsoft.com/office/drawing/2014/main" id="{50EFDB57-A17A-AA20-A932-887F1C333CED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8431036" y="4445233"/>
              <a:ext cx="90757" cy="124007"/>
            </a:xfrm>
            <a:custGeom>
              <a:avLst/>
              <a:gdLst>
                <a:gd name="connsiteX0" fmla="*/ 48782 w 90757"/>
                <a:gd name="connsiteY0" fmla="*/ 68698 h 124007"/>
                <a:gd name="connsiteX1" fmla="*/ 77647 w 90757"/>
                <a:gd name="connsiteY1" fmla="*/ 93553 h 124007"/>
                <a:gd name="connsiteX2" fmla="*/ 46284 w 90757"/>
                <a:gd name="connsiteY2" fmla="*/ 118139 h 124007"/>
                <a:gd name="connsiteX3" fmla="*/ 7705 w 90757"/>
                <a:gd name="connsiteY3" fmla="*/ 79775 h 124007"/>
                <a:gd name="connsiteX4" fmla="*/ 3819 w 90757"/>
                <a:gd name="connsiteY4" fmla="*/ 75182 h 124007"/>
                <a:gd name="connsiteX5" fmla="*/ 211 w 90757"/>
                <a:gd name="connsiteY5" fmla="*/ 81936 h 124007"/>
                <a:gd name="connsiteX6" fmla="*/ 211 w 90757"/>
                <a:gd name="connsiteY6" fmla="*/ 117598 h 124007"/>
                <a:gd name="connsiteX7" fmla="*/ 3264 w 90757"/>
                <a:gd name="connsiteY7" fmla="*/ 124082 h 124007"/>
                <a:gd name="connsiteX8" fmla="*/ 10203 w 90757"/>
                <a:gd name="connsiteY8" fmla="*/ 118679 h 124007"/>
                <a:gd name="connsiteX9" fmla="*/ 15754 w 90757"/>
                <a:gd name="connsiteY9" fmla="*/ 112465 h 124007"/>
                <a:gd name="connsiteX10" fmla="*/ 46284 w 90757"/>
                <a:gd name="connsiteY10" fmla="*/ 124082 h 124007"/>
                <a:gd name="connsiteX11" fmla="*/ 90969 w 90757"/>
                <a:gd name="connsiteY11" fmla="*/ 86529 h 124007"/>
                <a:gd name="connsiteX12" fmla="*/ 79312 w 90757"/>
                <a:gd name="connsiteY12" fmla="*/ 60863 h 124007"/>
                <a:gd name="connsiteX13" fmla="*/ 47672 w 90757"/>
                <a:gd name="connsiteY13" fmla="*/ 47895 h 124007"/>
                <a:gd name="connsiteX14" fmla="*/ 13533 w 90757"/>
                <a:gd name="connsiteY14" fmla="*/ 25741 h 124007"/>
                <a:gd name="connsiteX15" fmla="*/ 44619 w 90757"/>
                <a:gd name="connsiteY15" fmla="*/ 5208 h 124007"/>
                <a:gd name="connsiteX16" fmla="*/ 77092 w 90757"/>
                <a:gd name="connsiteY16" fmla="*/ 37898 h 124007"/>
                <a:gd name="connsiteX17" fmla="*/ 80422 w 90757"/>
                <a:gd name="connsiteY17" fmla="*/ 40330 h 124007"/>
                <a:gd name="connsiteX18" fmla="*/ 84030 w 90757"/>
                <a:gd name="connsiteY18" fmla="*/ 33846 h 124007"/>
                <a:gd name="connsiteX19" fmla="*/ 84030 w 90757"/>
                <a:gd name="connsiteY19" fmla="*/ 6559 h 124007"/>
                <a:gd name="connsiteX20" fmla="*/ 80977 w 90757"/>
                <a:gd name="connsiteY20" fmla="*/ 75 h 124007"/>
                <a:gd name="connsiteX21" fmla="*/ 75426 w 90757"/>
                <a:gd name="connsiteY21" fmla="*/ 3317 h 124007"/>
                <a:gd name="connsiteX22" fmla="*/ 70708 w 90757"/>
                <a:gd name="connsiteY22" fmla="*/ 7639 h 124007"/>
                <a:gd name="connsiteX23" fmla="*/ 44619 w 90757"/>
                <a:gd name="connsiteY23" fmla="*/ 75 h 124007"/>
                <a:gd name="connsiteX24" fmla="*/ 211 w 90757"/>
                <a:gd name="connsiteY24" fmla="*/ 33306 h 124007"/>
                <a:gd name="connsiteX25" fmla="*/ 12146 w 90757"/>
                <a:gd name="connsiteY25" fmla="*/ 56270 h 124007"/>
                <a:gd name="connsiteX26" fmla="*/ 48782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782" y="68698"/>
                  </a:moveTo>
                  <a:cubicBezTo>
                    <a:pt x="54888" y="69778"/>
                    <a:pt x="77647" y="74101"/>
                    <a:pt x="77647" y="93553"/>
                  </a:cubicBezTo>
                  <a:cubicBezTo>
                    <a:pt x="77647" y="107332"/>
                    <a:pt x="67933" y="118139"/>
                    <a:pt x="46284" y="118139"/>
                  </a:cubicBezTo>
                  <a:cubicBezTo>
                    <a:pt x="22970" y="118139"/>
                    <a:pt x="12978" y="102739"/>
                    <a:pt x="7705" y="79775"/>
                  </a:cubicBezTo>
                  <a:cubicBezTo>
                    <a:pt x="6872" y="76262"/>
                    <a:pt x="6595" y="75182"/>
                    <a:pt x="3819" y="75182"/>
                  </a:cubicBezTo>
                  <a:cubicBezTo>
                    <a:pt x="211" y="75182"/>
                    <a:pt x="211" y="77073"/>
                    <a:pt x="211" y="81936"/>
                  </a:cubicBezTo>
                  <a:lnTo>
                    <a:pt x="211" y="117598"/>
                  </a:lnTo>
                  <a:cubicBezTo>
                    <a:pt x="211" y="122191"/>
                    <a:pt x="211" y="124082"/>
                    <a:pt x="3264" y="124082"/>
                  </a:cubicBezTo>
                  <a:cubicBezTo>
                    <a:pt x="4652" y="124082"/>
                    <a:pt x="4929" y="123812"/>
                    <a:pt x="10203" y="118679"/>
                  </a:cubicBezTo>
                  <a:cubicBezTo>
                    <a:pt x="10758" y="118139"/>
                    <a:pt x="10758" y="117598"/>
                    <a:pt x="15754" y="112465"/>
                  </a:cubicBezTo>
                  <a:cubicBezTo>
                    <a:pt x="27966" y="123812"/>
                    <a:pt x="40455" y="124082"/>
                    <a:pt x="46284" y="124082"/>
                  </a:cubicBezTo>
                  <a:cubicBezTo>
                    <a:pt x="78202" y="124082"/>
                    <a:pt x="90969" y="105981"/>
                    <a:pt x="90969" y="86529"/>
                  </a:cubicBezTo>
                  <a:cubicBezTo>
                    <a:pt x="90969" y="72210"/>
                    <a:pt x="82643" y="64105"/>
                    <a:pt x="79312" y="60863"/>
                  </a:cubicBezTo>
                  <a:cubicBezTo>
                    <a:pt x="70153" y="52217"/>
                    <a:pt x="59329" y="50056"/>
                    <a:pt x="47672" y="47895"/>
                  </a:cubicBezTo>
                  <a:cubicBezTo>
                    <a:pt x="32129" y="44923"/>
                    <a:pt x="13533" y="41411"/>
                    <a:pt x="13533" y="25741"/>
                  </a:cubicBezTo>
                  <a:cubicBezTo>
                    <a:pt x="13533" y="16285"/>
                    <a:pt x="20750" y="5208"/>
                    <a:pt x="44619" y="5208"/>
                  </a:cubicBezTo>
                  <a:cubicBezTo>
                    <a:pt x="75149" y="5208"/>
                    <a:pt x="76537" y="29523"/>
                    <a:pt x="77092" y="37898"/>
                  </a:cubicBezTo>
                  <a:cubicBezTo>
                    <a:pt x="77369" y="40330"/>
                    <a:pt x="79867" y="40330"/>
                    <a:pt x="80422" y="40330"/>
                  </a:cubicBezTo>
                  <a:cubicBezTo>
                    <a:pt x="84030" y="40330"/>
                    <a:pt x="84030" y="38979"/>
                    <a:pt x="84030" y="33846"/>
                  </a:cubicBezTo>
                  <a:lnTo>
                    <a:pt x="84030" y="6559"/>
                  </a:lnTo>
                  <a:cubicBezTo>
                    <a:pt x="84030" y="1966"/>
                    <a:pt x="84030" y="75"/>
                    <a:pt x="80977" y="75"/>
                  </a:cubicBezTo>
                  <a:cubicBezTo>
                    <a:pt x="79590" y="75"/>
                    <a:pt x="79034" y="75"/>
                    <a:pt x="75426" y="3317"/>
                  </a:cubicBezTo>
                  <a:cubicBezTo>
                    <a:pt x="74594" y="4397"/>
                    <a:pt x="71818" y="6829"/>
                    <a:pt x="70708" y="7639"/>
                  </a:cubicBezTo>
                  <a:cubicBezTo>
                    <a:pt x="60161" y="75"/>
                    <a:pt x="48782" y="75"/>
                    <a:pt x="44619" y="75"/>
                  </a:cubicBezTo>
                  <a:cubicBezTo>
                    <a:pt x="10758" y="75"/>
                    <a:pt x="211" y="18176"/>
                    <a:pt x="211" y="33306"/>
                  </a:cubicBezTo>
                  <a:cubicBezTo>
                    <a:pt x="211" y="42761"/>
                    <a:pt x="4652" y="50326"/>
                    <a:pt x="12146" y="56270"/>
                  </a:cubicBezTo>
                  <a:cubicBezTo>
                    <a:pt x="21027" y="63294"/>
                    <a:pt x="28798" y="64915"/>
                    <a:pt x="48782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1" name="Freeform 7630">
              <a:extLst>
                <a:ext uri="{FF2B5EF4-FFF2-40B4-BE49-F238E27FC236}">
                  <a16:creationId xmlns:a16="http://schemas.microsoft.com/office/drawing/2014/main" id="{CBE203BD-2C90-AB42-D7C8-0A3ECDF51B0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8656993" y="4400115"/>
              <a:ext cx="86872" cy="169125"/>
            </a:xfrm>
            <a:custGeom>
              <a:avLst/>
              <a:gdLst>
                <a:gd name="connsiteX0" fmla="*/ 42962 w 86872"/>
                <a:gd name="connsiteY0" fmla="*/ 58161 h 169125"/>
                <a:gd name="connsiteX1" fmla="*/ 82651 w 86872"/>
                <a:gd name="connsiteY1" fmla="*/ 58161 h 169125"/>
                <a:gd name="connsiteX2" fmla="*/ 82651 w 86872"/>
                <a:gd name="connsiteY2" fmla="*/ 49786 h 169125"/>
                <a:gd name="connsiteX3" fmla="*/ 42962 w 86872"/>
                <a:gd name="connsiteY3" fmla="*/ 49786 h 169125"/>
                <a:gd name="connsiteX4" fmla="*/ 42962 w 86872"/>
                <a:gd name="connsiteY4" fmla="*/ 75 h 169125"/>
                <a:gd name="connsiteX5" fmla="*/ 36023 w 86872"/>
                <a:gd name="connsiteY5" fmla="*/ 75 h 169125"/>
                <a:gd name="connsiteX6" fmla="*/ 219 w 86872"/>
                <a:gd name="connsiteY6" fmla="*/ 52217 h 169125"/>
                <a:gd name="connsiteX7" fmla="*/ 219 w 86872"/>
                <a:gd name="connsiteY7" fmla="*/ 58161 h 169125"/>
                <a:gd name="connsiteX8" fmla="*/ 23811 w 86872"/>
                <a:gd name="connsiteY8" fmla="*/ 58161 h 169125"/>
                <a:gd name="connsiteX9" fmla="*/ 23811 w 86872"/>
                <a:gd name="connsiteY9" fmla="*/ 132728 h 169125"/>
                <a:gd name="connsiteX10" fmla="*/ 59614 w 86872"/>
                <a:gd name="connsiteY10" fmla="*/ 169201 h 169125"/>
                <a:gd name="connsiteX11" fmla="*/ 87092 w 86872"/>
                <a:gd name="connsiteY11" fmla="*/ 132728 h 169125"/>
                <a:gd name="connsiteX12" fmla="*/ 87092 w 86872"/>
                <a:gd name="connsiteY12" fmla="*/ 117328 h 169125"/>
                <a:gd name="connsiteX13" fmla="*/ 80153 w 86872"/>
                <a:gd name="connsiteY13" fmla="*/ 117328 h 169125"/>
                <a:gd name="connsiteX14" fmla="*/ 80153 w 86872"/>
                <a:gd name="connsiteY14" fmla="*/ 132187 h 169125"/>
                <a:gd name="connsiteX15" fmla="*/ 61557 w 86872"/>
                <a:gd name="connsiteY15" fmla="*/ 162446 h 169125"/>
                <a:gd name="connsiteX16" fmla="*/ 42962 w 86872"/>
                <a:gd name="connsiteY16" fmla="*/ 133268 h 169125"/>
                <a:gd name="connsiteX17" fmla="*/ 42962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962" y="58161"/>
                  </a:moveTo>
                  <a:lnTo>
                    <a:pt x="82651" y="58161"/>
                  </a:lnTo>
                  <a:lnTo>
                    <a:pt x="82651" y="49786"/>
                  </a:lnTo>
                  <a:lnTo>
                    <a:pt x="42962" y="49786"/>
                  </a:lnTo>
                  <a:lnTo>
                    <a:pt x="42962" y="75"/>
                  </a:lnTo>
                  <a:lnTo>
                    <a:pt x="36023" y="75"/>
                  </a:lnTo>
                  <a:cubicBezTo>
                    <a:pt x="35745" y="22229"/>
                    <a:pt x="27419" y="51137"/>
                    <a:pt x="219" y="52217"/>
                  </a:cubicBezTo>
                  <a:lnTo>
                    <a:pt x="219" y="58161"/>
                  </a:lnTo>
                  <a:lnTo>
                    <a:pt x="23811" y="58161"/>
                  </a:lnTo>
                  <a:lnTo>
                    <a:pt x="23811" y="132728"/>
                  </a:lnTo>
                  <a:cubicBezTo>
                    <a:pt x="23811" y="165959"/>
                    <a:pt x="49623" y="169201"/>
                    <a:pt x="59614" y="169201"/>
                  </a:cubicBezTo>
                  <a:cubicBezTo>
                    <a:pt x="79320" y="169201"/>
                    <a:pt x="87092" y="150019"/>
                    <a:pt x="87092" y="132728"/>
                  </a:cubicBezTo>
                  <a:lnTo>
                    <a:pt x="87092" y="117328"/>
                  </a:lnTo>
                  <a:lnTo>
                    <a:pt x="80153" y="117328"/>
                  </a:lnTo>
                  <a:lnTo>
                    <a:pt x="80153" y="132187"/>
                  </a:lnTo>
                  <a:cubicBezTo>
                    <a:pt x="80153" y="152180"/>
                    <a:pt x="71827" y="162446"/>
                    <a:pt x="61557" y="162446"/>
                  </a:cubicBezTo>
                  <a:cubicBezTo>
                    <a:pt x="42962" y="162446"/>
                    <a:pt x="42962" y="137861"/>
                    <a:pt x="42962" y="133268"/>
                  </a:cubicBezTo>
                  <a:lnTo>
                    <a:pt x="42962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2" name="Freeform 7631">
              <a:extLst>
                <a:ext uri="{FF2B5EF4-FFF2-40B4-BE49-F238E27FC236}">
                  <a16:creationId xmlns:a16="http://schemas.microsoft.com/office/drawing/2014/main" id="{04839746-468A-2595-7C4F-F9309F1E7987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8768536" y="4378771"/>
              <a:ext cx="139606" cy="187497"/>
            </a:xfrm>
            <a:custGeom>
              <a:avLst/>
              <a:gdLst>
                <a:gd name="connsiteX0" fmla="*/ 21872 w 139606"/>
                <a:gd name="connsiteY0" fmla="*/ 167039 h 187497"/>
                <a:gd name="connsiteX1" fmla="*/ 223 w 139606"/>
                <a:gd name="connsiteY1" fmla="*/ 179197 h 187497"/>
                <a:gd name="connsiteX2" fmla="*/ 223 w 139606"/>
                <a:gd name="connsiteY2" fmla="*/ 187572 h 187497"/>
                <a:gd name="connsiteX3" fmla="*/ 31586 w 139606"/>
                <a:gd name="connsiteY3" fmla="*/ 186762 h 187497"/>
                <a:gd name="connsiteX4" fmla="*/ 62671 w 139606"/>
                <a:gd name="connsiteY4" fmla="*/ 187572 h 187497"/>
                <a:gd name="connsiteX5" fmla="*/ 62671 w 139606"/>
                <a:gd name="connsiteY5" fmla="*/ 179197 h 187497"/>
                <a:gd name="connsiteX6" fmla="*/ 41023 w 139606"/>
                <a:gd name="connsiteY6" fmla="*/ 167039 h 187497"/>
                <a:gd name="connsiteX7" fmla="*/ 41023 w 139606"/>
                <a:gd name="connsiteY7" fmla="*/ 117328 h 187497"/>
                <a:gd name="connsiteX8" fmla="*/ 78492 w 139606"/>
                <a:gd name="connsiteY8" fmla="*/ 74101 h 187497"/>
                <a:gd name="connsiteX9" fmla="*/ 99030 w 139606"/>
                <a:gd name="connsiteY9" fmla="*/ 104090 h 187497"/>
                <a:gd name="connsiteX10" fmla="*/ 99030 w 139606"/>
                <a:gd name="connsiteY10" fmla="*/ 167039 h 187497"/>
                <a:gd name="connsiteX11" fmla="*/ 77381 w 139606"/>
                <a:gd name="connsiteY11" fmla="*/ 179197 h 187497"/>
                <a:gd name="connsiteX12" fmla="*/ 77381 w 139606"/>
                <a:gd name="connsiteY12" fmla="*/ 187572 h 187497"/>
                <a:gd name="connsiteX13" fmla="*/ 108744 w 139606"/>
                <a:gd name="connsiteY13" fmla="*/ 186762 h 187497"/>
                <a:gd name="connsiteX14" fmla="*/ 139829 w 139606"/>
                <a:gd name="connsiteY14" fmla="*/ 187572 h 187497"/>
                <a:gd name="connsiteX15" fmla="*/ 139829 w 139606"/>
                <a:gd name="connsiteY15" fmla="*/ 179197 h 187497"/>
                <a:gd name="connsiteX16" fmla="*/ 118181 w 139606"/>
                <a:gd name="connsiteY16" fmla="*/ 171092 h 187497"/>
                <a:gd name="connsiteX17" fmla="*/ 118181 w 139606"/>
                <a:gd name="connsiteY17" fmla="*/ 119490 h 187497"/>
                <a:gd name="connsiteX18" fmla="*/ 109577 w 139606"/>
                <a:gd name="connsiteY18" fmla="*/ 78154 h 187497"/>
                <a:gd name="connsiteX19" fmla="*/ 80434 w 139606"/>
                <a:gd name="connsiteY19" fmla="*/ 68157 h 187497"/>
                <a:gd name="connsiteX20" fmla="*/ 40190 w 139606"/>
                <a:gd name="connsiteY20" fmla="*/ 94634 h 187497"/>
                <a:gd name="connsiteX21" fmla="*/ 40190 w 139606"/>
                <a:gd name="connsiteY21" fmla="*/ 75 h 187497"/>
                <a:gd name="connsiteX22" fmla="*/ 223 w 139606"/>
                <a:gd name="connsiteY22" fmla="*/ 3047 h 187497"/>
                <a:gd name="connsiteX23" fmla="*/ 223 w 139606"/>
                <a:gd name="connsiteY23" fmla="*/ 11422 h 187497"/>
                <a:gd name="connsiteX24" fmla="*/ 21872 w 139606"/>
                <a:gd name="connsiteY24" fmla="*/ 26551 h 187497"/>
                <a:gd name="connsiteX25" fmla="*/ 21872 w 139606"/>
                <a:gd name="connsiteY25" fmla="*/ 167039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872" y="167039"/>
                  </a:moveTo>
                  <a:cubicBezTo>
                    <a:pt x="21872" y="179197"/>
                    <a:pt x="18819" y="179197"/>
                    <a:pt x="223" y="179197"/>
                  </a:cubicBezTo>
                  <a:lnTo>
                    <a:pt x="223" y="187572"/>
                  </a:lnTo>
                  <a:cubicBezTo>
                    <a:pt x="9937" y="187302"/>
                    <a:pt x="24092" y="186762"/>
                    <a:pt x="31586" y="186762"/>
                  </a:cubicBezTo>
                  <a:cubicBezTo>
                    <a:pt x="38802" y="186762"/>
                    <a:pt x="53235" y="187302"/>
                    <a:pt x="62671" y="187572"/>
                  </a:cubicBezTo>
                  <a:lnTo>
                    <a:pt x="62671" y="179197"/>
                  </a:lnTo>
                  <a:cubicBezTo>
                    <a:pt x="44076" y="179197"/>
                    <a:pt x="41023" y="179197"/>
                    <a:pt x="41023" y="167039"/>
                  </a:cubicBezTo>
                  <a:lnTo>
                    <a:pt x="41023" y="117328"/>
                  </a:lnTo>
                  <a:cubicBezTo>
                    <a:pt x="41023" y="89231"/>
                    <a:pt x="60729" y="74101"/>
                    <a:pt x="78492" y="74101"/>
                  </a:cubicBezTo>
                  <a:cubicBezTo>
                    <a:pt x="95977" y="74101"/>
                    <a:pt x="99030" y="88690"/>
                    <a:pt x="99030" y="104090"/>
                  </a:cubicBezTo>
                  <a:lnTo>
                    <a:pt x="99030" y="167039"/>
                  </a:lnTo>
                  <a:cubicBezTo>
                    <a:pt x="99030" y="179197"/>
                    <a:pt x="95977" y="179197"/>
                    <a:pt x="77381" y="179197"/>
                  </a:cubicBezTo>
                  <a:lnTo>
                    <a:pt x="77381" y="187572"/>
                  </a:lnTo>
                  <a:cubicBezTo>
                    <a:pt x="87095" y="187302"/>
                    <a:pt x="101250" y="186762"/>
                    <a:pt x="108744" y="186762"/>
                  </a:cubicBezTo>
                  <a:cubicBezTo>
                    <a:pt x="115960" y="186762"/>
                    <a:pt x="130393" y="187302"/>
                    <a:pt x="139829" y="187572"/>
                  </a:cubicBezTo>
                  <a:lnTo>
                    <a:pt x="139829" y="179197"/>
                  </a:lnTo>
                  <a:cubicBezTo>
                    <a:pt x="125397" y="179197"/>
                    <a:pt x="118458" y="179197"/>
                    <a:pt x="118181" y="171092"/>
                  </a:cubicBezTo>
                  <a:lnTo>
                    <a:pt x="118181" y="119490"/>
                  </a:lnTo>
                  <a:cubicBezTo>
                    <a:pt x="118181" y="96255"/>
                    <a:pt x="118181" y="87880"/>
                    <a:pt x="109577" y="78154"/>
                  </a:cubicBezTo>
                  <a:cubicBezTo>
                    <a:pt x="105691" y="73561"/>
                    <a:pt x="96532" y="68157"/>
                    <a:pt x="80434" y="68157"/>
                  </a:cubicBezTo>
                  <a:cubicBezTo>
                    <a:pt x="57120" y="68157"/>
                    <a:pt x="44908" y="84368"/>
                    <a:pt x="40190" y="94634"/>
                  </a:cubicBezTo>
                  <a:lnTo>
                    <a:pt x="40190" y="75"/>
                  </a:lnTo>
                  <a:lnTo>
                    <a:pt x="223" y="3047"/>
                  </a:lnTo>
                  <a:lnTo>
                    <a:pt x="223" y="11422"/>
                  </a:lnTo>
                  <a:cubicBezTo>
                    <a:pt x="19652" y="11422"/>
                    <a:pt x="21872" y="13313"/>
                    <a:pt x="21872" y="26551"/>
                  </a:cubicBezTo>
                  <a:lnTo>
                    <a:pt x="21872" y="16703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3" name="Freeform 7632">
              <a:extLst>
                <a:ext uri="{FF2B5EF4-FFF2-40B4-BE49-F238E27FC236}">
                  <a16:creationId xmlns:a16="http://schemas.microsoft.com/office/drawing/2014/main" id="{40576BA2-8D16-12F4-B4F6-887C53910DFE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8921619" y="4445233"/>
              <a:ext cx="107410" cy="124007"/>
            </a:xfrm>
            <a:custGeom>
              <a:avLst/>
              <a:gdLst>
                <a:gd name="connsiteX0" fmla="*/ 23543 w 107410"/>
                <a:gd name="connsiteY0" fmla="*/ 53028 h 124007"/>
                <a:gd name="connsiteX1" fmla="*/ 57959 w 107410"/>
                <a:gd name="connsiteY1" fmla="*/ 6018 h 124007"/>
                <a:gd name="connsiteX2" fmla="*/ 89321 w 107410"/>
                <a:gd name="connsiteY2" fmla="*/ 53028 h 124007"/>
                <a:gd name="connsiteX3" fmla="*/ 23543 w 107410"/>
                <a:gd name="connsiteY3" fmla="*/ 53028 h 124007"/>
                <a:gd name="connsiteX4" fmla="*/ 23265 w 107410"/>
                <a:gd name="connsiteY4" fmla="*/ 58701 h 124007"/>
                <a:gd name="connsiteX5" fmla="*/ 100701 w 107410"/>
                <a:gd name="connsiteY5" fmla="*/ 58701 h 124007"/>
                <a:gd name="connsiteX6" fmla="*/ 107639 w 107410"/>
                <a:gd name="connsiteY6" fmla="*/ 53028 h 124007"/>
                <a:gd name="connsiteX7" fmla="*/ 57959 w 107410"/>
                <a:gd name="connsiteY7" fmla="*/ 75 h 124007"/>
                <a:gd name="connsiteX8" fmla="*/ 229 w 107410"/>
                <a:gd name="connsiteY8" fmla="*/ 61673 h 124007"/>
                <a:gd name="connsiteX9" fmla="*/ 61289 w 107410"/>
                <a:gd name="connsiteY9" fmla="*/ 124082 h 124007"/>
                <a:gd name="connsiteX10" fmla="*/ 107639 w 107410"/>
                <a:gd name="connsiteY10" fmla="*/ 88960 h 124007"/>
                <a:gd name="connsiteX11" fmla="*/ 104031 w 107410"/>
                <a:gd name="connsiteY11" fmla="*/ 85718 h 124007"/>
                <a:gd name="connsiteX12" fmla="*/ 100423 w 107410"/>
                <a:gd name="connsiteY12" fmla="*/ 89501 h 124007"/>
                <a:gd name="connsiteX13" fmla="*/ 62954 w 107410"/>
                <a:gd name="connsiteY13" fmla="*/ 117328 h 124007"/>
                <a:gd name="connsiteX14" fmla="*/ 31592 w 107410"/>
                <a:gd name="connsiteY14" fmla="*/ 99227 h 124007"/>
                <a:gd name="connsiteX15" fmla="*/ 23265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543" y="53028"/>
                  </a:moveTo>
                  <a:cubicBezTo>
                    <a:pt x="25208" y="12773"/>
                    <a:pt x="48522" y="6018"/>
                    <a:pt x="57959" y="6018"/>
                  </a:cubicBezTo>
                  <a:cubicBezTo>
                    <a:pt x="86546" y="6018"/>
                    <a:pt x="89321" y="42491"/>
                    <a:pt x="89321" y="53028"/>
                  </a:cubicBezTo>
                  <a:lnTo>
                    <a:pt x="23543" y="53028"/>
                  </a:lnTo>
                  <a:close/>
                  <a:moveTo>
                    <a:pt x="23265" y="58701"/>
                  </a:moveTo>
                  <a:lnTo>
                    <a:pt x="100701" y="58701"/>
                  </a:lnTo>
                  <a:cubicBezTo>
                    <a:pt x="106807" y="58701"/>
                    <a:pt x="107639" y="58701"/>
                    <a:pt x="107639" y="53028"/>
                  </a:cubicBezTo>
                  <a:cubicBezTo>
                    <a:pt x="107639" y="26281"/>
                    <a:pt x="92652" y="75"/>
                    <a:pt x="57959" y="75"/>
                  </a:cubicBezTo>
                  <a:cubicBezTo>
                    <a:pt x="25763" y="75"/>
                    <a:pt x="229" y="27902"/>
                    <a:pt x="229" y="61673"/>
                  </a:cubicBezTo>
                  <a:cubicBezTo>
                    <a:pt x="229" y="97876"/>
                    <a:pt x="29371" y="124082"/>
                    <a:pt x="61289" y="124082"/>
                  </a:cubicBezTo>
                  <a:cubicBezTo>
                    <a:pt x="95150" y="124082"/>
                    <a:pt x="107639" y="94094"/>
                    <a:pt x="107639" y="88960"/>
                  </a:cubicBezTo>
                  <a:cubicBezTo>
                    <a:pt x="107639" y="86259"/>
                    <a:pt x="105419" y="85718"/>
                    <a:pt x="104031" y="85718"/>
                  </a:cubicBezTo>
                  <a:cubicBezTo>
                    <a:pt x="101533" y="85718"/>
                    <a:pt x="100978" y="87339"/>
                    <a:pt x="100423" y="89501"/>
                  </a:cubicBezTo>
                  <a:cubicBezTo>
                    <a:pt x="90709" y="117328"/>
                    <a:pt x="65730" y="117328"/>
                    <a:pt x="62954" y="117328"/>
                  </a:cubicBezTo>
                  <a:cubicBezTo>
                    <a:pt x="49077" y="117328"/>
                    <a:pt x="37975" y="109223"/>
                    <a:pt x="31592" y="99227"/>
                  </a:cubicBezTo>
                  <a:cubicBezTo>
                    <a:pt x="23265" y="86259"/>
                    <a:pt x="23265" y="68428"/>
                    <a:pt x="23265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4" name="Freeform 7633">
              <a:extLst>
                <a:ext uri="{FF2B5EF4-FFF2-40B4-BE49-F238E27FC236}">
                  <a16:creationId xmlns:a16="http://schemas.microsoft.com/office/drawing/2014/main" id="{F781C471-19E1-5569-502D-7F97D0AB0189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9046084" y="4446854"/>
              <a:ext cx="139606" cy="119414"/>
            </a:xfrm>
            <a:custGeom>
              <a:avLst/>
              <a:gdLst>
                <a:gd name="connsiteX0" fmla="*/ 21882 w 139606"/>
                <a:gd name="connsiteY0" fmla="*/ 26551 h 119414"/>
                <a:gd name="connsiteX1" fmla="*/ 21882 w 139606"/>
                <a:gd name="connsiteY1" fmla="*/ 98957 h 119414"/>
                <a:gd name="connsiteX2" fmla="*/ 233 w 139606"/>
                <a:gd name="connsiteY2" fmla="*/ 111114 h 119414"/>
                <a:gd name="connsiteX3" fmla="*/ 233 w 139606"/>
                <a:gd name="connsiteY3" fmla="*/ 119490 h 119414"/>
                <a:gd name="connsiteX4" fmla="*/ 31596 w 139606"/>
                <a:gd name="connsiteY4" fmla="*/ 118679 h 119414"/>
                <a:gd name="connsiteX5" fmla="*/ 62681 w 139606"/>
                <a:gd name="connsiteY5" fmla="*/ 119490 h 119414"/>
                <a:gd name="connsiteX6" fmla="*/ 62681 w 139606"/>
                <a:gd name="connsiteY6" fmla="*/ 111114 h 119414"/>
                <a:gd name="connsiteX7" fmla="*/ 41033 w 139606"/>
                <a:gd name="connsiteY7" fmla="*/ 98957 h 119414"/>
                <a:gd name="connsiteX8" fmla="*/ 41033 w 139606"/>
                <a:gd name="connsiteY8" fmla="*/ 49246 h 119414"/>
                <a:gd name="connsiteX9" fmla="*/ 78501 w 139606"/>
                <a:gd name="connsiteY9" fmla="*/ 6018 h 119414"/>
                <a:gd name="connsiteX10" fmla="*/ 99040 w 139606"/>
                <a:gd name="connsiteY10" fmla="*/ 36007 h 119414"/>
                <a:gd name="connsiteX11" fmla="*/ 99040 w 139606"/>
                <a:gd name="connsiteY11" fmla="*/ 98957 h 119414"/>
                <a:gd name="connsiteX12" fmla="*/ 77391 w 139606"/>
                <a:gd name="connsiteY12" fmla="*/ 111114 h 119414"/>
                <a:gd name="connsiteX13" fmla="*/ 77391 w 139606"/>
                <a:gd name="connsiteY13" fmla="*/ 119490 h 119414"/>
                <a:gd name="connsiteX14" fmla="*/ 108754 w 139606"/>
                <a:gd name="connsiteY14" fmla="*/ 118679 h 119414"/>
                <a:gd name="connsiteX15" fmla="*/ 139839 w 139606"/>
                <a:gd name="connsiteY15" fmla="*/ 119490 h 119414"/>
                <a:gd name="connsiteX16" fmla="*/ 139839 w 139606"/>
                <a:gd name="connsiteY16" fmla="*/ 111114 h 119414"/>
                <a:gd name="connsiteX17" fmla="*/ 118191 w 139606"/>
                <a:gd name="connsiteY17" fmla="*/ 103009 h 119414"/>
                <a:gd name="connsiteX18" fmla="*/ 118191 w 139606"/>
                <a:gd name="connsiteY18" fmla="*/ 51407 h 119414"/>
                <a:gd name="connsiteX19" fmla="*/ 109587 w 139606"/>
                <a:gd name="connsiteY19" fmla="*/ 10071 h 119414"/>
                <a:gd name="connsiteX20" fmla="*/ 80444 w 139606"/>
                <a:gd name="connsiteY20" fmla="*/ 75 h 119414"/>
                <a:gd name="connsiteX21" fmla="*/ 39367 w 139606"/>
                <a:gd name="connsiteY21" fmla="*/ 28442 h 119414"/>
                <a:gd name="connsiteX22" fmla="*/ 39367 w 139606"/>
                <a:gd name="connsiteY22" fmla="*/ 75 h 119414"/>
                <a:gd name="connsiteX23" fmla="*/ 233 w 139606"/>
                <a:gd name="connsiteY23" fmla="*/ 3047 h 119414"/>
                <a:gd name="connsiteX24" fmla="*/ 233 w 139606"/>
                <a:gd name="connsiteY24" fmla="*/ 11422 h 119414"/>
                <a:gd name="connsiteX25" fmla="*/ 21882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82" y="26551"/>
                  </a:moveTo>
                  <a:lnTo>
                    <a:pt x="21882" y="98957"/>
                  </a:lnTo>
                  <a:cubicBezTo>
                    <a:pt x="21882" y="111114"/>
                    <a:pt x="18829" y="111114"/>
                    <a:pt x="233" y="111114"/>
                  </a:cubicBezTo>
                  <a:lnTo>
                    <a:pt x="233" y="119490"/>
                  </a:lnTo>
                  <a:cubicBezTo>
                    <a:pt x="9947" y="119219"/>
                    <a:pt x="24102" y="118679"/>
                    <a:pt x="31596" y="118679"/>
                  </a:cubicBezTo>
                  <a:cubicBezTo>
                    <a:pt x="38812" y="118679"/>
                    <a:pt x="53245" y="119219"/>
                    <a:pt x="62681" y="119490"/>
                  </a:cubicBezTo>
                  <a:lnTo>
                    <a:pt x="62681" y="111114"/>
                  </a:lnTo>
                  <a:cubicBezTo>
                    <a:pt x="44086" y="111114"/>
                    <a:pt x="41033" y="111114"/>
                    <a:pt x="41033" y="98957"/>
                  </a:cubicBezTo>
                  <a:lnTo>
                    <a:pt x="41033" y="49246"/>
                  </a:lnTo>
                  <a:cubicBezTo>
                    <a:pt x="41033" y="21148"/>
                    <a:pt x="60738" y="6018"/>
                    <a:pt x="78501" y="6018"/>
                  </a:cubicBezTo>
                  <a:cubicBezTo>
                    <a:pt x="95987" y="6018"/>
                    <a:pt x="99040" y="20608"/>
                    <a:pt x="99040" y="36007"/>
                  </a:cubicBezTo>
                  <a:lnTo>
                    <a:pt x="99040" y="98957"/>
                  </a:lnTo>
                  <a:cubicBezTo>
                    <a:pt x="99040" y="111114"/>
                    <a:pt x="95987" y="111114"/>
                    <a:pt x="77391" y="111114"/>
                  </a:cubicBezTo>
                  <a:lnTo>
                    <a:pt x="77391" y="119490"/>
                  </a:lnTo>
                  <a:cubicBezTo>
                    <a:pt x="87105" y="119219"/>
                    <a:pt x="101260" y="118679"/>
                    <a:pt x="108754" y="118679"/>
                  </a:cubicBezTo>
                  <a:cubicBezTo>
                    <a:pt x="115970" y="118679"/>
                    <a:pt x="130403" y="119219"/>
                    <a:pt x="139839" y="119490"/>
                  </a:cubicBezTo>
                  <a:lnTo>
                    <a:pt x="139839" y="111114"/>
                  </a:lnTo>
                  <a:cubicBezTo>
                    <a:pt x="125407" y="111114"/>
                    <a:pt x="118468" y="111114"/>
                    <a:pt x="118191" y="103009"/>
                  </a:cubicBezTo>
                  <a:lnTo>
                    <a:pt x="118191" y="51407"/>
                  </a:lnTo>
                  <a:cubicBezTo>
                    <a:pt x="118191" y="28172"/>
                    <a:pt x="118191" y="19797"/>
                    <a:pt x="109587" y="10071"/>
                  </a:cubicBezTo>
                  <a:cubicBezTo>
                    <a:pt x="105701" y="5478"/>
                    <a:pt x="96542" y="75"/>
                    <a:pt x="80444" y="75"/>
                  </a:cubicBezTo>
                  <a:cubicBezTo>
                    <a:pt x="60183" y="75"/>
                    <a:pt x="47139" y="11692"/>
                    <a:pt x="39367" y="28442"/>
                  </a:cubicBezTo>
                  <a:lnTo>
                    <a:pt x="39367" y="75"/>
                  </a:lnTo>
                  <a:lnTo>
                    <a:pt x="233" y="3047"/>
                  </a:lnTo>
                  <a:lnTo>
                    <a:pt x="233" y="11422"/>
                  </a:lnTo>
                  <a:cubicBezTo>
                    <a:pt x="19662" y="11422"/>
                    <a:pt x="21882" y="13313"/>
                    <a:pt x="21882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5" name="Freeform 7634">
              <a:extLst>
                <a:ext uri="{FF2B5EF4-FFF2-40B4-BE49-F238E27FC236}">
                  <a16:creationId xmlns:a16="http://schemas.microsoft.com/office/drawing/2014/main" id="{C596D809-6C1B-EBA0-8DD8-F61B1E5A72C7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9321198" y="4445233"/>
              <a:ext cx="105745" cy="124007"/>
            </a:xfrm>
            <a:custGeom>
              <a:avLst/>
              <a:gdLst>
                <a:gd name="connsiteX0" fmla="*/ 23279 w 105745"/>
                <a:gd name="connsiteY0" fmla="*/ 62214 h 124007"/>
                <a:gd name="connsiteX1" fmla="*/ 60748 w 105745"/>
                <a:gd name="connsiteY1" fmla="*/ 6829 h 124007"/>
                <a:gd name="connsiteX2" fmla="*/ 90446 w 105745"/>
                <a:gd name="connsiteY2" fmla="*/ 16825 h 124007"/>
                <a:gd name="connsiteX3" fmla="*/ 77401 w 105745"/>
                <a:gd name="connsiteY3" fmla="*/ 29253 h 124007"/>
                <a:gd name="connsiteX4" fmla="*/ 90168 w 105745"/>
                <a:gd name="connsiteY4" fmla="*/ 41681 h 124007"/>
                <a:gd name="connsiteX5" fmla="*/ 102935 w 105745"/>
                <a:gd name="connsiteY5" fmla="*/ 28983 h 124007"/>
                <a:gd name="connsiteX6" fmla="*/ 60471 w 105745"/>
                <a:gd name="connsiteY6" fmla="*/ 75 h 124007"/>
                <a:gd name="connsiteX7" fmla="*/ 243 w 105745"/>
                <a:gd name="connsiteY7" fmla="*/ 62754 h 124007"/>
                <a:gd name="connsiteX8" fmla="*/ 59916 w 105745"/>
                <a:gd name="connsiteY8" fmla="*/ 124082 h 124007"/>
                <a:gd name="connsiteX9" fmla="*/ 105988 w 105745"/>
                <a:gd name="connsiteY9" fmla="*/ 88960 h 124007"/>
                <a:gd name="connsiteX10" fmla="*/ 102380 w 105745"/>
                <a:gd name="connsiteY10" fmla="*/ 86259 h 124007"/>
                <a:gd name="connsiteX11" fmla="*/ 98772 w 105745"/>
                <a:gd name="connsiteY11" fmla="*/ 88960 h 124007"/>
                <a:gd name="connsiteX12" fmla="*/ 62414 w 105745"/>
                <a:gd name="connsiteY12" fmla="*/ 117328 h 124007"/>
                <a:gd name="connsiteX13" fmla="*/ 23279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279" y="62214"/>
                  </a:moveTo>
                  <a:cubicBezTo>
                    <a:pt x="23279" y="18176"/>
                    <a:pt x="46038" y="6829"/>
                    <a:pt x="60748" y="6829"/>
                  </a:cubicBezTo>
                  <a:cubicBezTo>
                    <a:pt x="63246" y="6829"/>
                    <a:pt x="80732" y="7099"/>
                    <a:pt x="90446" y="16825"/>
                  </a:cubicBezTo>
                  <a:cubicBezTo>
                    <a:pt x="79066" y="17636"/>
                    <a:pt x="77401" y="25741"/>
                    <a:pt x="77401" y="29253"/>
                  </a:cubicBezTo>
                  <a:cubicBezTo>
                    <a:pt x="77401" y="36277"/>
                    <a:pt x="82397" y="41681"/>
                    <a:pt x="90168" y="41681"/>
                  </a:cubicBezTo>
                  <a:cubicBezTo>
                    <a:pt x="97385" y="41681"/>
                    <a:pt x="102935" y="37088"/>
                    <a:pt x="102935" y="28983"/>
                  </a:cubicBezTo>
                  <a:cubicBezTo>
                    <a:pt x="102935" y="10611"/>
                    <a:pt x="81842" y="75"/>
                    <a:pt x="60471" y="75"/>
                  </a:cubicBezTo>
                  <a:cubicBezTo>
                    <a:pt x="25777" y="75"/>
                    <a:pt x="243" y="29253"/>
                    <a:pt x="243" y="62754"/>
                  </a:cubicBezTo>
                  <a:cubicBezTo>
                    <a:pt x="243" y="97336"/>
                    <a:pt x="27720" y="124082"/>
                    <a:pt x="59916" y="124082"/>
                  </a:cubicBezTo>
                  <a:cubicBezTo>
                    <a:pt x="97107" y="124082"/>
                    <a:pt x="105988" y="91662"/>
                    <a:pt x="105988" y="88960"/>
                  </a:cubicBezTo>
                  <a:cubicBezTo>
                    <a:pt x="105988" y="86259"/>
                    <a:pt x="103213" y="86259"/>
                    <a:pt x="102380" y="86259"/>
                  </a:cubicBezTo>
                  <a:cubicBezTo>
                    <a:pt x="99882" y="86259"/>
                    <a:pt x="99327" y="87339"/>
                    <a:pt x="98772" y="88960"/>
                  </a:cubicBezTo>
                  <a:cubicBezTo>
                    <a:pt x="90723" y="114086"/>
                    <a:pt x="72683" y="117328"/>
                    <a:pt x="62414" y="117328"/>
                  </a:cubicBezTo>
                  <a:cubicBezTo>
                    <a:pt x="47704" y="117328"/>
                    <a:pt x="23279" y="105711"/>
                    <a:pt x="23279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6" name="Freeform 7635">
              <a:extLst>
                <a:ext uri="{FF2B5EF4-FFF2-40B4-BE49-F238E27FC236}">
                  <a16:creationId xmlns:a16="http://schemas.microsoft.com/office/drawing/2014/main" id="{37B2C408-DE80-36C9-A2FD-3E1DFFF6BBB8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9446773" y="4445233"/>
              <a:ext cx="125173" cy="124007"/>
            </a:xfrm>
            <a:custGeom>
              <a:avLst/>
              <a:gdLst>
                <a:gd name="connsiteX0" fmla="*/ 81014 w 125173"/>
                <a:gd name="connsiteY0" fmla="*/ 100578 h 124007"/>
                <a:gd name="connsiteX1" fmla="*/ 102662 w 125173"/>
                <a:gd name="connsiteY1" fmla="*/ 122732 h 124007"/>
                <a:gd name="connsiteX2" fmla="*/ 125421 w 125173"/>
                <a:gd name="connsiteY2" fmla="*/ 97065 h 124007"/>
                <a:gd name="connsiteX3" fmla="*/ 125421 w 125173"/>
                <a:gd name="connsiteY3" fmla="*/ 81936 h 124007"/>
                <a:gd name="connsiteX4" fmla="*/ 118483 w 125173"/>
                <a:gd name="connsiteY4" fmla="*/ 81936 h 124007"/>
                <a:gd name="connsiteX5" fmla="*/ 118483 w 125173"/>
                <a:gd name="connsiteY5" fmla="*/ 97065 h 124007"/>
                <a:gd name="connsiteX6" fmla="*/ 108491 w 125173"/>
                <a:gd name="connsiteY6" fmla="*/ 114356 h 124007"/>
                <a:gd name="connsiteX7" fmla="*/ 98222 w 125173"/>
                <a:gd name="connsiteY7" fmla="*/ 100848 h 124007"/>
                <a:gd name="connsiteX8" fmla="*/ 98222 w 125173"/>
                <a:gd name="connsiteY8" fmla="*/ 46814 h 124007"/>
                <a:gd name="connsiteX9" fmla="*/ 88230 w 125173"/>
                <a:gd name="connsiteY9" fmla="*/ 14934 h 124007"/>
                <a:gd name="connsiteX10" fmla="*/ 50206 w 125173"/>
                <a:gd name="connsiteY10" fmla="*/ 75 h 124007"/>
                <a:gd name="connsiteX11" fmla="*/ 8296 w 125173"/>
                <a:gd name="connsiteY11" fmla="*/ 30604 h 124007"/>
                <a:gd name="connsiteX12" fmla="*/ 21064 w 125173"/>
                <a:gd name="connsiteY12" fmla="*/ 43302 h 124007"/>
                <a:gd name="connsiteX13" fmla="*/ 33831 w 125173"/>
                <a:gd name="connsiteY13" fmla="*/ 30874 h 124007"/>
                <a:gd name="connsiteX14" fmla="*/ 19676 w 125173"/>
                <a:gd name="connsiteY14" fmla="*/ 18446 h 124007"/>
                <a:gd name="connsiteX15" fmla="*/ 49651 w 125173"/>
                <a:gd name="connsiteY15" fmla="*/ 6018 h 124007"/>
                <a:gd name="connsiteX16" fmla="*/ 79071 w 125173"/>
                <a:gd name="connsiteY16" fmla="*/ 40600 h 124007"/>
                <a:gd name="connsiteX17" fmla="*/ 79071 w 125173"/>
                <a:gd name="connsiteY17" fmla="*/ 50596 h 124007"/>
                <a:gd name="connsiteX18" fmla="*/ 28002 w 125173"/>
                <a:gd name="connsiteY18" fmla="*/ 60322 h 124007"/>
                <a:gd name="connsiteX19" fmla="*/ 248 w 125173"/>
                <a:gd name="connsiteY19" fmla="*/ 95444 h 124007"/>
                <a:gd name="connsiteX20" fmla="*/ 44655 w 125173"/>
                <a:gd name="connsiteY20" fmla="*/ 124082 h 124007"/>
                <a:gd name="connsiteX21" fmla="*/ 81014 w 125173"/>
                <a:gd name="connsiteY21" fmla="*/ 100578 h 124007"/>
                <a:gd name="connsiteX22" fmla="*/ 79071 w 125173"/>
                <a:gd name="connsiteY22" fmla="*/ 56270 h 124007"/>
                <a:gd name="connsiteX23" fmla="*/ 79071 w 125173"/>
                <a:gd name="connsiteY23" fmla="*/ 83287 h 124007"/>
                <a:gd name="connsiteX24" fmla="*/ 46598 w 125173"/>
                <a:gd name="connsiteY24" fmla="*/ 118139 h 124007"/>
                <a:gd name="connsiteX25" fmla="*/ 21619 w 125173"/>
                <a:gd name="connsiteY25" fmla="*/ 95174 h 124007"/>
                <a:gd name="connsiteX26" fmla="*/ 7907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14" y="100578"/>
                  </a:moveTo>
                  <a:cubicBezTo>
                    <a:pt x="82124" y="111384"/>
                    <a:pt x="89618" y="122732"/>
                    <a:pt x="102662" y="122732"/>
                  </a:cubicBezTo>
                  <a:cubicBezTo>
                    <a:pt x="108491" y="122732"/>
                    <a:pt x="125421" y="118949"/>
                    <a:pt x="125421" y="97065"/>
                  </a:cubicBezTo>
                  <a:lnTo>
                    <a:pt x="125421" y="81936"/>
                  </a:lnTo>
                  <a:lnTo>
                    <a:pt x="118483" y="81936"/>
                  </a:lnTo>
                  <a:lnTo>
                    <a:pt x="118483" y="97065"/>
                  </a:lnTo>
                  <a:cubicBezTo>
                    <a:pt x="118483" y="112735"/>
                    <a:pt x="111544" y="114356"/>
                    <a:pt x="108491" y="114356"/>
                  </a:cubicBezTo>
                  <a:cubicBezTo>
                    <a:pt x="99332" y="114356"/>
                    <a:pt x="98222" y="102199"/>
                    <a:pt x="98222" y="100848"/>
                  </a:cubicBezTo>
                  <a:lnTo>
                    <a:pt x="98222" y="46814"/>
                  </a:lnTo>
                  <a:cubicBezTo>
                    <a:pt x="98222" y="35467"/>
                    <a:pt x="98222" y="24930"/>
                    <a:pt x="88230" y="14934"/>
                  </a:cubicBezTo>
                  <a:cubicBezTo>
                    <a:pt x="77406" y="4397"/>
                    <a:pt x="63528" y="75"/>
                    <a:pt x="50206" y="75"/>
                  </a:cubicBezTo>
                  <a:cubicBezTo>
                    <a:pt x="27447" y="75"/>
                    <a:pt x="8296" y="12773"/>
                    <a:pt x="8296" y="30604"/>
                  </a:cubicBezTo>
                  <a:cubicBezTo>
                    <a:pt x="8296" y="38709"/>
                    <a:pt x="13847" y="43302"/>
                    <a:pt x="21064" y="43302"/>
                  </a:cubicBezTo>
                  <a:cubicBezTo>
                    <a:pt x="28835" y="43302"/>
                    <a:pt x="33831" y="37898"/>
                    <a:pt x="33831" y="30874"/>
                  </a:cubicBezTo>
                  <a:cubicBezTo>
                    <a:pt x="33831" y="27632"/>
                    <a:pt x="32443" y="18716"/>
                    <a:pt x="19676" y="18446"/>
                  </a:cubicBezTo>
                  <a:cubicBezTo>
                    <a:pt x="27170" y="8990"/>
                    <a:pt x="40769" y="6018"/>
                    <a:pt x="49651" y="6018"/>
                  </a:cubicBezTo>
                  <a:cubicBezTo>
                    <a:pt x="63251" y="6018"/>
                    <a:pt x="79071" y="16555"/>
                    <a:pt x="79071" y="40600"/>
                  </a:cubicBezTo>
                  <a:lnTo>
                    <a:pt x="79071" y="50596"/>
                  </a:lnTo>
                  <a:cubicBezTo>
                    <a:pt x="64916" y="51407"/>
                    <a:pt x="45488" y="52217"/>
                    <a:pt x="28002" y="60322"/>
                  </a:cubicBezTo>
                  <a:cubicBezTo>
                    <a:pt x="7186" y="69508"/>
                    <a:pt x="248" y="83557"/>
                    <a:pt x="248" y="95444"/>
                  </a:cubicBezTo>
                  <a:cubicBezTo>
                    <a:pt x="248" y="117328"/>
                    <a:pt x="27170" y="124082"/>
                    <a:pt x="44655" y="124082"/>
                  </a:cubicBezTo>
                  <a:cubicBezTo>
                    <a:pt x="62973" y="124082"/>
                    <a:pt x="75740" y="113276"/>
                    <a:pt x="81014" y="100578"/>
                  </a:cubicBezTo>
                  <a:close/>
                  <a:moveTo>
                    <a:pt x="79071" y="56270"/>
                  </a:moveTo>
                  <a:lnTo>
                    <a:pt x="79071" y="83287"/>
                  </a:lnTo>
                  <a:cubicBezTo>
                    <a:pt x="79071" y="108953"/>
                    <a:pt x="59087" y="118139"/>
                    <a:pt x="46598" y="118139"/>
                  </a:cubicBezTo>
                  <a:cubicBezTo>
                    <a:pt x="32998" y="118139"/>
                    <a:pt x="21619" y="108683"/>
                    <a:pt x="21619" y="95174"/>
                  </a:cubicBezTo>
                  <a:cubicBezTo>
                    <a:pt x="21619" y="80315"/>
                    <a:pt x="33276" y="57891"/>
                    <a:pt x="7907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7" name="Freeform 7636">
              <a:extLst>
                <a:ext uri="{FF2B5EF4-FFF2-40B4-BE49-F238E27FC236}">
                  <a16:creationId xmlns:a16="http://schemas.microsoft.com/office/drawing/2014/main" id="{101B9F87-3A1D-5E53-E14E-9B2C225B6BB8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9583049" y="4378771"/>
              <a:ext cx="61615" cy="187497"/>
            </a:xfrm>
            <a:custGeom>
              <a:avLst/>
              <a:gdLst>
                <a:gd name="connsiteX0" fmla="*/ 40219 w 61615"/>
                <a:gd name="connsiteY0" fmla="*/ 75 h 187497"/>
                <a:gd name="connsiteX1" fmla="*/ 252 w 61615"/>
                <a:gd name="connsiteY1" fmla="*/ 3047 h 187497"/>
                <a:gd name="connsiteX2" fmla="*/ 252 w 61615"/>
                <a:gd name="connsiteY2" fmla="*/ 11422 h 187497"/>
                <a:gd name="connsiteX3" fmla="*/ 21901 w 61615"/>
                <a:gd name="connsiteY3" fmla="*/ 26551 h 187497"/>
                <a:gd name="connsiteX4" fmla="*/ 21901 w 61615"/>
                <a:gd name="connsiteY4" fmla="*/ 167039 h 187497"/>
                <a:gd name="connsiteX5" fmla="*/ 252 w 61615"/>
                <a:gd name="connsiteY5" fmla="*/ 179197 h 187497"/>
                <a:gd name="connsiteX6" fmla="*/ 252 w 61615"/>
                <a:gd name="connsiteY6" fmla="*/ 187572 h 187497"/>
                <a:gd name="connsiteX7" fmla="*/ 31060 w 61615"/>
                <a:gd name="connsiteY7" fmla="*/ 186762 h 187497"/>
                <a:gd name="connsiteX8" fmla="*/ 61868 w 61615"/>
                <a:gd name="connsiteY8" fmla="*/ 187572 h 187497"/>
                <a:gd name="connsiteX9" fmla="*/ 61868 w 61615"/>
                <a:gd name="connsiteY9" fmla="*/ 179197 h 187497"/>
                <a:gd name="connsiteX10" fmla="*/ 40219 w 61615"/>
                <a:gd name="connsiteY10" fmla="*/ 167039 h 187497"/>
                <a:gd name="connsiteX11" fmla="*/ 40219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219" y="75"/>
                  </a:moveTo>
                  <a:lnTo>
                    <a:pt x="252" y="3047"/>
                  </a:lnTo>
                  <a:lnTo>
                    <a:pt x="252" y="11422"/>
                  </a:lnTo>
                  <a:cubicBezTo>
                    <a:pt x="19681" y="11422"/>
                    <a:pt x="21901" y="13313"/>
                    <a:pt x="21901" y="26551"/>
                  </a:cubicBezTo>
                  <a:lnTo>
                    <a:pt x="21901" y="167039"/>
                  </a:lnTo>
                  <a:cubicBezTo>
                    <a:pt x="21901" y="179197"/>
                    <a:pt x="18848" y="179197"/>
                    <a:pt x="252" y="179197"/>
                  </a:cubicBezTo>
                  <a:lnTo>
                    <a:pt x="252" y="187572"/>
                  </a:lnTo>
                  <a:cubicBezTo>
                    <a:pt x="9412" y="187302"/>
                    <a:pt x="24122" y="186762"/>
                    <a:pt x="31060" y="186762"/>
                  </a:cubicBezTo>
                  <a:cubicBezTo>
                    <a:pt x="37999" y="186762"/>
                    <a:pt x="51599" y="187302"/>
                    <a:pt x="61868" y="187572"/>
                  </a:cubicBezTo>
                  <a:lnTo>
                    <a:pt x="61868" y="179197"/>
                  </a:lnTo>
                  <a:cubicBezTo>
                    <a:pt x="43272" y="179197"/>
                    <a:pt x="40219" y="179197"/>
                    <a:pt x="40219" y="167039"/>
                  </a:cubicBezTo>
                  <a:lnTo>
                    <a:pt x="40219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8" name="Freeform 7637">
              <a:extLst>
                <a:ext uri="{FF2B5EF4-FFF2-40B4-BE49-F238E27FC236}">
                  <a16:creationId xmlns:a16="http://schemas.microsoft.com/office/drawing/2014/main" id="{04358448-9111-6093-FBD8-618FCC7694E2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9660423" y="4445233"/>
              <a:ext cx="105745" cy="124007"/>
            </a:xfrm>
            <a:custGeom>
              <a:avLst/>
              <a:gdLst>
                <a:gd name="connsiteX0" fmla="*/ 23292 w 105745"/>
                <a:gd name="connsiteY0" fmla="*/ 62214 h 124007"/>
                <a:gd name="connsiteX1" fmla="*/ 60760 w 105745"/>
                <a:gd name="connsiteY1" fmla="*/ 6829 h 124007"/>
                <a:gd name="connsiteX2" fmla="*/ 90458 w 105745"/>
                <a:gd name="connsiteY2" fmla="*/ 16825 h 124007"/>
                <a:gd name="connsiteX3" fmla="*/ 77413 w 105745"/>
                <a:gd name="connsiteY3" fmla="*/ 29253 h 124007"/>
                <a:gd name="connsiteX4" fmla="*/ 90180 w 105745"/>
                <a:gd name="connsiteY4" fmla="*/ 41681 h 124007"/>
                <a:gd name="connsiteX5" fmla="*/ 102948 w 105745"/>
                <a:gd name="connsiteY5" fmla="*/ 28983 h 124007"/>
                <a:gd name="connsiteX6" fmla="*/ 60483 w 105745"/>
                <a:gd name="connsiteY6" fmla="*/ 75 h 124007"/>
                <a:gd name="connsiteX7" fmla="*/ 255 w 105745"/>
                <a:gd name="connsiteY7" fmla="*/ 62754 h 124007"/>
                <a:gd name="connsiteX8" fmla="*/ 59928 w 105745"/>
                <a:gd name="connsiteY8" fmla="*/ 124082 h 124007"/>
                <a:gd name="connsiteX9" fmla="*/ 106001 w 105745"/>
                <a:gd name="connsiteY9" fmla="*/ 88960 h 124007"/>
                <a:gd name="connsiteX10" fmla="*/ 102393 w 105745"/>
                <a:gd name="connsiteY10" fmla="*/ 86259 h 124007"/>
                <a:gd name="connsiteX11" fmla="*/ 98784 w 105745"/>
                <a:gd name="connsiteY11" fmla="*/ 88960 h 124007"/>
                <a:gd name="connsiteX12" fmla="*/ 62426 w 105745"/>
                <a:gd name="connsiteY12" fmla="*/ 117328 h 124007"/>
                <a:gd name="connsiteX13" fmla="*/ 23292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292" y="62214"/>
                  </a:moveTo>
                  <a:cubicBezTo>
                    <a:pt x="23292" y="18176"/>
                    <a:pt x="46050" y="6829"/>
                    <a:pt x="60760" y="6829"/>
                  </a:cubicBezTo>
                  <a:cubicBezTo>
                    <a:pt x="63258" y="6829"/>
                    <a:pt x="80744" y="7099"/>
                    <a:pt x="90458" y="16825"/>
                  </a:cubicBezTo>
                  <a:cubicBezTo>
                    <a:pt x="79079" y="17636"/>
                    <a:pt x="77413" y="25741"/>
                    <a:pt x="77413" y="29253"/>
                  </a:cubicBezTo>
                  <a:cubicBezTo>
                    <a:pt x="77413" y="36277"/>
                    <a:pt x="82409" y="41681"/>
                    <a:pt x="90180" y="41681"/>
                  </a:cubicBezTo>
                  <a:cubicBezTo>
                    <a:pt x="97397" y="41681"/>
                    <a:pt x="102948" y="37088"/>
                    <a:pt x="102948" y="28983"/>
                  </a:cubicBezTo>
                  <a:cubicBezTo>
                    <a:pt x="102948" y="10611"/>
                    <a:pt x="81854" y="75"/>
                    <a:pt x="60483" y="75"/>
                  </a:cubicBezTo>
                  <a:cubicBezTo>
                    <a:pt x="25790" y="75"/>
                    <a:pt x="255" y="29253"/>
                    <a:pt x="255" y="62754"/>
                  </a:cubicBezTo>
                  <a:cubicBezTo>
                    <a:pt x="255" y="97336"/>
                    <a:pt x="27732" y="124082"/>
                    <a:pt x="59928" y="124082"/>
                  </a:cubicBezTo>
                  <a:cubicBezTo>
                    <a:pt x="97119" y="124082"/>
                    <a:pt x="106001" y="91662"/>
                    <a:pt x="106001" y="88960"/>
                  </a:cubicBezTo>
                  <a:cubicBezTo>
                    <a:pt x="106001" y="86259"/>
                    <a:pt x="103225" y="86259"/>
                    <a:pt x="102393" y="86259"/>
                  </a:cubicBezTo>
                  <a:cubicBezTo>
                    <a:pt x="99895" y="86259"/>
                    <a:pt x="99340" y="87339"/>
                    <a:pt x="98784" y="88960"/>
                  </a:cubicBezTo>
                  <a:cubicBezTo>
                    <a:pt x="90736" y="114086"/>
                    <a:pt x="72695" y="117328"/>
                    <a:pt x="62426" y="117328"/>
                  </a:cubicBezTo>
                  <a:cubicBezTo>
                    <a:pt x="47716" y="117328"/>
                    <a:pt x="23292" y="105711"/>
                    <a:pt x="23292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9" name="Freeform 7638">
              <a:extLst>
                <a:ext uri="{FF2B5EF4-FFF2-40B4-BE49-F238E27FC236}">
                  <a16:creationId xmlns:a16="http://schemas.microsoft.com/office/drawing/2014/main" id="{19E2CCB4-8A6D-6201-2B55-57F90B1E0F7D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9783222" y="4446854"/>
              <a:ext cx="139606" cy="122386"/>
            </a:xfrm>
            <a:custGeom>
              <a:avLst/>
              <a:gdLst>
                <a:gd name="connsiteX0" fmla="*/ 99899 w 139606"/>
                <a:gd name="connsiteY0" fmla="*/ 98146 h 122386"/>
                <a:gd name="connsiteX1" fmla="*/ 99899 w 139606"/>
                <a:gd name="connsiteY1" fmla="*/ 122461 h 122386"/>
                <a:gd name="connsiteX2" fmla="*/ 139866 w 139606"/>
                <a:gd name="connsiteY2" fmla="*/ 119490 h 122386"/>
                <a:gd name="connsiteX3" fmla="*/ 139866 w 139606"/>
                <a:gd name="connsiteY3" fmla="*/ 111114 h 122386"/>
                <a:gd name="connsiteX4" fmla="*/ 118217 w 139606"/>
                <a:gd name="connsiteY4" fmla="*/ 95985 h 122386"/>
                <a:gd name="connsiteX5" fmla="*/ 118217 w 139606"/>
                <a:gd name="connsiteY5" fmla="*/ 75 h 122386"/>
                <a:gd name="connsiteX6" fmla="*/ 77418 w 139606"/>
                <a:gd name="connsiteY6" fmla="*/ 3047 h 122386"/>
                <a:gd name="connsiteX7" fmla="*/ 77418 w 139606"/>
                <a:gd name="connsiteY7" fmla="*/ 11422 h 122386"/>
                <a:gd name="connsiteX8" fmla="*/ 99066 w 139606"/>
                <a:gd name="connsiteY8" fmla="*/ 26551 h 122386"/>
                <a:gd name="connsiteX9" fmla="*/ 99066 w 139606"/>
                <a:gd name="connsiteY9" fmla="*/ 74641 h 122386"/>
                <a:gd name="connsiteX10" fmla="*/ 65483 w 139606"/>
                <a:gd name="connsiteY10" fmla="*/ 116518 h 122386"/>
                <a:gd name="connsiteX11" fmla="*/ 41059 w 139606"/>
                <a:gd name="connsiteY11" fmla="*/ 89771 h 122386"/>
                <a:gd name="connsiteX12" fmla="*/ 41059 w 139606"/>
                <a:gd name="connsiteY12" fmla="*/ 75 h 122386"/>
                <a:gd name="connsiteX13" fmla="*/ 260 w 139606"/>
                <a:gd name="connsiteY13" fmla="*/ 3047 h 122386"/>
                <a:gd name="connsiteX14" fmla="*/ 260 w 139606"/>
                <a:gd name="connsiteY14" fmla="*/ 11422 h 122386"/>
                <a:gd name="connsiteX15" fmla="*/ 21908 w 139606"/>
                <a:gd name="connsiteY15" fmla="*/ 36277 h 122386"/>
                <a:gd name="connsiteX16" fmla="*/ 21908 w 139606"/>
                <a:gd name="connsiteY16" fmla="*/ 76803 h 122386"/>
                <a:gd name="connsiteX17" fmla="*/ 64096 w 139606"/>
                <a:gd name="connsiteY17" fmla="*/ 122461 h 122386"/>
                <a:gd name="connsiteX18" fmla="*/ 99899 w 139606"/>
                <a:gd name="connsiteY18" fmla="*/ 98146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899" y="98146"/>
                  </a:moveTo>
                  <a:lnTo>
                    <a:pt x="99899" y="122461"/>
                  </a:lnTo>
                  <a:lnTo>
                    <a:pt x="139866" y="119490"/>
                  </a:lnTo>
                  <a:lnTo>
                    <a:pt x="139866" y="111114"/>
                  </a:lnTo>
                  <a:cubicBezTo>
                    <a:pt x="120438" y="111114"/>
                    <a:pt x="118217" y="109223"/>
                    <a:pt x="118217" y="95985"/>
                  </a:cubicBezTo>
                  <a:lnTo>
                    <a:pt x="118217" y="75"/>
                  </a:lnTo>
                  <a:lnTo>
                    <a:pt x="77418" y="3047"/>
                  </a:lnTo>
                  <a:lnTo>
                    <a:pt x="77418" y="11422"/>
                  </a:lnTo>
                  <a:cubicBezTo>
                    <a:pt x="96846" y="11422"/>
                    <a:pt x="99066" y="13313"/>
                    <a:pt x="99066" y="26551"/>
                  </a:cubicBezTo>
                  <a:lnTo>
                    <a:pt x="99066" y="74641"/>
                  </a:lnTo>
                  <a:cubicBezTo>
                    <a:pt x="99066" y="98146"/>
                    <a:pt x="85744" y="116518"/>
                    <a:pt x="65483" y="116518"/>
                  </a:cubicBezTo>
                  <a:cubicBezTo>
                    <a:pt x="42169" y="116518"/>
                    <a:pt x="41059" y="103820"/>
                    <a:pt x="41059" y="89771"/>
                  </a:cubicBezTo>
                  <a:lnTo>
                    <a:pt x="41059" y="75"/>
                  </a:lnTo>
                  <a:lnTo>
                    <a:pt x="260" y="3047"/>
                  </a:lnTo>
                  <a:lnTo>
                    <a:pt x="260" y="11422"/>
                  </a:lnTo>
                  <a:cubicBezTo>
                    <a:pt x="21908" y="11422"/>
                    <a:pt x="21908" y="12232"/>
                    <a:pt x="21908" y="36277"/>
                  </a:cubicBezTo>
                  <a:lnTo>
                    <a:pt x="21908" y="76803"/>
                  </a:lnTo>
                  <a:cubicBezTo>
                    <a:pt x="21908" y="97876"/>
                    <a:pt x="21908" y="122461"/>
                    <a:pt x="64096" y="122461"/>
                  </a:cubicBezTo>
                  <a:cubicBezTo>
                    <a:pt x="79638" y="122461"/>
                    <a:pt x="91850" y="114897"/>
                    <a:pt x="99899" y="9814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0" name="Freeform 7639">
              <a:extLst>
                <a:ext uri="{FF2B5EF4-FFF2-40B4-BE49-F238E27FC236}">
                  <a16:creationId xmlns:a16="http://schemas.microsoft.com/office/drawing/2014/main" id="{0A34F532-2A59-4626-B39D-793AAE940FA6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9937693" y="4378771"/>
              <a:ext cx="61615" cy="187497"/>
            </a:xfrm>
            <a:custGeom>
              <a:avLst/>
              <a:gdLst>
                <a:gd name="connsiteX0" fmla="*/ 40232 w 61615"/>
                <a:gd name="connsiteY0" fmla="*/ 75 h 187497"/>
                <a:gd name="connsiteX1" fmla="*/ 265 w 61615"/>
                <a:gd name="connsiteY1" fmla="*/ 3047 h 187497"/>
                <a:gd name="connsiteX2" fmla="*/ 265 w 61615"/>
                <a:gd name="connsiteY2" fmla="*/ 11422 h 187497"/>
                <a:gd name="connsiteX3" fmla="*/ 21914 w 61615"/>
                <a:gd name="connsiteY3" fmla="*/ 26551 h 187497"/>
                <a:gd name="connsiteX4" fmla="*/ 21914 w 61615"/>
                <a:gd name="connsiteY4" fmla="*/ 167039 h 187497"/>
                <a:gd name="connsiteX5" fmla="*/ 265 w 61615"/>
                <a:gd name="connsiteY5" fmla="*/ 179197 h 187497"/>
                <a:gd name="connsiteX6" fmla="*/ 265 w 61615"/>
                <a:gd name="connsiteY6" fmla="*/ 187572 h 187497"/>
                <a:gd name="connsiteX7" fmla="*/ 31073 w 61615"/>
                <a:gd name="connsiteY7" fmla="*/ 186762 h 187497"/>
                <a:gd name="connsiteX8" fmla="*/ 61881 w 61615"/>
                <a:gd name="connsiteY8" fmla="*/ 187572 h 187497"/>
                <a:gd name="connsiteX9" fmla="*/ 61881 w 61615"/>
                <a:gd name="connsiteY9" fmla="*/ 179197 h 187497"/>
                <a:gd name="connsiteX10" fmla="*/ 40232 w 61615"/>
                <a:gd name="connsiteY10" fmla="*/ 167039 h 187497"/>
                <a:gd name="connsiteX11" fmla="*/ 40232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232" y="75"/>
                  </a:moveTo>
                  <a:lnTo>
                    <a:pt x="265" y="3047"/>
                  </a:lnTo>
                  <a:lnTo>
                    <a:pt x="265" y="11422"/>
                  </a:lnTo>
                  <a:cubicBezTo>
                    <a:pt x="19694" y="11422"/>
                    <a:pt x="21914" y="13313"/>
                    <a:pt x="21914" y="26551"/>
                  </a:cubicBezTo>
                  <a:lnTo>
                    <a:pt x="21914" y="167039"/>
                  </a:lnTo>
                  <a:cubicBezTo>
                    <a:pt x="21914" y="179197"/>
                    <a:pt x="18861" y="179197"/>
                    <a:pt x="265" y="179197"/>
                  </a:cubicBezTo>
                  <a:lnTo>
                    <a:pt x="265" y="187572"/>
                  </a:lnTo>
                  <a:cubicBezTo>
                    <a:pt x="9424" y="187302"/>
                    <a:pt x="24134" y="186762"/>
                    <a:pt x="31073" y="186762"/>
                  </a:cubicBezTo>
                  <a:cubicBezTo>
                    <a:pt x="38012" y="186762"/>
                    <a:pt x="51611" y="187302"/>
                    <a:pt x="61881" y="187572"/>
                  </a:cubicBezTo>
                  <a:lnTo>
                    <a:pt x="61881" y="179197"/>
                  </a:lnTo>
                  <a:cubicBezTo>
                    <a:pt x="43285" y="179197"/>
                    <a:pt x="40232" y="179197"/>
                    <a:pt x="40232" y="167039"/>
                  </a:cubicBezTo>
                  <a:lnTo>
                    <a:pt x="40232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1" name="Freeform 7640">
              <a:extLst>
                <a:ext uri="{FF2B5EF4-FFF2-40B4-BE49-F238E27FC236}">
                  <a16:creationId xmlns:a16="http://schemas.microsoft.com/office/drawing/2014/main" id="{323FB05A-DB2F-A7C8-EF27-B7760125A972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0017288" y="4445233"/>
              <a:ext cx="125173" cy="124007"/>
            </a:xfrm>
            <a:custGeom>
              <a:avLst/>
              <a:gdLst>
                <a:gd name="connsiteX0" fmla="*/ 81034 w 125173"/>
                <a:gd name="connsiteY0" fmla="*/ 100578 h 124007"/>
                <a:gd name="connsiteX1" fmla="*/ 102683 w 125173"/>
                <a:gd name="connsiteY1" fmla="*/ 122732 h 124007"/>
                <a:gd name="connsiteX2" fmla="*/ 125442 w 125173"/>
                <a:gd name="connsiteY2" fmla="*/ 97065 h 124007"/>
                <a:gd name="connsiteX3" fmla="*/ 125442 w 125173"/>
                <a:gd name="connsiteY3" fmla="*/ 81936 h 124007"/>
                <a:gd name="connsiteX4" fmla="*/ 118503 w 125173"/>
                <a:gd name="connsiteY4" fmla="*/ 81936 h 124007"/>
                <a:gd name="connsiteX5" fmla="*/ 118503 w 125173"/>
                <a:gd name="connsiteY5" fmla="*/ 97065 h 124007"/>
                <a:gd name="connsiteX6" fmla="*/ 108511 w 125173"/>
                <a:gd name="connsiteY6" fmla="*/ 114356 h 124007"/>
                <a:gd name="connsiteX7" fmla="*/ 98242 w 125173"/>
                <a:gd name="connsiteY7" fmla="*/ 100848 h 124007"/>
                <a:gd name="connsiteX8" fmla="*/ 98242 w 125173"/>
                <a:gd name="connsiteY8" fmla="*/ 46814 h 124007"/>
                <a:gd name="connsiteX9" fmla="*/ 88250 w 125173"/>
                <a:gd name="connsiteY9" fmla="*/ 14934 h 124007"/>
                <a:gd name="connsiteX10" fmla="*/ 50226 w 125173"/>
                <a:gd name="connsiteY10" fmla="*/ 75 h 124007"/>
                <a:gd name="connsiteX11" fmla="*/ 8317 w 125173"/>
                <a:gd name="connsiteY11" fmla="*/ 30604 h 124007"/>
                <a:gd name="connsiteX12" fmla="*/ 21084 w 125173"/>
                <a:gd name="connsiteY12" fmla="*/ 43302 h 124007"/>
                <a:gd name="connsiteX13" fmla="*/ 33851 w 125173"/>
                <a:gd name="connsiteY13" fmla="*/ 30874 h 124007"/>
                <a:gd name="connsiteX14" fmla="*/ 19696 w 125173"/>
                <a:gd name="connsiteY14" fmla="*/ 18446 h 124007"/>
                <a:gd name="connsiteX15" fmla="*/ 49671 w 125173"/>
                <a:gd name="connsiteY15" fmla="*/ 6018 h 124007"/>
                <a:gd name="connsiteX16" fmla="*/ 79091 w 125173"/>
                <a:gd name="connsiteY16" fmla="*/ 40600 h 124007"/>
                <a:gd name="connsiteX17" fmla="*/ 79091 w 125173"/>
                <a:gd name="connsiteY17" fmla="*/ 50596 h 124007"/>
                <a:gd name="connsiteX18" fmla="*/ 28023 w 125173"/>
                <a:gd name="connsiteY18" fmla="*/ 60322 h 124007"/>
                <a:gd name="connsiteX19" fmla="*/ 268 w 125173"/>
                <a:gd name="connsiteY19" fmla="*/ 95444 h 124007"/>
                <a:gd name="connsiteX20" fmla="*/ 44675 w 125173"/>
                <a:gd name="connsiteY20" fmla="*/ 124082 h 124007"/>
                <a:gd name="connsiteX21" fmla="*/ 81034 w 125173"/>
                <a:gd name="connsiteY21" fmla="*/ 100578 h 124007"/>
                <a:gd name="connsiteX22" fmla="*/ 79091 w 125173"/>
                <a:gd name="connsiteY22" fmla="*/ 56270 h 124007"/>
                <a:gd name="connsiteX23" fmla="*/ 79091 w 125173"/>
                <a:gd name="connsiteY23" fmla="*/ 83287 h 124007"/>
                <a:gd name="connsiteX24" fmla="*/ 46618 w 125173"/>
                <a:gd name="connsiteY24" fmla="*/ 118139 h 124007"/>
                <a:gd name="connsiteX25" fmla="*/ 21639 w 125173"/>
                <a:gd name="connsiteY25" fmla="*/ 95174 h 124007"/>
                <a:gd name="connsiteX26" fmla="*/ 7909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34" y="100578"/>
                  </a:moveTo>
                  <a:cubicBezTo>
                    <a:pt x="82144" y="111384"/>
                    <a:pt x="89638" y="122732"/>
                    <a:pt x="102683" y="122732"/>
                  </a:cubicBezTo>
                  <a:cubicBezTo>
                    <a:pt x="108511" y="122732"/>
                    <a:pt x="125442" y="118949"/>
                    <a:pt x="125442" y="97065"/>
                  </a:cubicBezTo>
                  <a:lnTo>
                    <a:pt x="125442" y="81936"/>
                  </a:lnTo>
                  <a:lnTo>
                    <a:pt x="118503" y="81936"/>
                  </a:lnTo>
                  <a:lnTo>
                    <a:pt x="118503" y="97065"/>
                  </a:lnTo>
                  <a:cubicBezTo>
                    <a:pt x="118503" y="112735"/>
                    <a:pt x="111564" y="114356"/>
                    <a:pt x="108511" y="114356"/>
                  </a:cubicBezTo>
                  <a:cubicBezTo>
                    <a:pt x="99352" y="114356"/>
                    <a:pt x="98242" y="102199"/>
                    <a:pt x="98242" y="100848"/>
                  </a:cubicBezTo>
                  <a:lnTo>
                    <a:pt x="98242" y="46814"/>
                  </a:lnTo>
                  <a:cubicBezTo>
                    <a:pt x="98242" y="35467"/>
                    <a:pt x="98242" y="24930"/>
                    <a:pt x="88250" y="14934"/>
                  </a:cubicBezTo>
                  <a:cubicBezTo>
                    <a:pt x="77426" y="4397"/>
                    <a:pt x="63549" y="75"/>
                    <a:pt x="50226" y="75"/>
                  </a:cubicBezTo>
                  <a:cubicBezTo>
                    <a:pt x="27468" y="75"/>
                    <a:pt x="8317" y="12773"/>
                    <a:pt x="8317" y="30604"/>
                  </a:cubicBezTo>
                  <a:cubicBezTo>
                    <a:pt x="8317" y="38709"/>
                    <a:pt x="13868" y="43302"/>
                    <a:pt x="21084" y="43302"/>
                  </a:cubicBezTo>
                  <a:cubicBezTo>
                    <a:pt x="28855" y="43302"/>
                    <a:pt x="33851" y="37898"/>
                    <a:pt x="33851" y="30874"/>
                  </a:cubicBezTo>
                  <a:cubicBezTo>
                    <a:pt x="33851" y="27632"/>
                    <a:pt x="32463" y="18716"/>
                    <a:pt x="19696" y="18446"/>
                  </a:cubicBezTo>
                  <a:cubicBezTo>
                    <a:pt x="27190" y="8990"/>
                    <a:pt x="40790" y="6018"/>
                    <a:pt x="49671" y="6018"/>
                  </a:cubicBezTo>
                  <a:cubicBezTo>
                    <a:pt x="63271" y="6018"/>
                    <a:pt x="79091" y="16555"/>
                    <a:pt x="79091" y="40600"/>
                  </a:cubicBezTo>
                  <a:lnTo>
                    <a:pt x="79091" y="50596"/>
                  </a:lnTo>
                  <a:cubicBezTo>
                    <a:pt x="64936" y="51407"/>
                    <a:pt x="45508" y="52217"/>
                    <a:pt x="28023" y="60322"/>
                  </a:cubicBezTo>
                  <a:cubicBezTo>
                    <a:pt x="7207" y="69508"/>
                    <a:pt x="268" y="83557"/>
                    <a:pt x="268" y="95444"/>
                  </a:cubicBezTo>
                  <a:cubicBezTo>
                    <a:pt x="268" y="117328"/>
                    <a:pt x="27190" y="124082"/>
                    <a:pt x="44675" y="124082"/>
                  </a:cubicBezTo>
                  <a:cubicBezTo>
                    <a:pt x="62994" y="124082"/>
                    <a:pt x="75761" y="113276"/>
                    <a:pt x="81034" y="100578"/>
                  </a:cubicBezTo>
                  <a:close/>
                  <a:moveTo>
                    <a:pt x="79091" y="56270"/>
                  </a:moveTo>
                  <a:lnTo>
                    <a:pt x="79091" y="83287"/>
                  </a:lnTo>
                  <a:cubicBezTo>
                    <a:pt x="79091" y="108953"/>
                    <a:pt x="59108" y="118139"/>
                    <a:pt x="46618" y="118139"/>
                  </a:cubicBezTo>
                  <a:cubicBezTo>
                    <a:pt x="33019" y="118139"/>
                    <a:pt x="21639" y="108683"/>
                    <a:pt x="21639" y="95174"/>
                  </a:cubicBezTo>
                  <a:cubicBezTo>
                    <a:pt x="21639" y="80315"/>
                    <a:pt x="33296" y="57891"/>
                    <a:pt x="7909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2" name="Freeform 7641">
              <a:extLst>
                <a:ext uri="{FF2B5EF4-FFF2-40B4-BE49-F238E27FC236}">
                  <a16:creationId xmlns:a16="http://schemas.microsoft.com/office/drawing/2014/main" id="{9934717C-FCFB-D985-107F-0F9309D1EE72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0149678" y="4400115"/>
              <a:ext cx="86872" cy="169125"/>
            </a:xfrm>
            <a:custGeom>
              <a:avLst/>
              <a:gdLst>
                <a:gd name="connsiteX0" fmla="*/ 43015 w 86872"/>
                <a:gd name="connsiteY0" fmla="*/ 58161 h 169125"/>
                <a:gd name="connsiteX1" fmla="*/ 82704 w 86872"/>
                <a:gd name="connsiteY1" fmla="*/ 58161 h 169125"/>
                <a:gd name="connsiteX2" fmla="*/ 82704 w 86872"/>
                <a:gd name="connsiteY2" fmla="*/ 49786 h 169125"/>
                <a:gd name="connsiteX3" fmla="*/ 43015 w 86872"/>
                <a:gd name="connsiteY3" fmla="*/ 49786 h 169125"/>
                <a:gd name="connsiteX4" fmla="*/ 43015 w 86872"/>
                <a:gd name="connsiteY4" fmla="*/ 75 h 169125"/>
                <a:gd name="connsiteX5" fmla="*/ 36077 w 86872"/>
                <a:gd name="connsiteY5" fmla="*/ 75 h 169125"/>
                <a:gd name="connsiteX6" fmla="*/ 273 w 86872"/>
                <a:gd name="connsiteY6" fmla="*/ 52217 h 169125"/>
                <a:gd name="connsiteX7" fmla="*/ 273 w 86872"/>
                <a:gd name="connsiteY7" fmla="*/ 58161 h 169125"/>
                <a:gd name="connsiteX8" fmla="*/ 23864 w 86872"/>
                <a:gd name="connsiteY8" fmla="*/ 58161 h 169125"/>
                <a:gd name="connsiteX9" fmla="*/ 23864 w 86872"/>
                <a:gd name="connsiteY9" fmla="*/ 132728 h 169125"/>
                <a:gd name="connsiteX10" fmla="*/ 59668 w 86872"/>
                <a:gd name="connsiteY10" fmla="*/ 169201 h 169125"/>
                <a:gd name="connsiteX11" fmla="*/ 87145 w 86872"/>
                <a:gd name="connsiteY11" fmla="*/ 132728 h 169125"/>
                <a:gd name="connsiteX12" fmla="*/ 87145 w 86872"/>
                <a:gd name="connsiteY12" fmla="*/ 117328 h 169125"/>
                <a:gd name="connsiteX13" fmla="*/ 80207 w 86872"/>
                <a:gd name="connsiteY13" fmla="*/ 117328 h 169125"/>
                <a:gd name="connsiteX14" fmla="*/ 80207 w 86872"/>
                <a:gd name="connsiteY14" fmla="*/ 132187 h 169125"/>
                <a:gd name="connsiteX15" fmla="*/ 61611 w 86872"/>
                <a:gd name="connsiteY15" fmla="*/ 162446 h 169125"/>
                <a:gd name="connsiteX16" fmla="*/ 43015 w 86872"/>
                <a:gd name="connsiteY16" fmla="*/ 133268 h 169125"/>
                <a:gd name="connsiteX17" fmla="*/ 43015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15" y="58161"/>
                  </a:moveTo>
                  <a:lnTo>
                    <a:pt x="82704" y="58161"/>
                  </a:lnTo>
                  <a:lnTo>
                    <a:pt x="82704" y="49786"/>
                  </a:lnTo>
                  <a:lnTo>
                    <a:pt x="43015" y="49786"/>
                  </a:lnTo>
                  <a:lnTo>
                    <a:pt x="43015" y="75"/>
                  </a:lnTo>
                  <a:lnTo>
                    <a:pt x="36077" y="75"/>
                  </a:lnTo>
                  <a:cubicBezTo>
                    <a:pt x="35799" y="22229"/>
                    <a:pt x="27473" y="51137"/>
                    <a:pt x="273" y="52217"/>
                  </a:cubicBezTo>
                  <a:lnTo>
                    <a:pt x="273" y="58161"/>
                  </a:lnTo>
                  <a:lnTo>
                    <a:pt x="23864" y="58161"/>
                  </a:lnTo>
                  <a:lnTo>
                    <a:pt x="23864" y="132728"/>
                  </a:lnTo>
                  <a:cubicBezTo>
                    <a:pt x="23864" y="165959"/>
                    <a:pt x="49676" y="169201"/>
                    <a:pt x="59668" y="169201"/>
                  </a:cubicBezTo>
                  <a:cubicBezTo>
                    <a:pt x="79374" y="169201"/>
                    <a:pt x="87145" y="150019"/>
                    <a:pt x="87145" y="132728"/>
                  </a:cubicBezTo>
                  <a:lnTo>
                    <a:pt x="87145" y="117328"/>
                  </a:lnTo>
                  <a:lnTo>
                    <a:pt x="80207" y="117328"/>
                  </a:lnTo>
                  <a:lnTo>
                    <a:pt x="80207" y="132187"/>
                  </a:lnTo>
                  <a:cubicBezTo>
                    <a:pt x="80207" y="152180"/>
                    <a:pt x="71880" y="162446"/>
                    <a:pt x="61611" y="162446"/>
                  </a:cubicBezTo>
                  <a:cubicBezTo>
                    <a:pt x="43015" y="162446"/>
                    <a:pt x="43015" y="137861"/>
                    <a:pt x="43015" y="133268"/>
                  </a:cubicBezTo>
                  <a:lnTo>
                    <a:pt x="43015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3" name="Freeform 7642">
              <a:extLst>
                <a:ext uri="{FF2B5EF4-FFF2-40B4-BE49-F238E27FC236}">
                  <a16:creationId xmlns:a16="http://schemas.microsoft.com/office/drawing/2014/main" id="{4C9D7354-BEC1-2AF3-9573-FFE208C6E987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0260112" y="4445233"/>
              <a:ext cx="107410" cy="124007"/>
            </a:xfrm>
            <a:custGeom>
              <a:avLst/>
              <a:gdLst>
                <a:gd name="connsiteX0" fmla="*/ 23591 w 107410"/>
                <a:gd name="connsiteY0" fmla="*/ 53028 h 124007"/>
                <a:gd name="connsiteX1" fmla="*/ 58007 w 107410"/>
                <a:gd name="connsiteY1" fmla="*/ 6018 h 124007"/>
                <a:gd name="connsiteX2" fmla="*/ 89369 w 107410"/>
                <a:gd name="connsiteY2" fmla="*/ 53028 h 124007"/>
                <a:gd name="connsiteX3" fmla="*/ 23591 w 107410"/>
                <a:gd name="connsiteY3" fmla="*/ 53028 h 124007"/>
                <a:gd name="connsiteX4" fmla="*/ 23313 w 107410"/>
                <a:gd name="connsiteY4" fmla="*/ 58701 h 124007"/>
                <a:gd name="connsiteX5" fmla="*/ 100749 w 107410"/>
                <a:gd name="connsiteY5" fmla="*/ 58701 h 124007"/>
                <a:gd name="connsiteX6" fmla="*/ 107688 w 107410"/>
                <a:gd name="connsiteY6" fmla="*/ 53028 h 124007"/>
                <a:gd name="connsiteX7" fmla="*/ 58007 w 107410"/>
                <a:gd name="connsiteY7" fmla="*/ 75 h 124007"/>
                <a:gd name="connsiteX8" fmla="*/ 277 w 107410"/>
                <a:gd name="connsiteY8" fmla="*/ 61673 h 124007"/>
                <a:gd name="connsiteX9" fmla="*/ 61337 w 107410"/>
                <a:gd name="connsiteY9" fmla="*/ 124082 h 124007"/>
                <a:gd name="connsiteX10" fmla="*/ 107688 w 107410"/>
                <a:gd name="connsiteY10" fmla="*/ 88960 h 124007"/>
                <a:gd name="connsiteX11" fmla="*/ 104079 w 107410"/>
                <a:gd name="connsiteY11" fmla="*/ 85718 h 124007"/>
                <a:gd name="connsiteX12" fmla="*/ 100471 w 107410"/>
                <a:gd name="connsiteY12" fmla="*/ 89501 h 124007"/>
                <a:gd name="connsiteX13" fmla="*/ 63002 w 107410"/>
                <a:gd name="connsiteY13" fmla="*/ 117328 h 124007"/>
                <a:gd name="connsiteX14" fmla="*/ 31640 w 107410"/>
                <a:gd name="connsiteY14" fmla="*/ 99227 h 124007"/>
                <a:gd name="connsiteX15" fmla="*/ 2331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591" y="53028"/>
                  </a:moveTo>
                  <a:cubicBezTo>
                    <a:pt x="25256" y="12773"/>
                    <a:pt x="48570" y="6018"/>
                    <a:pt x="58007" y="6018"/>
                  </a:cubicBezTo>
                  <a:cubicBezTo>
                    <a:pt x="86594" y="6018"/>
                    <a:pt x="89369" y="42491"/>
                    <a:pt x="89369" y="53028"/>
                  </a:cubicBezTo>
                  <a:lnTo>
                    <a:pt x="23591" y="53028"/>
                  </a:lnTo>
                  <a:close/>
                  <a:moveTo>
                    <a:pt x="23313" y="58701"/>
                  </a:moveTo>
                  <a:lnTo>
                    <a:pt x="100749" y="58701"/>
                  </a:lnTo>
                  <a:cubicBezTo>
                    <a:pt x="106855" y="58701"/>
                    <a:pt x="107688" y="58701"/>
                    <a:pt x="107688" y="53028"/>
                  </a:cubicBezTo>
                  <a:cubicBezTo>
                    <a:pt x="107688" y="26281"/>
                    <a:pt x="92700" y="75"/>
                    <a:pt x="58007" y="75"/>
                  </a:cubicBezTo>
                  <a:cubicBezTo>
                    <a:pt x="25811" y="75"/>
                    <a:pt x="277" y="27902"/>
                    <a:pt x="277" y="61673"/>
                  </a:cubicBezTo>
                  <a:cubicBezTo>
                    <a:pt x="277" y="97876"/>
                    <a:pt x="29419" y="124082"/>
                    <a:pt x="61337" y="124082"/>
                  </a:cubicBezTo>
                  <a:cubicBezTo>
                    <a:pt x="95198" y="124082"/>
                    <a:pt x="107688" y="94094"/>
                    <a:pt x="107688" y="88960"/>
                  </a:cubicBezTo>
                  <a:cubicBezTo>
                    <a:pt x="107688" y="86259"/>
                    <a:pt x="105467" y="85718"/>
                    <a:pt x="104079" y="85718"/>
                  </a:cubicBezTo>
                  <a:cubicBezTo>
                    <a:pt x="101582" y="85718"/>
                    <a:pt x="101026" y="87339"/>
                    <a:pt x="100471" y="89501"/>
                  </a:cubicBezTo>
                  <a:cubicBezTo>
                    <a:pt x="90757" y="117328"/>
                    <a:pt x="65778" y="117328"/>
                    <a:pt x="63002" y="117328"/>
                  </a:cubicBezTo>
                  <a:cubicBezTo>
                    <a:pt x="49125" y="117328"/>
                    <a:pt x="38023" y="109223"/>
                    <a:pt x="31640" y="99227"/>
                  </a:cubicBezTo>
                  <a:cubicBezTo>
                    <a:pt x="23313" y="86259"/>
                    <a:pt x="23313" y="68428"/>
                    <a:pt x="2331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4" name="Freeform 7643">
              <a:extLst>
                <a:ext uri="{FF2B5EF4-FFF2-40B4-BE49-F238E27FC236}">
                  <a16:creationId xmlns:a16="http://schemas.microsoft.com/office/drawing/2014/main" id="{4F249ADD-932B-F538-957E-010056A8400E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0385131" y="4378771"/>
              <a:ext cx="136830" cy="190469"/>
            </a:xfrm>
            <a:custGeom>
              <a:avLst/>
              <a:gdLst>
                <a:gd name="connsiteX0" fmla="*/ 96313 w 136830"/>
                <a:gd name="connsiteY0" fmla="*/ 172713 h 190469"/>
                <a:gd name="connsiteX1" fmla="*/ 96313 w 136830"/>
                <a:gd name="connsiteY1" fmla="*/ 190544 h 190469"/>
                <a:gd name="connsiteX2" fmla="*/ 137112 w 136830"/>
                <a:gd name="connsiteY2" fmla="*/ 187572 h 190469"/>
                <a:gd name="connsiteX3" fmla="*/ 137112 w 136830"/>
                <a:gd name="connsiteY3" fmla="*/ 179197 h 190469"/>
                <a:gd name="connsiteX4" fmla="*/ 115463 w 136830"/>
                <a:gd name="connsiteY4" fmla="*/ 164067 h 190469"/>
                <a:gd name="connsiteX5" fmla="*/ 115463 w 136830"/>
                <a:gd name="connsiteY5" fmla="*/ 75 h 190469"/>
                <a:gd name="connsiteX6" fmla="*/ 75496 w 136830"/>
                <a:gd name="connsiteY6" fmla="*/ 3047 h 190469"/>
                <a:gd name="connsiteX7" fmla="*/ 75496 w 136830"/>
                <a:gd name="connsiteY7" fmla="*/ 11422 h 190469"/>
                <a:gd name="connsiteX8" fmla="*/ 97145 w 136830"/>
                <a:gd name="connsiteY8" fmla="*/ 26551 h 190469"/>
                <a:gd name="connsiteX9" fmla="*/ 97145 w 136830"/>
                <a:gd name="connsiteY9" fmla="*/ 84908 h 190469"/>
                <a:gd name="connsiteX10" fmla="*/ 62174 w 136830"/>
                <a:gd name="connsiteY10" fmla="*/ 68157 h 190469"/>
                <a:gd name="connsiteX11" fmla="*/ 281 w 136830"/>
                <a:gd name="connsiteY11" fmla="*/ 129486 h 190469"/>
                <a:gd name="connsiteX12" fmla="*/ 59121 w 136830"/>
                <a:gd name="connsiteY12" fmla="*/ 190544 h 190469"/>
                <a:gd name="connsiteX13" fmla="*/ 96313 w 136830"/>
                <a:gd name="connsiteY13" fmla="*/ 172713 h 190469"/>
                <a:gd name="connsiteX14" fmla="*/ 96313 w 136830"/>
                <a:gd name="connsiteY14" fmla="*/ 100307 h 190469"/>
                <a:gd name="connsiteX15" fmla="*/ 96313 w 136830"/>
                <a:gd name="connsiteY15" fmla="*/ 155692 h 190469"/>
                <a:gd name="connsiteX16" fmla="*/ 93259 w 136830"/>
                <a:gd name="connsiteY16" fmla="*/ 165688 h 190469"/>
                <a:gd name="connsiteX17" fmla="*/ 60509 w 136830"/>
                <a:gd name="connsiteY17" fmla="*/ 184600 h 190469"/>
                <a:gd name="connsiteX18" fmla="*/ 31367 w 136830"/>
                <a:gd name="connsiteY18" fmla="*/ 167309 h 190469"/>
                <a:gd name="connsiteX19" fmla="*/ 23318 w 136830"/>
                <a:gd name="connsiteY19" fmla="*/ 129756 h 190469"/>
                <a:gd name="connsiteX20" fmla="*/ 31922 w 136830"/>
                <a:gd name="connsiteY20" fmla="*/ 91392 h 190469"/>
                <a:gd name="connsiteX21" fmla="*/ 63284 w 136830"/>
                <a:gd name="connsiteY21" fmla="*/ 74101 h 190469"/>
                <a:gd name="connsiteX22" fmla="*/ 93259 w 136830"/>
                <a:gd name="connsiteY22" fmla="*/ 90311 h 190469"/>
                <a:gd name="connsiteX23" fmla="*/ 96313 w 136830"/>
                <a:gd name="connsiteY23" fmla="*/ 100307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313" y="172713"/>
                  </a:moveTo>
                  <a:lnTo>
                    <a:pt x="96313" y="190544"/>
                  </a:lnTo>
                  <a:lnTo>
                    <a:pt x="137112" y="187572"/>
                  </a:lnTo>
                  <a:lnTo>
                    <a:pt x="137112" y="179197"/>
                  </a:lnTo>
                  <a:cubicBezTo>
                    <a:pt x="117684" y="179197"/>
                    <a:pt x="115463" y="177306"/>
                    <a:pt x="115463" y="164067"/>
                  </a:cubicBezTo>
                  <a:lnTo>
                    <a:pt x="115463" y="75"/>
                  </a:lnTo>
                  <a:lnTo>
                    <a:pt x="75496" y="3047"/>
                  </a:lnTo>
                  <a:lnTo>
                    <a:pt x="75496" y="11422"/>
                  </a:lnTo>
                  <a:cubicBezTo>
                    <a:pt x="94925" y="11422"/>
                    <a:pt x="97145" y="13313"/>
                    <a:pt x="97145" y="26551"/>
                  </a:cubicBezTo>
                  <a:lnTo>
                    <a:pt x="97145" y="84908"/>
                  </a:lnTo>
                  <a:cubicBezTo>
                    <a:pt x="89096" y="75182"/>
                    <a:pt x="77162" y="68157"/>
                    <a:pt x="62174" y="68157"/>
                  </a:cubicBezTo>
                  <a:cubicBezTo>
                    <a:pt x="29424" y="68157"/>
                    <a:pt x="281" y="94634"/>
                    <a:pt x="281" y="129486"/>
                  </a:cubicBezTo>
                  <a:cubicBezTo>
                    <a:pt x="281" y="163797"/>
                    <a:pt x="27481" y="190544"/>
                    <a:pt x="59121" y="190544"/>
                  </a:cubicBezTo>
                  <a:cubicBezTo>
                    <a:pt x="76884" y="190544"/>
                    <a:pt x="89374" y="181358"/>
                    <a:pt x="96313" y="172713"/>
                  </a:cubicBezTo>
                  <a:close/>
                  <a:moveTo>
                    <a:pt x="96313" y="100307"/>
                  </a:moveTo>
                  <a:lnTo>
                    <a:pt x="96313" y="155692"/>
                  </a:lnTo>
                  <a:cubicBezTo>
                    <a:pt x="96313" y="160555"/>
                    <a:pt x="96313" y="161096"/>
                    <a:pt x="93259" y="165688"/>
                  </a:cubicBezTo>
                  <a:cubicBezTo>
                    <a:pt x="84933" y="178657"/>
                    <a:pt x="72443" y="184600"/>
                    <a:pt x="60509" y="184600"/>
                  </a:cubicBezTo>
                  <a:cubicBezTo>
                    <a:pt x="48019" y="184600"/>
                    <a:pt x="38028" y="177576"/>
                    <a:pt x="31367" y="167309"/>
                  </a:cubicBezTo>
                  <a:cubicBezTo>
                    <a:pt x="24150" y="156233"/>
                    <a:pt x="23318" y="140833"/>
                    <a:pt x="23318" y="129756"/>
                  </a:cubicBezTo>
                  <a:cubicBezTo>
                    <a:pt x="23318" y="119760"/>
                    <a:pt x="23873" y="103550"/>
                    <a:pt x="31922" y="91392"/>
                  </a:cubicBezTo>
                  <a:cubicBezTo>
                    <a:pt x="37750" y="83017"/>
                    <a:pt x="48297" y="74101"/>
                    <a:pt x="63284" y="74101"/>
                  </a:cubicBezTo>
                  <a:cubicBezTo>
                    <a:pt x="72999" y="74101"/>
                    <a:pt x="84656" y="78154"/>
                    <a:pt x="93259" y="90311"/>
                  </a:cubicBezTo>
                  <a:cubicBezTo>
                    <a:pt x="96313" y="94904"/>
                    <a:pt x="96313" y="95444"/>
                    <a:pt x="96313" y="10030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5" name="Freeform 7644">
              <a:extLst>
                <a:ext uri="{FF2B5EF4-FFF2-40B4-BE49-F238E27FC236}">
                  <a16:creationId xmlns:a16="http://schemas.microsoft.com/office/drawing/2014/main" id="{150B494C-3D34-FCF7-8819-66CBEF8F979E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0659690" y="4378771"/>
              <a:ext cx="136830" cy="190469"/>
            </a:xfrm>
            <a:custGeom>
              <a:avLst/>
              <a:gdLst>
                <a:gd name="connsiteX0" fmla="*/ 96322 w 136830"/>
                <a:gd name="connsiteY0" fmla="*/ 172713 h 190469"/>
                <a:gd name="connsiteX1" fmla="*/ 96322 w 136830"/>
                <a:gd name="connsiteY1" fmla="*/ 190544 h 190469"/>
                <a:gd name="connsiteX2" fmla="*/ 137122 w 136830"/>
                <a:gd name="connsiteY2" fmla="*/ 187572 h 190469"/>
                <a:gd name="connsiteX3" fmla="*/ 137122 w 136830"/>
                <a:gd name="connsiteY3" fmla="*/ 179197 h 190469"/>
                <a:gd name="connsiteX4" fmla="*/ 115473 w 136830"/>
                <a:gd name="connsiteY4" fmla="*/ 164067 h 190469"/>
                <a:gd name="connsiteX5" fmla="*/ 115473 w 136830"/>
                <a:gd name="connsiteY5" fmla="*/ 75 h 190469"/>
                <a:gd name="connsiteX6" fmla="*/ 75506 w 136830"/>
                <a:gd name="connsiteY6" fmla="*/ 3047 h 190469"/>
                <a:gd name="connsiteX7" fmla="*/ 75506 w 136830"/>
                <a:gd name="connsiteY7" fmla="*/ 11422 h 190469"/>
                <a:gd name="connsiteX8" fmla="*/ 97155 w 136830"/>
                <a:gd name="connsiteY8" fmla="*/ 26551 h 190469"/>
                <a:gd name="connsiteX9" fmla="*/ 97155 w 136830"/>
                <a:gd name="connsiteY9" fmla="*/ 84908 h 190469"/>
                <a:gd name="connsiteX10" fmla="*/ 62184 w 136830"/>
                <a:gd name="connsiteY10" fmla="*/ 68157 h 190469"/>
                <a:gd name="connsiteX11" fmla="*/ 291 w 136830"/>
                <a:gd name="connsiteY11" fmla="*/ 129486 h 190469"/>
                <a:gd name="connsiteX12" fmla="*/ 59131 w 136830"/>
                <a:gd name="connsiteY12" fmla="*/ 190544 h 190469"/>
                <a:gd name="connsiteX13" fmla="*/ 96322 w 136830"/>
                <a:gd name="connsiteY13" fmla="*/ 172713 h 190469"/>
                <a:gd name="connsiteX14" fmla="*/ 96322 w 136830"/>
                <a:gd name="connsiteY14" fmla="*/ 100307 h 190469"/>
                <a:gd name="connsiteX15" fmla="*/ 96322 w 136830"/>
                <a:gd name="connsiteY15" fmla="*/ 155692 h 190469"/>
                <a:gd name="connsiteX16" fmla="*/ 93269 w 136830"/>
                <a:gd name="connsiteY16" fmla="*/ 165688 h 190469"/>
                <a:gd name="connsiteX17" fmla="*/ 60519 w 136830"/>
                <a:gd name="connsiteY17" fmla="*/ 184600 h 190469"/>
                <a:gd name="connsiteX18" fmla="*/ 31376 w 136830"/>
                <a:gd name="connsiteY18" fmla="*/ 167309 h 190469"/>
                <a:gd name="connsiteX19" fmla="*/ 23328 w 136830"/>
                <a:gd name="connsiteY19" fmla="*/ 129756 h 190469"/>
                <a:gd name="connsiteX20" fmla="*/ 31931 w 136830"/>
                <a:gd name="connsiteY20" fmla="*/ 91392 h 190469"/>
                <a:gd name="connsiteX21" fmla="*/ 63294 w 136830"/>
                <a:gd name="connsiteY21" fmla="*/ 74101 h 190469"/>
                <a:gd name="connsiteX22" fmla="*/ 93269 w 136830"/>
                <a:gd name="connsiteY22" fmla="*/ 90311 h 190469"/>
                <a:gd name="connsiteX23" fmla="*/ 96322 w 136830"/>
                <a:gd name="connsiteY23" fmla="*/ 100307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322" y="172713"/>
                  </a:moveTo>
                  <a:lnTo>
                    <a:pt x="96322" y="190544"/>
                  </a:lnTo>
                  <a:lnTo>
                    <a:pt x="137122" y="187572"/>
                  </a:lnTo>
                  <a:lnTo>
                    <a:pt x="137122" y="179197"/>
                  </a:lnTo>
                  <a:cubicBezTo>
                    <a:pt x="117694" y="179197"/>
                    <a:pt x="115473" y="177306"/>
                    <a:pt x="115473" y="164067"/>
                  </a:cubicBezTo>
                  <a:lnTo>
                    <a:pt x="115473" y="75"/>
                  </a:lnTo>
                  <a:lnTo>
                    <a:pt x="75506" y="3047"/>
                  </a:lnTo>
                  <a:lnTo>
                    <a:pt x="75506" y="11422"/>
                  </a:lnTo>
                  <a:cubicBezTo>
                    <a:pt x="94935" y="11422"/>
                    <a:pt x="97155" y="13313"/>
                    <a:pt x="97155" y="26551"/>
                  </a:cubicBezTo>
                  <a:lnTo>
                    <a:pt x="97155" y="84908"/>
                  </a:lnTo>
                  <a:cubicBezTo>
                    <a:pt x="89106" y="75182"/>
                    <a:pt x="77172" y="68157"/>
                    <a:pt x="62184" y="68157"/>
                  </a:cubicBezTo>
                  <a:cubicBezTo>
                    <a:pt x="29434" y="68157"/>
                    <a:pt x="291" y="94634"/>
                    <a:pt x="291" y="129486"/>
                  </a:cubicBezTo>
                  <a:cubicBezTo>
                    <a:pt x="291" y="163797"/>
                    <a:pt x="27491" y="190544"/>
                    <a:pt x="59131" y="190544"/>
                  </a:cubicBezTo>
                  <a:cubicBezTo>
                    <a:pt x="76894" y="190544"/>
                    <a:pt x="89384" y="181358"/>
                    <a:pt x="96322" y="172713"/>
                  </a:cubicBezTo>
                  <a:close/>
                  <a:moveTo>
                    <a:pt x="96322" y="100307"/>
                  </a:moveTo>
                  <a:lnTo>
                    <a:pt x="96322" y="155692"/>
                  </a:lnTo>
                  <a:cubicBezTo>
                    <a:pt x="96322" y="160555"/>
                    <a:pt x="96322" y="161096"/>
                    <a:pt x="93269" y="165688"/>
                  </a:cubicBezTo>
                  <a:cubicBezTo>
                    <a:pt x="84943" y="178657"/>
                    <a:pt x="72453" y="184600"/>
                    <a:pt x="60519" y="184600"/>
                  </a:cubicBezTo>
                  <a:cubicBezTo>
                    <a:pt x="48029" y="184600"/>
                    <a:pt x="38038" y="177576"/>
                    <a:pt x="31376" y="167309"/>
                  </a:cubicBezTo>
                  <a:cubicBezTo>
                    <a:pt x="24160" y="156233"/>
                    <a:pt x="23328" y="140833"/>
                    <a:pt x="23328" y="129756"/>
                  </a:cubicBezTo>
                  <a:cubicBezTo>
                    <a:pt x="23328" y="119760"/>
                    <a:pt x="23883" y="103550"/>
                    <a:pt x="31931" y="91392"/>
                  </a:cubicBezTo>
                  <a:cubicBezTo>
                    <a:pt x="37760" y="83017"/>
                    <a:pt x="48307" y="74101"/>
                    <a:pt x="63294" y="74101"/>
                  </a:cubicBezTo>
                  <a:cubicBezTo>
                    <a:pt x="73008" y="74101"/>
                    <a:pt x="84665" y="78154"/>
                    <a:pt x="93269" y="90311"/>
                  </a:cubicBezTo>
                  <a:cubicBezTo>
                    <a:pt x="96322" y="94904"/>
                    <a:pt x="96322" y="95444"/>
                    <a:pt x="96322" y="10030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6" name="Freeform 7645">
              <a:extLst>
                <a:ext uri="{FF2B5EF4-FFF2-40B4-BE49-F238E27FC236}">
                  <a16:creationId xmlns:a16="http://schemas.microsoft.com/office/drawing/2014/main" id="{72D4910B-2686-71B1-944B-457958A118A0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10813605" y="4385525"/>
              <a:ext cx="59395" cy="180743"/>
            </a:xfrm>
            <a:custGeom>
              <a:avLst/>
              <a:gdLst>
                <a:gd name="connsiteX0" fmla="*/ 40263 w 59395"/>
                <a:gd name="connsiteY0" fmla="*/ 61403 h 180743"/>
                <a:gd name="connsiteX1" fmla="*/ 1407 w 59395"/>
                <a:gd name="connsiteY1" fmla="*/ 64375 h 180743"/>
                <a:gd name="connsiteX2" fmla="*/ 1407 w 59395"/>
                <a:gd name="connsiteY2" fmla="*/ 72750 h 180743"/>
                <a:gd name="connsiteX3" fmla="*/ 21945 w 59395"/>
                <a:gd name="connsiteY3" fmla="*/ 87610 h 180743"/>
                <a:gd name="connsiteX4" fmla="*/ 21945 w 59395"/>
                <a:gd name="connsiteY4" fmla="*/ 160285 h 180743"/>
                <a:gd name="connsiteX5" fmla="*/ 297 w 59395"/>
                <a:gd name="connsiteY5" fmla="*/ 172443 h 180743"/>
                <a:gd name="connsiteX6" fmla="*/ 297 w 59395"/>
                <a:gd name="connsiteY6" fmla="*/ 180818 h 180743"/>
                <a:gd name="connsiteX7" fmla="*/ 30827 w 59395"/>
                <a:gd name="connsiteY7" fmla="*/ 180007 h 180743"/>
                <a:gd name="connsiteX8" fmla="*/ 59692 w 59395"/>
                <a:gd name="connsiteY8" fmla="*/ 180818 h 180743"/>
                <a:gd name="connsiteX9" fmla="*/ 59692 w 59395"/>
                <a:gd name="connsiteY9" fmla="*/ 172443 h 180743"/>
                <a:gd name="connsiteX10" fmla="*/ 40263 w 59395"/>
                <a:gd name="connsiteY10" fmla="*/ 160555 h 180743"/>
                <a:gd name="connsiteX11" fmla="*/ 40263 w 59395"/>
                <a:gd name="connsiteY11" fmla="*/ 61403 h 180743"/>
                <a:gd name="connsiteX12" fmla="*/ 41374 w 59395"/>
                <a:gd name="connsiteY12" fmla="*/ 14394 h 180743"/>
                <a:gd name="connsiteX13" fmla="*/ 26664 w 59395"/>
                <a:gd name="connsiteY13" fmla="*/ 75 h 180743"/>
                <a:gd name="connsiteX14" fmla="*/ 11954 w 59395"/>
                <a:gd name="connsiteY14" fmla="*/ 14394 h 180743"/>
                <a:gd name="connsiteX15" fmla="*/ 26664 w 59395"/>
                <a:gd name="connsiteY15" fmla="*/ 28713 h 180743"/>
                <a:gd name="connsiteX16" fmla="*/ 41374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63" y="61403"/>
                  </a:moveTo>
                  <a:lnTo>
                    <a:pt x="1407" y="64375"/>
                  </a:lnTo>
                  <a:lnTo>
                    <a:pt x="1407" y="72750"/>
                  </a:lnTo>
                  <a:cubicBezTo>
                    <a:pt x="19447" y="72750"/>
                    <a:pt x="21945" y="74371"/>
                    <a:pt x="21945" y="87610"/>
                  </a:cubicBezTo>
                  <a:lnTo>
                    <a:pt x="21945" y="160285"/>
                  </a:lnTo>
                  <a:cubicBezTo>
                    <a:pt x="21945" y="172443"/>
                    <a:pt x="18892" y="172443"/>
                    <a:pt x="297" y="172443"/>
                  </a:cubicBezTo>
                  <a:lnTo>
                    <a:pt x="297" y="180818"/>
                  </a:lnTo>
                  <a:cubicBezTo>
                    <a:pt x="9178" y="180548"/>
                    <a:pt x="24166" y="180007"/>
                    <a:pt x="30827" y="180007"/>
                  </a:cubicBezTo>
                  <a:cubicBezTo>
                    <a:pt x="40541" y="180007"/>
                    <a:pt x="50255" y="180548"/>
                    <a:pt x="59692" y="180818"/>
                  </a:cubicBezTo>
                  <a:lnTo>
                    <a:pt x="59692" y="172443"/>
                  </a:lnTo>
                  <a:cubicBezTo>
                    <a:pt x="41374" y="172443"/>
                    <a:pt x="40263" y="171092"/>
                    <a:pt x="40263" y="160555"/>
                  </a:cubicBezTo>
                  <a:lnTo>
                    <a:pt x="40263" y="61403"/>
                  </a:lnTo>
                  <a:close/>
                  <a:moveTo>
                    <a:pt x="41374" y="14394"/>
                  </a:moveTo>
                  <a:cubicBezTo>
                    <a:pt x="41374" y="5748"/>
                    <a:pt x="34435" y="75"/>
                    <a:pt x="26664" y="75"/>
                  </a:cubicBezTo>
                  <a:cubicBezTo>
                    <a:pt x="18060" y="75"/>
                    <a:pt x="11954" y="7369"/>
                    <a:pt x="11954" y="14394"/>
                  </a:cubicBezTo>
                  <a:cubicBezTo>
                    <a:pt x="11954" y="21688"/>
                    <a:pt x="18060" y="28713"/>
                    <a:pt x="26664" y="28713"/>
                  </a:cubicBezTo>
                  <a:cubicBezTo>
                    <a:pt x="34435" y="28713"/>
                    <a:pt x="41374" y="23039"/>
                    <a:pt x="41374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7" name="Freeform 7646">
              <a:extLst>
                <a:ext uri="{FF2B5EF4-FFF2-40B4-BE49-F238E27FC236}">
                  <a16:creationId xmlns:a16="http://schemas.microsoft.com/office/drawing/2014/main" id="{C8FAE24C-BB7F-D481-5EAE-B4D85666911A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10890702" y="4445233"/>
              <a:ext cx="90757" cy="124007"/>
            </a:xfrm>
            <a:custGeom>
              <a:avLst/>
              <a:gdLst>
                <a:gd name="connsiteX0" fmla="*/ 48870 w 90757"/>
                <a:gd name="connsiteY0" fmla="*/ 68698 h 124007"/>
                <a:gd name="connsiteX1" fmla="*/ 77735 w 90757"/>
                <a:gd name="connsiteY1" fmla="*/ 93553 h 124007"/>
                <a:gd name="connsiteX2" fmla="*/ 46372 w 90757"/>
                <a:gd name="connsiteY2" fmla="*/ 118139 h 124007"/>
                <a:gd name="connsiteX3" fmla="*/ 7793 w 90757"/>
                <a:gd name="connsiteY3" fmla="*/ 79775 h 124007"/>
                <a:gd name="connsiteX4" fmla="*/ 3908 w 90757"/>
                <a:gd name="connsiteY4" fmla="*/ 75182 h 124007"/>
                <a:gd name="connsiteX5" fmla="*/ 299 w 90757"/>
                <a:gd name="connsiteY5" fmla="*/ 81936 h 124007"/>
                <a:gd name="connsiteX6" fmla="*/ 299 w 90757"/>
                <a:gd name="connsiteY6" fmla="*/ 117598 h 124007"/>
                <a:gd name="connsiteX7" fmla="*/ 3352 w 90757"/>
                <a:gd name="connsiteY7" fmla="*/ 124082 h 124007"/>
                <a:gd name="connsiteX8" fmla="*/ 10291 w 90757"/>
                <a:gd name="connsiteY8" fmla="*/ 118679 h 124007"/>
                <a:gd name="connsiteX9" fmla="*/ 15842 w 90757"/>
                <a:gd name="connsiteY9" fmla="*/ 112465 h 124007"/>
                <a:gd name="connsiteX10" fmla="*/ 46372 w 90757"/>
                <a:gd name="connsiteY10" fmla="*/ 124082 h 124007"/>
                <a:gd name="connsiteX11" fmla="*/ 91057 w 90757"/>
                <a:gd name="connsiteY11" fmla="*/ 86529 h 124007"/>
                <a:gd name="connsiteX12" fmla="*/ 79400 w 90757"/>
                <a:gd name="connsiteY12" fmla="*/ 60863 h 124007"/>
                <a:gd name="connsiteX13" fmla="*/ 47760 w 90757"/>
                <a:gd name="connsiteY13" fmla="*/ 47895 h 124007"/>
                <a:gd name="connsiteX14" fmla="*/ 13622 w 90757"/>
                <a:gd name="connsiteY14" fmla="*/ 25741 h 124007"/>
                <a:gd name="connsiteX15" fmla="*/ 44707 w 90757"/>
                <a:gd name="connsiteY15" fmla="*/ 5208 h 124007"/>
                <a:gd name="connsiteX16" fmla="*/ 77180 w 90757"/>
                <a:gd name="connsiteY16" fmla="*/ 37898 h 124007"/>
                <a:gd name="connsiteX17" fmla="*/ 80511 w 90757"/>
                <a:gd name="connsiteY17" fmla="*/ 40330 h 124007"/>
                <a:gd name="connsiteX18" fmla="*/ 84119 w 90757"/>
                <a:gd name="connsiteY18" fmla="*/ 33846 h 124007"/>
                <a:gd name="connsiteX19" fmla="*/ 84119 w 90757"/>
                <a:gd name="connsiteY19" fmla="*/ 6559 h 124007"/>
                <a:gd name="connsiteX20" fmla="*/ 81066 w 90757"/>
                <a:gd name="connsiteY20" fmla="*/ 75 h 124007"/>
                <a:gd name="connsiteX21" fmla="*/ 75515 w 90757"/>
                <a:gd name="connsiteY21" fmla="*/ 3317 h 124007"/>
                <a:gd name="connsiteX22" fmla="*/ 70796 w 90757"/>
                <a:gd name="connsiteY22" fmla="*/ 7639 h 124007"/>
                <a:gd name="connsiteX23" fmla="*/ 44707 w 90757"/>
                <a:gd name="connsiteY23" fmla="*/ 75 h 124007"/>
                <a:gd name="connsiteX24" fmla="*/ 299 w 90757"/>
                <a:gd name="connsiteY24" fmla="*/ 33306 h 124007"/>
                <a:gd name="connsiteX25" fmla="*/ 12234 w 90757"/>
                <a:gd name="connsiteY25" fmla="*/ 56270 h 124007"/>
                <a:gd name="connsiteX26" fmla="*/ 48870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870" y="68698"/>
                  </a:moveTo>
                  <a:cubicBezTo>
                    <a:pt x="54976" y="69778"/>
                    <a:pt x="77735" y="74101"/>
                    <a:pt x="77735" y="93553"/>
                  </a:cubicBezTo>
                  <a:cubicBezTo>
                    <a:pt x="77735" y="107332"/>
                    <a:pt x="68021" y="118139"/>
                    <a:pt x="46372" y="118139"/>
                  </a:cubicBezTo>
                  <a:cubicBezTo>
                    <a:pt x="23058" y="118139"/>
                    <a:pt x="13067" y="102739"/>
                    <a:pt x="7793" y="79775"/>
                  </a:cubicBezTo>
                  <a:cubicBezTo>
                    <a:pt x="6961" y="76262"/>
                    <a:pt x="6683" y="75182"/>
                    <a:pt x="3908" y="75182"/>
                  </a:cubicBezTo>
                  <a:cubicBezTo>
                    <a:pt x="299" y="75182"/>
                    <a:pt x="299" y="77073"/>
                    <a:pt x="299" y="81936"/>
                  </a:cubicBezTo>
                  <a:lnTo>
                    <a:pt x="299" y="117598"/>
                  </a:lnTo>
                  <a:cubicBezTo>
                    <a:pt x="299" y="122191"/>
                    <a:pt x="299" y="124082"/>
                    <a:pt x="3352" y="124082"/>
                  </a:cubicBezTo>
                  <a:cubicBezTo>
                    <a:pt x="4740" y="124082"/>
                    <a:pt x="5018" y="123812"/>
                    <a:pt x="10291" y="118679"/>
                  </a:cubicBezTo>
                  <a:cubicBezTo>
                    <a:pt x="10846" y="118139"/>
                    <a:pt x="10846" y="117598"/>
                    <a:pt x="15842" y="112465"/>
                  </a:cubicBezTo>
                  <a:cubicBezTo>
                    <a:pt x="28054" y="123812"/>
                    <a:pt x="40544" y="124082"/>
                    <a:pt x="46372" y="124082"/>
                  </a:cubicBezTo>
                  <a:cubicBezTo>
                    <a:pt x="78290" y="124082"/>
                    <a:pt x="91057" y="105981"/>
                    <a:pt x="91057" y="86529"/>
                  </a:cubicBezTo>
                  <a:cubicBezTo>
                    <a:pt x="91057" y="72210"/>
                    <a:pt x="82731" y="64105"/>
                    <a:pt x="79400" y="60863"/>
                  </a:cubicBezTo>
                  <a:cubicBezTo>
                    <a:pt x="70241" y="52217"/>
                    <a:pt x="59417" y="50056"/>
                    <a:pt x="47760" y="47895"/>
                  </a:cubicBezTo>
                  <a:cubicBezTo>
                    <a:pt x="32217" y="44923"/>
                    <a:pt x="13622" y="41411"/>
                    <a:pt x="13622" y="25741"/>
                  </a:cubicBezTo>
                  <a:cubicBezTo>
                    <a:pt x="13622" y="16285"/>
                    <a:pt x="20838" y="5208"/>
                    <a:pt x="44707" y="5208"/>
                  </a:cubicBezTo>
                  <a:cubicBezTo>
                    <a:pt x="75237" y="5208"/>
                    <a:pt x="76625" y="29523"/>
                    <a:pt x="77180" y="37898"/>
                  </a:cubicBezTo>
                  <a:cubicBezTo>
                    <a:pt x="77457" y="40330"/>
                    <a:pt x="79955" y="40330"/>
                    <a:pt x="80511" y="40330"/>
                  </a:cubicBezTo>
                  <a:cubicBezTo>
                    <a:pt x="84119" y="40330"/>
                    <a:pt x="84119" y="38979"/>
                    <a:pt x="84119" y="33846"/>
                  </a:cubicBezTo>
                  <a:lnTo>
                    <a:pt x="84119" y="6559"/>
                  </a:lnTo>
                  <a:cubicBezTo>
                    <a:pt x="84119" y="1966"/>
                    <a:pt x="84119" y="75"/>
                    <a:pt x="81066" y="75"/>
                  </a:cubicBezTo>
                  <a:cubicBezTo>
                    <a:pt x="79678" y="75"/>
                    <a:pt x="79123" y="75"/>
                    <a:pt x="75515" y="3317"/>
                  </a:cubicBezTo>
                  <a:cubicBezTo>
                    <a:pt x="74682" y="4397"/>
                    <a:pt x="71907" y="6829"/>
                    <a:pt x="70796" y="7639"/>
                  </a:cubicBezTo>
                  <a:cubicBezTo>
                    <a:pt x="60250" y="75"/>
                    <a:pt x="48870" y="75"/>
                    <a:pt x="44707" y="75"/>
                  </a:cubicBezTo>
                  <a:cubicBezTo>
                    <a:pt x="10846" y="75"/>
                    <a:pt x="299" y="18176"/>
                    <a:pt x="299" y="33306"/>
                  </a:cubicBezTo>
                  <a:cubicBezTo>
                    <a:pt x="299" y="42761"/>
                    <a:pt x="4740" y="50326"/>
                    <a:pt x="12234" y="56270"/>
                  </a:cubicBezTo>
                  <a:cubicBezTo>
                    <a:pt x="21115" y="63294"/>
                    <a:pt x="28887" y="64915"/>
                    <a:pt x="48870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8" name="Freeform 7647">
              <a:extLst>
                <a:ext uri="{FF2B5EF4-FFF2-40B4-BE49-F238E27FC236}">
                  <a16:creationId xmlns:a16="http://schemas.microsoft.com/office/drawing/2014/main" id="{4A2B2D7D-05AC-DC65-9E03-5DC643C1308A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10996293" y="4400115"/>
              <a:ext cx="86872" cy="169125"/>
            </a:xfrm>
            <a:custGeom>
              <a:avLst/>
              <a:gdLst>
                <a:gd name="connsiteX0" fmla="*/ 43046 w 86872"/>
                <a:gd name="connsiteY0" fmla="*/ 58161 h 169125"/>
                <a:gd name="connsiteX1" fmla="*/ 82735 w 86872"/>
                <a:gd name="connsiteY1" fmla="*/ 58161 h 169125"/>
                <a:gd name="connsiteX2" fmla="*/ 82735 w 86872"/>
                <a:gd name="connsiteY2" fmla="*/ 49786 h 169125"/>
                <a:gd name="connsiteX3" fmla="*/ 43046 w 86872"/>
                <a:gd name="connsiteY3" fmla="*/ 49786 h 169125"/>
                <a:gd name="connsiteX4" fmla="*/ 43046 w 86872"/>
                <a:gd name="connsiteY4" fmla="*/ 75 h 169125"/>
                <a:gd name="connsiteX5" fmla="*/ 36107 w 86872"/>
                <a:gd name="connsiteY5" fmla="*/ 75 h 169125"/>
                <a:gd name="connsiteX6" fmla="*/ 303 w 86872"/>
                <a:gd name="connsiteY6" fmla="*/ 52217 h 169125"/>
                <a:gd name="connsiteX7" fmla="*/ 303 w 86872"/>
                <a:gd name="connsiteY7" fmla="*/ 58161 h 169125"/>
                <a:gd name="connsiteX8" fmla="*/ 23895 w 86872"/>
                <a:gd name="connsiteY8" fmla="*/ 58161 h 169125"/>
                <a:gd name="connsiteX9" fmla="*/ 23895 w 86872"/>
                <a:gd name="connsiteY9" fmla="*/ 132728 h 169125"/>
                <a:gd name="connsiteX10" fmla="*/ 59698 w 86872"/>
                <a:gd name="connsiteY10" fmla="*/ 169201 h 169125"/>
                <a:gd name="connsiteX11" fmla="*/ 87176 w 86872"/>
                <a:gd name="connsiteY11" fmla="*/ 132728 h 169125"/>
                <a:gd name="connsiteX12" fmla="*/ 87176 w 86872"/>
                <a:gd name="connsiteY12" fmla="*/ 117328 h 169125"/>
                <a:gd name="connsiteX13" fmla="*/ 80237 w 86872"/>
                <a:gd name="connsiteY13" fmla="*/ 117328 h 169125"/>
                <a:gd name="connsiteX14" fmla="*/ 80237 w 86872"/>
                <a:gd name="connsiteY14" fmla="*/ 132187 h 169125"/>
                <a:gd name="connsiteX15" fmla="*/ 61641 w 86872"/>
                <a:gd name="connsiteY15" fmla="*/ 162446 h 169125"/>
                <a:gd name="connsiteX16" fmla="*/ 43046 w 86872"/>
                <a:gd name="connsiteY16" fmla="*/ 133268 h 169125"/>
                <a:gd name="connsiteX17" fmla="*/ 43046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46" y="58161"/>
                  </a:moveTo>
                  <a:lnTo>
                    <a:pt x="82735" y="58161"/>
                  </a:lnTo>
                  <a:lnTo>
                    <a:pt x="82735" y="49786"/>
                  </a:lnTo>
                  <a:lnTo>
                    <a:pt x="43046" y="49786"/>
                  </a:lnTo>
                  <a:lnTo>
                    <a:pt x="43046" y="75"/>
                  </a:lnTo>
                  <a:lnTo>
                    <a:pt x="36107" y="75"/>
                  </a:lnTo>
                  <a:cubicBezTo>
                    <a:pt x="35829" y="22229"/>
                    <a:pt x="27503" y="51137"/>
                    <a:pt x="303" y="52217"/>
                  </a:cubicBezTo>
                  <a:lnTo>
                    <a:pt x="303" y="58161"/>
                  </a:lnTo>
                  <a:lnTo>
                    <a:pt x="23895" y="58161"/>
                  </a:lnTo>
                  <a:lnTo>
                    <a:pt x="23895" y="132728"/>
                  </a:lnTo>
                  <a:cubicBezTo>
                    <a:pt x="23895" y="165959"/>
                    <a:pt x="49707" y="169201"/>
                    <a:pt x="59698" y="169201"/>
                  </a:cubicBezTo>
                  <a:cubicBezTo>
                    <a:pt x="79404" y="169201"/>
                    <a:pt x="87176" y="150019"/>
                    <a:pt x="87176" y="132728"/>
                  </a:cubicBezTo>
                  <a:lnTo>
                    <a:pt x="87176" y="117328"/>
                  </a:lnTo>
                  <a:lnTo>
                    <a:pt x="80237" y="117328"/>
                  </a:lnTo>
                  <a:lnTo>
                    <a:pt x="80237" y="132187"/>
                  </a:lnTo>
                  <a:cubicBezTo>
                    <a:pt x="80237" y="152180"/>
                    <a:pt x="71910" y="162446"/>
                    <a:pt x="61641" y="162446"/>
                  </a:cubicBezTo>
                  <a:cubicBezTo>
                    <a:pt x="43046" y="162446"/>
                    <a:pt x="43046" y="137861"/>
                    <a:pt x="43046" y="133268"/>
                  </a:cubicBezTo>
                  <a:lnTo>
                    <a:pt x="43046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9" name="Freeform 7648">
              <a:extLst>
                <a:ext uri="{FF2B5EF4-FFF2-40B4-BE49-F238E27FC236}">
                  <a16:creationId xmlns:a16="http://schemas.microsoft.com/office/drawing/2014/main" id="{06FF18F3-D343-F55F-AC53-97D80A3C276D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11106727" y="4446854"/>
              <a:ext cx="93255" cy="119414"/>
            </a:xfrm>
            <a:custGeom>
              <a:avLst/>
              <a:gdLst>
                <a:gd name="connsiteX0" fmla="*/ 38886 w 93255"/>
                <a:gd name="connsiteY0" fmla="*/ 29793 h 119414"/>
                <a:gd name="connsiteX1" fmla="*/ 38886 w 93255"/>
                <a:gd name="connsiteY1" fmla="*/ 75 h 119414"/>
                <a:gd name="connsiteX2" fmla="*/ 307 w 93255"/>
                <a:gd name="connsiteY2" fmla="*/ 3047 h 119414"/>
                <a:gd name="connsiteX3" fmla="*/ 307 w 93255"/>
                <a:gd name="connsiteY3" fmla="*/ 11422 h 119414"/>
                <a:gd name="connsiteX4" fmla="*/ 21956 w 93255"/>
                <a:gd name="connsiteY4" fmla="*/ 26551 h 119414"/>
                <a:gd name="connsiteX5" fmla="*/ 21956 w 93255"/>
                <a:gd name="connsiteY5" fmla="*/ 98957 h 119414"/>
                <a:gd name="connsiteX6" fmla="*/ 307 w 93255"/>
                <a:gd name="connsiteY6" fmla="*/ 111114 h 119414"/>
                <a:gd name="connsiteX7" fmla="*/ 307 w 93255"/>
                <a:gd name="connsiteY7" fmla="*/ 119490 h 119414"/>
                <a:gd name="connsiteX8" fmla="*/ 31948 w 93255"/>
                <a:gd name="connsiteY8" fmla="*/ 118679 h 119414"/>
                <a:gd name="connsiteX9" fmla="*/ 67196 w 93255"/>
                <a:gd name="connsiteY9" fmla="*/ 119490 h 119414"/>
                <a:gd name="connsiteX10" fmla="*/ 67196 w 93255"/>
                <a:gd name="connsiteY10" fmla="*/ 111114 h 119414"/>
                <a:gd name="connsiteX11" fmla="*/ 61368 w 93255"/>
                <a:gd name="connsiteY11" fmla="*/ 111114 h 119414"/>
                <a:gd name="connsiteX12" fmla="*/ 40274 w 93255"/>
                <a:gd name="connsiteY12" fmla="*/ 98416 h 119414"/>
                <a:gd name="connsiteX13" fmla="*/ 40274 w 93255"/>
                <a:gd name="connsiteY13" fmla="*/ 56810 h 119414"/>
                <a:gd name="connsiteX14" fmla="*/ 73025 w 93255"/>
                <a:gd name="connsiteY14" fmla="*/ 6018 h 119414"/>
                <a:gd name="connsiteX15" fmla="*/ 76078 w 93255"/>
                <a:gd name="connsiteY15" fmla="*/ 6289 h 119414"/>
                <a:gd name="connsiteX16" fmla="*/ 69694 w 93255"/>
                <a:gd name="connsiteY16" fmla="*/ 16825 h 119414"/>
                <a:gd name="connsiteX17" fmla="*/ 81628 w 93255"/>
                <a:gd name="connsiteY17" fmla="*/ 28442 h 119414"/>
                <a:gd name="connsiteX18" fmla="*/ 93563 w 93255"/>
                <a:gd name="connsiteY18" fmla="*/ 16555 h 119414"/>
                <a:gd name="connsiteX19" fmla="*/ 73025 w 93255"/>
                <a:gd name="connsiteY19" fmla="*/ 75 h 119414"/>
                <a:gd name="connsiteX20" fmla="*/ 38886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886" y="29793"/>
                  </a:moveTo>
                  <a:lnTo>
                    <a:pt x="38886" y="75"/>
                  </a:lnTo>
                  <a:lnTo>
                    <a:pt x="307" y="3047"/>
                  </a:lnTo>
                  <a:lnTo>
                    <a:pt x="307" y="11422"/>
                  </a:lnTo>
                  <a:cubicBezTo>
                    <a:pt x="19736" y="11422"/>
                    <a:pt x="21956" y="13313"/>
                    <a:pt x="21956" y="26551"/>
                  </a:cubicBezTo>
                  <a:lnTo>
                    <a:pt x="21956" y="98957"/>
                  </a:lnTo>
                  <a:cubicBezTo>
                    <a:pt x="21956" y="111114"/>
                    <a:pt x="18903" y="111114"/>
                    <a:pt x="307" y="111114"/>
                  </a:cubicBezTo>
                  <a:lnTo>
                    <a:pt x="307" y="119490"/>
                  </a:lnTo>
                  <a:cubicBezTo>
                    <a:pt x="11132" y="119219"/>
                    <a:pt x="24176" y="118679"/>
                    <a:pt x="31948" y="118679"/>
                  </a:cubicBezTo>
                  <a:cubicBezTo>
                    <a:pt x="43049" y="118679"/>
                    <a:pt x="56094" y="118679"/>
                    <a:pt x="67196" y="119490"/>
                  </a:cubicBezTo>
                  <a:lnTo>
                    <a:pt x="67196" y="111114"/>
                  </a:lnTo>
                  <a:lnTo>
                    <a:pt x="61368" y="111114"/>
                  </a:lnTo>
                  <a:cubicBezTo>
                    <a:pt x="40829" y="111114"/>
                    <a:pt x="40274" y="108142"/>
                    <a:pt x="40274" y="98416"/>
                  </a:cubicBezTo>
                  <a:lnTo>
                    <a:pt x="40274" y="56810"/>
                  </a:lnTo>
                  <a:cubicBezTo>
                    <a:pt x="40274" y="30064"/>
                    <a:pt x="51931" y="6018"/>
                    <a:pt x="73025" y="6018"/>
                  </a:cubicBezTo>
                  <a:cubicBezTo>
                    <a:pt x="74967" y="6018"/>
                    <a:pt x="75522" y="6018"/>
                    <a:pt x="76078" y="6289"/>
                  </a:cubicBezTo>
                  <a:cubicBezTo>
                    <a:pt x="75245" y="6559"/>
                    <a:pt x="69694" y="9801"/>
                    <a:pt x="69694" y="16825"/>
                  </a:cubicBezTo>
                  <a:cubicBezTo>
                    <a:pt x="69694" y="24390"/>
                    <a:pt x="75522" y="28442"/>
                    <a:pt x="81628" y="28442"/>
                  </a:cubicBezTo>
                  <a:cubicBezTo>
                    <a:pt x="86624" y="28442"/>
                    <a:pt x="93563" y="25200"/>
                    <a:pt x="93563" y="16555"/>
                  </a:cubicBezTo>
                  <a:cubicBezTo>
                    <a:pt x="93563" y="7910"/>
                    <a:pt x="84959" y="75"/>
                    <a:pt x="73025" y="75"/>
                  </a:cubicBezTo>
                  <a:cubicBezTo>
                    <a:pt x="52764" y="75"/>
                    <a:pt x="42772" y="18176"/>
                    <a:pt x="38886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0" name="Freeform 7649">
              <a:extLst>
                <a:ext uri="{FF2B5EF4-FFF2-40B4-BE49-F238E27FC236}">
                  <a16:creationId xmlns:a16="http://schemas.microsoft.com/office/drawing/2014/main" id="{8111BB53-FA0C-7292-89B1-C73A28659DA3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11216821" y="4385525"/>
              <a:ext cx="59395" cy="180743"/>
            </a:xfrm>
            <a:custGeom>
              <a:avLst/>
              <a:gdLst>
                <a:gd name="connsiteX0" fmla="*/ 40278 w 59395"/>
                <a:gd name="connsiteY0" fmla="*/ 61403 h 180743"/>
                <a:gd name="connsiteX1" fmla="*/ 1421 w 59395"/>
                <a:gd name="connsiteY1" fmla="*/ 64375 h 180743"/>
                <a:gd name="connsiteX2" fmla="*/ 1421 w 59395"/>
                <a:gd name="connsiteY2" fmla="*/ 72750 h 180743"/>
                <a:gd name="connsiteX3" fmla="*/ 21960 w 59395"/>
                <a:gd name="connsiteY3" fmla="*/ 87610 h 180743"/>
                <a:gd name="connsiteX4" fmla="*/ 21960 w 59395"/>
                <a:gd name="connsiteY4" fmla="*/ 160285 h 180743"/>
                <a:gd name="connsiteX5" fmla="*/ 311 w 59395"/>
                <a:gd name="connsiteY5" fmla="*/ 172443 h 180743"/>
                <a:gd name="connsiteX6" fmla="*/ 311 w 59395"/>
                <a:gd name="connsiteY6" fmla="*/ 180818 h 180743"/>
                <a:gd name="connsiteX7" fmla="*/ 30841 w 59395"/>
                <a:gd name="connsiteY7" fmla="*/ 180007 h 180743"/>
                <a:gd name="connsiteX8" fmla="*/ 59706 w 59395"/>
                <a:gd name="connsiteY8" fmla="*/ 180818 h 180743"/>
                <a:gd name="connsiteX9" fmla="*/ 59706 w 59395"/>
                <a:gd name="connsiteY9" fmla="*/ 172443 h 180743"/>
                <a:gd name="connsiteX10" fmla="*/ 40278 w 59395"/>
                <a:gd name="connsiteY10" fmla="*/ 160555 h 180743"/>
                <a:gd name="connsiteX11" fmla="*/ 40278 w 59395"/>
                <a:gd name="connsiteY11" fmla="*/ 61403 h 180743"/>
                <a:gd name="connsiteX12" fmla="*/ 41388 w 59395"/>
                <a:gd name="connsiteY12" fmla="*/ 14394 h 180743"/>
                <a:gd name="connsiteX13" fmla="*/ 26678 w 59395"/>
                <a:gd name="connsiteY13" fmla="*/ 75 h 180743"/>
                <a:gd name="connsiteX14" fmla="*/ 11968 w 59395"/>
                <a:gd name="connsiteY14" fmla="*/ 14394 h 180743"/>
                <a:gd name="connsiteX15" fmla="*/ 26678 w 59395"/>
                <a:gd name="connsiteY15" fmla="*/ 28713 h 180743"/>
                <a:gd name="connsiteX16" fmla="*/ 41388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78" y="61403"/>
                  </a:moveTo>
                  <a:lnTo>
                    <a:pt x="1421" y="64375"/>
                  </a:lnTo>
                  <a:lnTo>
                    <a:pt x="1421" y="72750"/>
                  </a:lnTo>
                  <a:cubicBezTo>
                    <a:pt x="19462" y="72750"/>
                    <a:pt x="21960" y="74371"/>
                    <a:pt x="21960" y="87610"/>
                  </a:cubicBezTo>
                  <a:lnTo>
                    <a:pt x="21960" y="160285"/>
                  </a:lnTo>
                  <a:cubicBezTo>
                    <a:pt x="21960" y="172443"/>
                    <a:pt x="18907" y="172443"/>
                    <a:pt x="311" y="172443"/>
                  </a:cubicBezTo>
                  <a:lnTo>
                    <a:pt x="311" y="180818"/>
                  </a:lnTo>
                  <a:cubicBezTo>
                    <a:pt x="9193" y="180548"/>
                    <a:pt x="24180" y="180007"/>
                    <a:pt x="30841" y="180007"/>
                  </a:cubicBezTo>
                  <a:cubicBezTo>
                    <a:pt x="40555" y="180007"/>
                    <a:pt x="50270" y="180548"/>
                    <a:pt x="59706" y="180818"/>
                  </a:cubicBezTo>
                  <a:lnTo>
                    <a:pt x="59706" y="172443"/>
                  </a:lnTo>
                  <a:cubicBezTo>
                    <a:pt x="41388" y="172443"/>
                    <a:pt x="40278" y="171092"/>
                    <a:pt x="40278" y="160555"/>
                  </a:cubicBezTo>
                  <a:lnTo>
                    <a:pt x="40278" y="61403"/>
                  </a:lnTo>
                  <a:close/>
                  <a:moveTo>
                    <a:pt x="41388" y="14394"/>
                  </a:moveTo>
                  <a:cubicBezTo>
                    <a:pt x="41388" y="5748"/>
                    <a:pt x="34449" y="75"/>
                    <a:pt x="26678" y="75"/>
                  </a:cubicBezTo>
                  <a:cubicBezTo>
                    <a:pt x="18074" y="75"/>
                    <a:pt x="11968" y="7369"/>
                    <a:pt x="11968" y="14394"/>
                  </a:cubicBezTo>
                  <a:cubicBezTo>
                    <a:pt x="11968" y="21688"/>
                    <a:pt x="18074" y="28713"/>
                    <a:pt x="26678" y="28713"/>
                  </a:cubicBezTo>
                  <a:cubicBezTo>
                    <a:pt x="34449" y="28713"/>
                    <a:pt x="41388" y="23039"/>
                    <a:pt x="41388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1" name="Freeform 7650">
              <a:extLst>
                <a:ext uri="{FF2B5EF4-FFF2-40B4-BE49-F238E27FC236}">
                  <a16:creationId xmlns:a16="http://schemas.microsoft.com/office/drawing/2014/main" id="{25785FBA-982C-D046-C6BB-B66F422CE11D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11292530" y="4378771"/>
              <a:ext cx="136830" cy="190469"/>
            </a:xfrm>
            <a:custGeom>
              <a:avLst/>
              <a:gdLst>
                <a:gd name="connsiteX0" fmla="*/ 40281 w 136830"/>
                <a:gd name="connsiteY0" fmla="*/ 85718 h 190469"/>
                <a:gd name="connsiteX1" fmla="*/ 40281 w 136830"/>
                <a:gd name="connsiteY1" fmla="*/ 75 h 190469"/>
                <a:gd name="connsiteX2" fmla="*/ 314 w 136830"/>
                <a:gd name="connsiteY2" fmla="*/ 3047 h 190469"/>
                <a:gd name="connsiteX3" fmla="*/ 314 w 136830"/>
                <a:gd name="connsiteY3" fmla="*/ 11422 h 190469"/>
                <a:gd name="connsiteX4" fmla="*/ 21963 w 136830"/>
                <a:gd name="connsiteY4" fmla="*/ 26551 h 190469"/>
                <a:gd name="connsiteX5" fmla="*/ 21963 w 136830"/>
                <a:gd name="connsiteY5" fmla="*/ 187572 h 190469"/>
                <a:gd name="connsiteX6" fmla="*/ 28901 w 136830"/>
                <a:gd name="connsiteY6" fmla="*/ 187572 h 190469"/>
                <a:gd name="connsiteX7" fmla="*/ 38893 w 136830"/>
                <a:gd name="connsiteY7" fmla="*/ 170822 h 190469"/>
                <a:gd name="connsiteX8" fmla="*/ 75252 w 136830"/>
                <a:gd name="connsiteY8" fmla="*/ 190544 h 190469"/>
                <a:gd name="connsiteX9" fmla="*/ 137145 w 136830"/>
                <a:gd name="connsiteY9" fmla="*/ 129216 h 190469"/>
                <a:gd name="connsiteX10" fmla="*/ 78305 w 136830"/>
                <a:gd name="connsiteY10" fmla="*/ 68157 h 190469"/>
                <a:gd name="connsiteX11" fmla="*/ 40281 w 136830"/>
                <a:gd name="connsiteY11" fmla="*/ 85718 h 190469"/>
                <a:gd name="connsiteX12" fmla="*/ 41113 w 136830"/>
                <a:gd name="connsiteY12" fmla="*/ 156773 h 190469"/>
                <a:gd name="connsiteX13" fmla="*/ 41113 w 136830"/>
                <a:gd name="connsiteY13" fmla="*/ 101118 h 190469"/>
                <a:gd name="connsiteX14" fmla="*/ 44166 w 136830"/>
                <a:gd name="connsiteY14" fmla="*/ 91392 h 190469"/>
                <a:gd name="connsiteX15" fmla="*/ 76917 w 136830"/>
                <a:gd name="connsiteY15" fmla="*/ 74101 h 190469"/>
                <a:gd name="connsiteX16" fmla="*/ 106059 w 136830"/>
                <a:gd name="connsiteY16" fmla="*/ 91392 h 190469"/>
                <a:gd name="connsiteX17" fmla="*/ 114108 w 136830"/>
                <a:gd name="connsiteY17" fmla="*/ 128945 h 190469"/>
                <a:gd name="connsiteX18" fmla="*/ 105504 w 136830"/>
                <a:gd name="connsiteY18" fmla="*/ 167309 h 190469"/>
                <a:gd name="connsiteX19" fmla="*/ 74141 w 136830"/>
                <a:gd name="connsiteY19" fmla="*/ 184600 h 190469"/>
                <a:gd name="connsiteX20" fmla="*/ 44999 w 136830"/>
                <a:gd name="connsiteY20" fmla="*/ 168120 h 190469"/>
                <a:gd name="connsiteX21" fmla="*/ 41113 w 136830"/>
                <a:gd name="connsiteY21" fmla="*/ 156773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281" y="85718"/>
                  </a:moveTo>
                  <a:lnTo>
                    <a:pt x="40281" y="75"/>
                  </a:lnTo>
                  <a:lnTo>
                    <a:pt x="314" y="3047"/>
                  </a:lnTo>
                  <a:lnTo>
                    <a:pt x="314" y="11422"/>
                  </a:lnTo>
                  <a:cubicBezTo>
                    <a:pt x="19742" y="11422"/>
                    <a:pt x="21963" y="13313"/>
                    <a:pt x="21963" y="26551"/>
                  </a:cubicBezTo>
                  <a:lnTo>
                    <a:pt x="21963" y="187572"/>
                  </a:lnTo>
                  <a:lnTo>
                    <a:pt x="28901" y="187572"/>
                  </a:lnTo>
                  <a:cubicBezTo>
                    <a:pt x="29179" y="187302"/>
                    <a:pt x="31399" y="183520"/>
                    <a:pt x="38893" y="170822"/>
                  </a:cubicBezTo>
                  <a:cubicBezTo>
                    <a:pt x="43056" y="177036"/>
                    <a:pt x="54713" y="190544"/>
                    <a:pt x="75252" y="190544"/>
                  </a:cubicBezTo>
                  <a:cubicBezTo>
                    <a:pt x="108280" y="190544"/>
                    <a:pt x="137145" y="164067"/>
                    <a:pt x="137145" y="129216"/>
                  </a:cubicBezTo>
                  <a:cubicBezTo>
                    <a:pt x="137145" y="94904"/>
                    <a:pt x="109945" y="68157"/>
                    <a:pt x="78305" y="68157"/>
                  </a:cubicBezTo>
                  <a:cubicBezTo>
                    <a:pt x="56656" y="68157"/>
                    <a:pt x="44721" y="80855"/>
                    <a:pt x="40281" y="85718"/>
                  </a:cubicBezTo>
                  <a:close/>
                  <a:moveTo>
                    <a:pt x="41113" y="156773"/>
                  </a:moveTo>
                  <a:lnTo>
                    <a:pt x="41113" y="101118"/>
                  </a:lnTo>
                  <a:cubicBezTo>
                    <a:pt x="41113" y="95985"/>
                    <a:pt x="41113" y="95715"/>
                    <a:pt x="44166" y="91392"/>
                  </a:cubicBezTo>
                  <a:cubicBezTo>
                    <a:pt x="54991" y="76262"/>
                    <a:pt x="70256" y="74101"/>
                    <a:pt x="76917" y="74101"/>
                  </a:cubicBezTo>
                  <a:cubicBezTo>
                    <a:pt x="89406" y="74101"/>
                    <a:pt x="99398" y="81125"/>
                    <a:pt x="106059" y="91392"/>
                  </a:cubicBezTo>
                  <a:cubicBezTo>
                    <a:pt x="113276" y="102469"/>
                    <a:pt x="114108" y="117869"/>
                    <a:pt x="114108" y="128945"/>
                  </a:cubicBezTo>
                  <a:cubicBezTo>
                    <a:pt x="114108" y="138942"/>
                    <a:pt x="113553" y="155152"/>
                    <a:pt x="105504" y="167309"/>
                  </a:cubicBezTo>
                  <a:cubicBezTo>
                    <a:pt x="99676" y="175685"/>
                    <a:pt x="89129" y="184600"/>
                    <a:pt x="74141" y="184600"/>
                  </a:cubicBezTo>
                  <a:cubicBezTo>
                    <a:pt x="61652" y="184600"/>
                    <a:pt x="51660" y="178116"/>
                    <a:pt x="44999" y="168120"/>
                  </a:cubicBezTo>
                  <a:cubicBezTo>
                    <a:pt x="41113" y="162446"/>
                    <a:pt x="41113" y="161636"/>
                    <a:pt x="41113" y="15677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2" name="Freeform 7651">
              <a:extLst>
                <a:ext uri="{FF2B5EF4-FFF2-40B4-BE49-F238E27FC236}">
                  <a16:creationId xmlns:a16="http://schemas.microsoft.com/office/drawing/2014/main" id="{3D5DC473-D704-3BE4-6546-50CE37CA4CDD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11447833" y="4446854"/>
              <a:ext cx="139606" cy="122386"/>
            </a:xfrm>
            <a:custGeom>
              <a:avLst/>
              <a:gdLst>
                <a:gd name="connsiteX0" fmla="*/ 99959 w 139606"/>
                <a:gd name="connsiteY0" fmla="*/ 98146 h 122386"/>
                <a:gd name="connsiteX1" fmla="*/ 99959 w 139606"/>
                <a:gd name="connsiteY1" fmla="*/ 122461 h 122386"/>
                <a:gd name="connsiteX2" fmla="*/ 139926 w 139606"/>
                <a:gd name="connsiteY2" fmla="*/ 119490 h 122386"/>
                <a:gd name="connsiteX3" fmla="*/ 139926 w 139606"/>
                <a:gd name="connsiteY3" fmla="*/ 111114 h 122386"/>
                <a:gd name="connsiteX4" fmla="*/ 118277 w 139606"/>
                <a:gd name="connsiteY4" fmla="*/ 95985 h 122386"/>
                <a:gd name="connsiteX5" fmla="*/ 118277 w 139606"/>
                <a:gd name="connsiteY5" fmla="*/ 75 h 122386"/>
                <a:gd name="connsiteX6" fmla="*/ 77477 w 139606"/>
                <a:gd name="connsiteY6" fmla="*/ 3047 h 122386"/>
                <a:gd name="connsiteX7" fmla="*/ 77477 w 139606"/>
                <a:gd name="connsiteY7" fmla="*/ 11422 h 122386"/>
                <a:gd name="connsiteX8" fmla="*/ 99126 w 139606"/>
                <a:gd name="connsiteY8" fmla="*/ 26551 h 122386"/>
                <a:gd name="connsiteX9" fmla="*/ 99126 w 139606"/>
                <a:gd name="connsiteY9" fmla="*/ 74641 h 122386"/>
                <a:gd name="connsiteX10" fmla="*/ 65543 w 139606"/>
                <a:gd name="connsiteY10" fmla="*/ 116518 h 122386"/>
                <a:gd name="connsiteX11" fmla="*/ 41119 w 139606"/>
                <a:gd name="connsiteY11" fmla="*/ 89771 h 122386"/>
                <a:gd name="connsiteX12" fmla="*/ 41119 w 139606"/>
                <a:gd name="connsiteY12" fmla="*/ 75 h 122386"/>
                <a:gd name="connsiteX13" fmla="*/ 319 w 139606"/>
                <a:gd name="connsiteY13" fmla="*/ 3047 h 122386"/>
                <a:gd name="connsiteX14" fmla="*/ 319 w 139606"/>
                <a:gd name="connsiteY14" fmla="*/ 11422 h 122386"/>
                <a:gd name="connsiteX15" fmla="*/ 21968 w 139606"/>
                <a:gd name="connsiteY15" fmla="*/ 36277 h 122386"/>
                <a:gd name="connsiteX16" fmla="*/ 21968 w 139606"/>
                <a:gd name="connsiteY16" fmla="*/ 76803 h 122386"/>
                <a:gd name="connsiteX17" fmla="*/ 64155 w 139606"/>
                <a:gd name="connsiteY17" fmla="*/ 122461 h 122386"/>
                <a:gd name="connsiteX18" fmla="*/ 99959 w 139606"/>
                <a:gd name="connsiteY18" fmla="*/ 98146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959" y="98146"/>
                  </a:moveTo>
                  <a:lnTo>
                    <a:pt x="99959" y="122461"/>
                  </a:lnTo>
                  <a:lnTo>
                    <a:pt x="139926" y="119490"/>
                  </a:lnTo>
                  <a:lnTo>
                    <a:pt x="139926" y="111114"/>
                  </a:lnTo>
                  <a:cubicBezTo>
                    <a:pt x="120497" y="111114"/>
                    <a:pt x="118277" y="109223"/>
                    <a:pt x="118277" y="95985"/>
                  </a:cubicBezTo>
                  <a:lnTo>
                    <a:pt x="118277" y="75"/>
                  </a:lnTo>
                  <a:lnTo>
                    <a:pt x="77477" y="3047"/>
                  </a:lnTo>
                  <a:lnTo>
                    <a:pt x="77477" y="11422"/>
                  </a:lnTo>
                  <a:cubicBezTo>
                    <a:pt x="96906" y="11422"/>
                    <a:pt x="99126" y="13313"/>
                    <a:pt x="99126" y="26551"/>
                  </a:cubicBezTo>
                  <a:lnTo>
                    <a:pt x="99126" y="74641"/>
                  </a:lnTo>
                  <a:cubicBezTo>
                    <a:pt x="99126" y="98146"/>
                    <a:pt x="85804" y="116518"/>
                    <a:pt x="65543" y="116518"/>
                  </a:cubicBezTo>
                  <a:cubicBezTo>
                    <a:pt x="42229" y="116518"/>
                    <a:pt x="41119" y="103820"/>
                    <a:pt x="41119" y="89771"/>
                  </a:cubicBezTo>
                  <a:lnTo>
                    <a:pt x="41119" y="75"/>
                  </a:lnTo>
                  <a:lnTo>
                    <a:pt x="319" y="3047"/>
                  </a:lnTo>
                  <a:lnTo>
                    <a:pt x="319" y="11422"/>
                  </a:lnTo>
                  <a:cubicBezTo>
                    <a:pt x="21968" y="11422"/>
                    <a:pt x="21968" y="12232"/>
                    <a:pt x="21968" y="36277"/>
                  </a:cubicBezTo>
                  <a:lnTo>
                    <a:pt x="21968" y="76803"/>
                  </a:lnTo>
                  <a:cubicBezTo>
                    <a:pt x="21968" y="97876"/>
                    <a:pt x="21968" y="122461"/>
                    <a:pt x="64155" y="122461"/>
                  </a:cubicBezTo>
                  <a:cubicBezTo>
                    <a:pt x="79698" y="122461"/>
                    <a:pt x="91910" y="114897"/>
                    <a:pt x="99959" y="9814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3" name="Freeform 7652">
              <a:extLst>
                <a:ext uri="{FF2B5EF4-FFF2-40B4-BE49-F238E27FC236}">
                  <a16:creationId xmlns:a16="http://schemas.microsoft.com/office/drawing/2014/main" id="{8B1C328C-7A27-7BB0-0683-5751507FB391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11598418" y="4400115"/>
              <a:ext cx="86872" cy="169125"/>
            </a:xfrm>
            <a:custGeom>
              <a:avLst/>
              <a:gdLst>
                <a:gd name="connsiteX0" fmla="*/ 43067 w 86872"/>
                <a:gd name="connsiteY0" fmla="*/ 58161 h 169125"/>
                <a:gd name="connsiteX1" fmla="*/ 82756 w 86872"/>
                <a:gd name="connsiteY1" fmla="*/ 58161 h 169125"/>
                <a:gd name="connsiteX2" fmla="*/ 82756 w 86872"/>
                <a:gd name="connsiteY2" fmla="*/ 49786 h 169125"/>
                <a:gd name="connsiteX3" fmla="*/ 43067 w 86872"/>
                <a:gd name="connsiteY3" fmla="*/ 49786 h 169125"/>
                <a:gd name="connsiteX4" fmla="*/ 43067 w 86872"/>
                <a:gd name="connsiteY4" fmla="*/ 75 h 169125"/>
                <a:gd name="connsiteX5" fmla="*/ 36129 w 86872"/>
                <a:gd name="connsiteY5" fmla="*/ 75 h 169125"/>
                <a:gd name="connsiteX6" fmla="*/ 325 w 86872"/>
                <a:gd name="connsiteY6" fmla="*/ 52217 h 169125"/>
                <a:gd name="connsiteX7" fmla="*/ 325 w 86872"/>
                <a:gd name="connsiteY7" fmla="*/ 58161 h 169125"/>
                <a:gd name="connsiteX8" fmla="*/ 23916 w 86872"/>
                <a:gd name="connsiteY8" fmla="*/ 58161 h 169125"/>
                <a:gd name="connsiteX9" fmla="*/ 23916 w 86872"/>
                <a:gd name="connsiteY9" fmla="*/ 132728 h 169125"/>
                <a:gd name="connsiteX10" fmla="*/ 59720 w 86872"/>
                <a:gd name="connsiteY10" fmla="*/ 169201 h 169125"/>
                <a:gd name="connsiteX11" fmla="*/ 87197 w 86872"/>
                <a:gd name="connsiteY11" fmla="*/ 132728 h 169125"/>
                <a:gd name="connsiteX12" fmla="*/ 87197 w 86872"/>
                <a:gd name="connsiteY12" fmla="*/ 117328 h 169125"/>
                <a:gd name="connsiteX13" fmla="*/ 80259 w 86872"/>
                <a:gd name="connsiteY13" fmla="*/ 117328 h 169125"/>
                <a:gd name="connsiteX14" fmla="*/ 80259 w 86872"/>
                <a:gd name="connsiteY14" fmla="*/ 132187 h 169125"/>
                <a:gd name="connsiteX15" fmla="*/ 61663 w 86872"/>
                <a:gd name="connsiteY15" fmla="*/ 162446 h 169125"/>
                <a:gd name="connsiteX16" fmla="*/ 43067 w 86872"/>
                <a:gd name="connsiteY16" fmla="*/ 133268 h 169125"/>
                <a:gd name="connsiteX17" fmla="*/ 43067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67" y="58161"/>
                  </a:moveTo>
                  <a:lnTo>
                    <a:pt x="82756" y="58161"/>
                  </a:lnTo>
                  <a:lnTo>
                    <a:pt x="82756" y="49786"/>
                  </a:lnTo>
                  <a:lnTo>
                    <a:pt x="43067" y="49786"/>
                  </a:lnTo>
                  <a:lnTo>
                    <a:pt x="43067" y="75"/>
                  </a:lnTo>
                  <a:lnTo>
                    <a:pt x="36129" y="75"/>
                  </a:lnTo>
                  <a:cubicBezTo>
                    <a:pt x="35851" y="22229"/>
                    <a:pt x="27525" y="51137"/>
                    <a:pt x="325" y="52217"/>
                  </a:cubicBezTo>
                  <a:lnTo>
                    <a:pt x="325" y="58161"/>
                  </a:lnTo>
                  <a:lnTo>
                    <a:pt x="23916" y="58161"/>
                  </a:lnTo>
                  <a:lnTo>
                    <a:pt x="23916" y="132728"/>
                  </a:lnTo>
                  <a:cubicBezTo>
                    <a:pt x="23916" y="165959"/>
                    <a:pt x="49728" y="169201"/>
                    <a:pt x="59720" y="169201"/>
                  </a:cubicBezTo>
                  <a:cubicBezTo>
                    <a:pt x="79426" y="169201"/>
                    <a:pt x="87197" y="150019"/>
                    <a:pt x="87197" y="132728"/>
                  </a:cubicBezTo>
                  <a:lnTo>
                    <a:pt x="87197" y="117328"/>
                  </a:lnTo>
                  <a:lnTo>
                    <a:pt x="80259" y="117328"/>
                  </a:lnTo>
                  <a:lnTo>
                    <a:pt x="80259" y="132187"/>
                  </a:lnTo>
                  <a:cubicBezTo>
                    <a:pt x="80259" y="152180"/>
                    <a:pt x="71932" y="162446"/>
                    <a:pt x="61663" y="162446"/>
                  </a:cubicBezTo>
                  <a:cubicBezTo>
                    <a:pt x="43067" y="162446"/>
                    <a:pt x="43067" y="137861"/>
                    <a:pt x="43067" y="133268"/>
                  </a:cubicBezTo>
                  <a:lnTo>
                    <a:pt x="43067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4" name="Freeform 7653">
              <a:extLst>
                <a:ext uri="{FF2B5EF4-FFF2-40B4-BE49-F238E27FC236}">
                  <a16:creationId xmlns:a16="http://schemas.microsoft.com/office/drawing/2014/main" id="{056A22AD-4C38-4052-DAB3-4C7BF997A36A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11710239" y="4385525"/>
              <a:ext cx="59395" cy="180743"/>
            </a:xfrm>
            <a:custGeom>
              <a:avLst/>
              <a:gdLst>
                <a:gd name="connsiteX0" fmla="*/ 40296 w 59395"/>
                <a:gd name="connsiteY0" fmla="*/ 61403 h 180743"/>
                <a:gd name="connsiteX1" fmla="*/ 1439 w 59395"/>
                <a:gd name="connsiteY1" fmla="*/ 64375 h 180743"/>
                <a:gd name="connsiteX2" fmla="*/ 1439 w 59395"/>
                <a:gd name="connsiteY2" fmla="*/ 72750 h 180743"/>
                <a:gd name="connsiteX3" fmla="*/ 21978 w 59395"/>
                <a:gd name="connsiteY3" fmla="*/ 87610 h 180743"/>
                <a:gd name="connsiteX4" fmla="*/ 21978 w 59395"/>
                <a:gd name="connsiteY4" fmla="*/ 160285 h 180743"/>
                <a:gd name="connsiteX5" fmla="*/ 329 w 59395"/>
                <a:gd name="connsiteY5" fmla="*/ 172443 h 180743"/>
                <a:gd name="connsiteX6" fmla="*/ 329 w 59395"/>
                <a:gd name="connsiteY6" fmla="*/ 180818 h 180743"/>
                <a:gd name="connsiteX7" fmla="*/ 30859 w 59395"/>
                <a:gd name="connsiteY7" fmla="*/ 180007 h 180743"/>
                <a:gd name="connsiteX8" fmla="*/ 59724 w 59395"/>
                <a:gd name="connsiteY8" fmla="*/ 180818 h 180743"/>
                <a:gd name="connsiteX9" fmla="*/ 59724 w 59395"/>
                <a:gd name="connsiteY9" fmla="*/ 172443 h 180743"/>
                <a:gd name="connsiteX10" fmla="*/ 40296 w 59395"/>
                <a:gd name="connsiteY10" fmla="*/ 160555 h 180743"/>
                <a:gd name="connsiteX11" fmla="*/ 40296 w 59395"/>
                <a:gd name="connsiteY11" fmla="*/ 61403 h 180743"/>
                <a:gd name="connsiteX12" fmla="*/ 41406 w 59395"/>
                <a:gd name="connsiteY12" fmla="*/ 14394 h 180743"/>
                <a:gd name="connsiteX13" fmla="*/ 26696 w 59395"/>
                <a:gd name="connsiteY13" fmla="*/ 75 h 180743"/>
                <a:gd name="connsiteX14" fmla="*/ 11986 w 59395"/>
                <a:gd name="connsiteY14" fmla="*/ 14394 h 180743"/>
                <a:gd name="connsiteX15" fmla="*/ 26696 w 59395"/>
                <a:gd name="connsiteY15" fmla="*/ 28713 h 180743"/>
                <a:gd name="connsiteX16" fmla="*/ 41406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96" y="61403"/>
                  </a:moveTo>
                  <a:lnTo>
                    <a:pt x="1439" y="64375"/>
                  </a:lnTo>
                  <a:lnTo>
                    <a:pt x="1439" y="72750"/>
                  </a:lnTo>
                  <a:cubicBezTo>
                    <a:pt x="19480" y="72750"/>
                    <a:pt x="21978" y="74371"/>
                    <a:pt x="21978" y="87610"/>
                  </a:cubicBezTo>
                  <a:lnTo>
                    <a:pt x="21978" y="160285"/>
                  </a:lnTo>
                  <a:cubicBezTo>
                    <a:pt x="21978" y="172443"/>
                    <a:pt x="18924" y="172443"/>
                    <a:pt x="329" y="172443"/>
                  </a:cubicBezTo>
                  <a:lnTo>
                    <a:pt x="329" y="180818"/>
                  </a:lnTo>
                  <a:cubicBezTo>
                    <a:pt x="9210" y="180548"/>
                    <a:pt x="24198" y="180007"/>
                    <a:pt x="30859" y="180007"/>
                  </a:cubicBezTo>
                  <a:cubicBezTo>
                    <a:pt x="40573" y="180007"/>
                    <a:pt x="50287" y="180548"/>
                    <a:pt x="59724" y="180818"/>
                  </a:cubicBezTo>
                  <a:lnTo>
                    <a:pt x="59724" y="172443"/>
                  </a:lnTo>
                  <a:cubicBezTo>
                    <a:pt x="41406" y="172443"/>
                    <a:pt x="40296" y="171092"/>
                    <a:pt x="40296" y="160555"/>
                  </a:cubicBezTo>
                  <a:lnTo>
                    <a:pt x="40296" y="61403"/>
                  </a:lnTo>
                  <a:close/>
                  <a:moveTo>
                    <a:pt x="41406" y="14394"/>
                  </a:moveTo>
                  <a:cubicBezTo>
                    <a:pt x="41406" y="5748"/>
                    <a:pt x="34467" y="75"/>
                    <a:pt x="26696" y="75"/>
                  </a:cubicBezTo>
                  <a:cubicBezTo>
                    <a:pt x="18092" y="75"/>
                    <a:pt x="11986" y="7369"/>
                    <a:pt x="11986" y="14394"/>
                  </a:cubicBezTo>
                  <a:cubicBezTo>
                    <a:pt x="11986" y="21688"/>
                    <a:pt x="18092" y="28713"/>
                    <a:pt x="26696" y="28713"/>
                  </a:cubicBezTo>
                  <a:cubicBezTo>
                    <a:pt x="34467" y="28713"/>
                    <a:pt x="41406" y="23039"/>
                    <a:pt x="41406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5" name="Freeform 7654">
              <a:extLst>
                <a:ext uri="{FF2B5EF4-FFF2-40B4-BE49-F238E27FC236}">
                  <a16:creationId xmlns:a16="http://schemas.microsoft.com/office/drawing/2014/main" id="{12180418-9990-4844-8EEE-C808EBB6FF16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11783450" y="4449826"/>
              <a:ext cx="135720" cy="119414"/>
            </a:xfrm>
            <a:custGeom>
              <a:avLst/>
              <a:gdLst>
                <a:gd name="connsiteX0" fmla="*/ 110518 w 135720"/>
                <a:gd name="connsiteY0" fmla="*/ 26551 h 119414"/>
                <a:gd name="connsiteX1" fmla="*/ 136052 w 135720"/>
                <a:gd name="connsiteY1" fmla="*/ 8450 h 119414"/>
                <a:gd name="connsiteX2" fmla="*/ 136052 w 135720"/>
                <a:gd name="connsiteY2" fmla="*/ 75 h 119414"/>
                <a:gd name="connsiteX3" fmla="*/ 115236 w 135720"/>
                <a:gd name="connsiteY3" fmla="*/ 885 h 119414"/>
                <a:gd name="connsiteX4" fmla="*/ 91089 w 135720"/>
                <a:gd name="connsiteY4" fmla="*/ 75 h 119414"/>
                <a:gd name="connsiteX5" fmla="*/ 91089 w 135720"/>
                <a:gd name="connsiteY5" fmla="*/ 8450 h 119414"/>
                <a:gd name="connsiteX6" fmla="*/ 104412 w 135720"/>
                <a:gd name="connsiteY6" fmla="*/ 20067 h 119414"/>
                <a:gd name="connsiteX7" fmla="*/ 102746 w 135720"/>
                <a:gd name="connsiteY7" fmla="*/ 26551 h 119414"/>
                <a:gd name="connsiteX8" fmla="*/ 74437 w 135720"/>
                <a:gd name="connsiteY8" fmla="*/ 95444 h 119414"/>
                <a:gd name="connsiteX9" fmla="*/ 43351 w 135720"/>
                <a:gd name="connsiteY9" fmla="*/ 20067 h 119414"/>
                <a:gd name="connsiteX10" fmla="*/ 41686 w 135720"/>
                <a:gd name="connsiteY10" fmla="*/ 15474 h 119414"/>
                <a:gd name="connsiteX11" fmla="*/ 57506 w 135720"/>
                <a:gd name="connsiteY11" fmla="*/ 8450 h 119414"/>
                <a:gd name="connsiteX12" fmla="*/ 57506 w 135720"/>
                <a:gd name="connsiteY12" fmla="*/ 75 h 119414"/>
                <a:gd name="connsiteX13" fmla="*/ 27254 w 135720"/>
                <a:gd name="connsiteY13" fmla="*/ 885 h 119414"/>
                <a:gd name="connsiteX14" fmla="*/ 332 w 135720"/>
                <a:gd name="connsiteY14" fmla="*/ 75 h 119414"/>
                <a:gd name="connsiteX15" fmla="*/ 332 w 135720"/>
                <a:gd name="connsiteY15" fmla="*/ 8450 h 119414"/>
                <a:gd name="connsiteX16" fmla="*/ 22535 w 135720"/>
                <a:gd name="connsiteY16" fmla="*/ 18446 h 119414"/>
                <a:gd name="connsiteX17" fmla="*/ 62502 w 135720"/>
                <a:gd name="connsiteY17" fmla="*/ 114356 h 119414"/>
                <a:gd name="connsiteX18" fmla="*/ 68331 w 135720"/>
                <a:gd name="connsiteY18" fmla="*/ 119490 h 119414"/>
                <a:gd name="connsiteX19" fmla="*/ 74159 w 135720"/>
                <a:gd name="connsiteY19" fmla="*/ 114356 h 119414"/>
                <a:gd name="connsiteX20" fmla="*/ 110518 w 135720"/>
                <a:gd name="connsiteY20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720" h="119414">
                  <a:moveTo>
                    <a:pt x="110518" y="26551"/>
                  </a:moveTo>
                  <a:cubicBezTo>
                    <a:pt x="113016" y="20337"/>
                    <a:pt x="117734" y="8720"/>
                    <a:pt x="136052" y="8450"/>
                  </a:cubicBezTo>
                  <a:lnTo>
                    <a:pt x="136052" y="75"/>
                  </a:lnTo>
                  <a:cubicBezTo>
                    <a:pt x="129669" y="615"/>
                    <a:pt x="121620" y="885"/>
                    <a:pt x="115236" y="885"/>
                  </a:cubicBezTo>
                  <a:cubicBezTo>
                    <a:pt x="108575" y="885"/>
                    <a:pt x="95808" y="345"/>
                    <a:pt x="91089" y="75"/>
                  </a:cubicBezTo>
                  <a:lnTo>
                    <a:pt x="91089" y="8450"/>
                  </a:lnTo>
                  <a:cubicBezTo>
                    <a:pt x="101359" y="8720"/>
                    <a:pt x="104412" y="14934"/>
                    <a:pt x="104412" y="20067"/>
                  </a:cubicBezTo>
                  <a:cubicBezTo>
                    <a:pt x="104412" y="22499"/>
                    <a:pt x="103857" y="23579"/>
                    <a:pt x="102746" y="26551"/>
                  </a:cubicBezTo>
                  <a:lnTo>
                    <a:pt x="74437" y="95444"/>
                  </a:lnTo>
                  <a:lnTo>
                    <a:pt x="43351" y="20067"/>
                  </a:lnTo>
                  <a:cubicBezTo>
                    <a:pt x="41686" y="16555"/>
                    <a:pt x="41686" y="16015"/>
                    <a:pt x="41686" y="15474"/>
                  </a:cubicBezTo>
                  <a:cubicBezTo>
                    <a:pt x="41686" y="8450"/>
                    <a:pt x="52510" y="8450"/>
                    <a:pt x="57506" y="8450"/>
                  </a:cubicBezTo>
                  <a:lnTo>
                    <a:pt x="57506" y="75"/>
                  </a:lnTo>
                  <a:cubicBezTo>
                    <a:pt x="49180" y="345"/>
                    <a:pt x="33637" y="885"/>
                    <a:pt x="27254" y="885"/>
                  </a:cubicBezTo>
                  <a:cubicBezTo>
                    <a:pt x="19760" y="885"/>
                    <a:pt x="8658" y="615"/>
                    <a:pt x="332" y="75"/>
                  </a:cubicBezTo>
                  <a:lnTo>
                    <a:pt x="332" y="8450"/>
                  </a:lnTo>
                  <a:cubicBezTo>
                    <a:pt x="17817" y="8450"/>
                    <a:pt x="18927" y="10071"/>
                    <a:pt x="22535" y="18446"/>
                  </a:cubicBezTo>
                  <a:lnTo>
                    <a:pt x="62502" y="114356"/>
                  </a:lnTo>
                  <a:cubicBezTo>
                    <a:pt x="64167" y="118139"/>
                    <a:pt x="64723" y="119490"/>
                    <a:pt x="68331" y="119490"/>
                  </a:cubicBezTo>
                  <a:cubicBezTo>
                    <a:pt x="71939" y="119490"/>
                    <a:pt x="73049" y="117058"/>
                    <a:pt x="74159" y="114356"/>
                  </a:cubicBezTo>
                  <a:lnTo>
                    <a:pt x="110518" y="2655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6" name="Freeform 7655">
              <a:extLst>
                <a:ext uri="{FF2B5EF4-FFF2-40B4-BE49-F238E27FC236}">
                  <a16:creationId xmlns:a16="http://schemas.microsoft.com/office/drawing/2014/main" id="{4436155E-E1FC-72FD-2563-6AFAE39C9199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11924722" y="4445233"/>
              <a:ext cx="107410" cy="124007"/>
            </a:xfrm>
            <a:custGeom>
              <a:avLst/>
              <a:gdLst>
                <a:gd name="connsiteX0" fmla="*/ 23651 w 107410"/>
                <a:gd name="connsiteY0" fmla="*/ 53028 h 124007"/>
                <a:gd name="connsiteX1" fmla="*/ 58066 w 107410"/>
                <a:gd name="connsiteY1" fmla="*/ 6018 h 124007"/>
                <a:gd name="connsiteX2" fmla="*/ 89429 w 107410"/>
                <a:gd name="connsiteY2" fmla="*/ 53028 h 124007"/>
                <a:gd name="connsiteX3" fmla="*/ 23651 w 107410"/>
                <a:gd name="connsiteY3" fmla="*/ 53028 h 124007"/>
                <a:gd name="connsiteX4" fmla="*/ 23373 w 107410"/>
                <a:gd name="connsiteY4" fmla="*/ 58701 h 124007"/>
                <a:gd name="connsiteX5" fmla="*/ 100809 w 107410"/>
                <a:gd name="connsiteY5" fmla="*/ 58701 h 124007"/>
                <a:gd name="connsiteX6" fmla="*/ 107747 w 107410"/>
                <a:gd name="connsiteY6" fmla="*/ 53028 h 124007"/>
                <a:gd name="connsiteX7" fmla="*/ 58066 w 107410"/>
                <a:gd name="connsiteY7" fmla="*/ 75 h 124007"/>
                <a:gd name="connsiteX8" fmla="*/ 337 w 107410"/>
                <a:gd name="connsiteY8" fmla="*/ 61673 h 124007"/>
                <a:gd name="connsiteX9" fmla="*/ 61397 w 107410"/>
                <a:gd name="connsiteY9" fmla="*/ 124082 h 124007"/>
                <a:gd name="connsiteX10" fmla="*/ 107747 w 107410"/>
                <a:gd name="connsiteY10" fmla="*/ 88960 h 124007"/>
                <a:gd name="connsiteX11" fmla="*/ 104139 w 107410"/>
                <a:gd name="connsiteY11" fmla="*/ 85718 h 124007"/>
                <a:gd name="connsiteX12" fmla="*/ 100531 w 107410"/>
                <a:gd name="connsiteY12" fmla="*/ 89501 h 124007"/>
                <a:gd name="connsiteX13" fmla="*/ 63062 w 107410"/>
                <a:gd name="connsiteY13" fmla="*/ 117328 h 124007"/>
                <a:gd name="connsiteX14" fmla="*/ 31699 w 107410"/>
                <a:gd name="connsiteY14" fmla="*/ 99227 h 124007"/>
                <a:gd name="connsiteX15" fmla="*/ 2337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651" y="53028"/>
                  </a:moveTo>
                  <a:cubicBezTo>
                    <a:pt x="25316" y="12773"/>
                    <a:pt x="48630" y="6018"/>
                    <a:pt x="58066" y="6018"/>
                  </a:cubicBezTo>
                  <a:cubicBezTo>
                    <a:pt x="86654" y="6018"/>
                    <a:pt x="89429" y="42491"/>
                    <a:pt x="89429" y="53028"/>
                  </a:cubicBezTo>
                  <a:lnTo>
                    <a:pt x="23651" y="53028"/>
                  </a:lnTo>
                  <a:close/>
                  <a:moveTo>
                    <a:pt x="23373" y="58701"/>
                  </a:moveTo>
                  <a:lnTo>
                    <a:pt x="100809" y="58701"/>
                  </a:lnTo>
                  <a:cubicBezTo>
                    <a:pt x="106915" y="58701"/>
                    <a:pt x="107747" y="58701"/>
                    <a:pt x="107747" y="53028"/>
                  </a:cubicBezTo>
                  <a:cubicBezTo>
                    <a:pt x="107747" y="26281"/>
                    <a:pt x="92760" y="75"/>
                    <a:pt x="58066" y="75"/>
                  </a:cubicBezTo>
                  <a:cubicBezTo>
                    <a:pt x="25871" y="75"/>
                    <a:pt x="337" y="27902"/>
                    <a:pt x="337" y="61673"/>
                  </a:cubicBezTo>
                  <a:cubicBezTo>
                    <a:pt x="337" y="97876"/>
                    <a:pt x="29479" y="124082"/>
                    <a:pt x="61397" y="124082"/>
                  </a:cubicBezTo>
                  <a:cubicBezTo>
                    <a:pt x="95258" y="124082"/>
                    <a:pt x="107747" y="94094"/>
                    <a:pt x="107747" y="88960"/>
                  </a:cubicBezTo>
                  <a:cubicBezTo>
                    <a:pt x="107747" y="86259"/>
                    <a:pt x="105527" y="85718"/>
                    <a:pt x="104139" y="85718"/>
                  </a:cubicBezTo>
                  <a:cubicBezTo>
                    <a:pt x="101641" y="85718"/>
                    <a:pt x="101086" y="87339"/>
                    <a:pt x="100531" y="89501"/>
                  </a:cubicBezTo>
                  <a:cubicBezTo>
                    <a:pt x="90817" y="117328"/>
                    <a:pt x="65838" y="117328"/>
                    <a:pt x="63062" y="117328"/>
                  </a:cubicBezTo>
                  <a:cubicBezTo>
                    <a:pt x="49185" y="117328"/>
                    <a:pt x="38083" y="109223"/>
                    <a:pt x="31699" y="99227"/>
                  </a:cubicBezTo>
                  <a:cubicBezTo>
                    <a:pt x="23373" y="86259"/>
                    <a:pt x="23373" y="68428"/>
                    <a:pt x="2337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7" name="Freeform 7656">
              <a:extLst>
                <a:ext uri="{FF2B5EF4-FFF2-40B4-BE49-F238E27FC236}">
                  <a16:creationId xmlns:a16="http://schemas.microsoft.com/office/drawing/2014/main" id="{AB65EFE0-6A9F-9D2F-8C3D-6C4A916D9ECF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12049464" y="4378771"/>
              <a:ext cx="61615" cy="187497"/>
            </a:xfrm>
            <a:custGeom>
              <a:avLst/>
              <a:gdLst>
                <a:gd name="connsiteX0" fmla="*/ 40308 w 61615"/>
                <a:gd name="connsiteY0" fmla="*/ 75 h 187497"/>
                <a:gd name="connsiteX1" fmla="*/ 341 w 61615"/>
                <a:gd name="connsiteY1" fmla="*/ 3047 h 187497"/>
                <a:gd name="connsiteX2" fmla="*/ 341 w 61615"/>
                <a:gd name="connsiteY2" fmla="*/ 11422 h 187497"/>
                <a:gd name="connsiteX3" fmla="*/ 21990 w 61615"/>
                <a:gd name="connsiteY3" fmla="*/ 26551 h 187497"/>
                <a:gd name="connsiteX4" fmla="*/ 21990 w 61615"/>
                <a:gd name="connsiteY4" fmla="*/ 167039 h 187497"/>
                <a:gd name="connsiteX5" fmla="*/ 341 w 61615"/>
                <a:gd name="connsiteY5" fmla="*/ 179197 h 187497"/>
                <a:gd name="connsiteX6" fmla="*/ 341 w 61615"/>
                <a:gd name="connsiteY6" fmla="*/ 187572 h 187497"/>
                <a:gd name="connsiteX7" fmla="*/ 31149 w 61615"/>
                <a:gd name="connsiteY7" fmla="*/ 186762 h 187497"/>
                <a:gd name="connsiteX8" fmla="*/ 61956 w 61615"/>
                <a:gd name="connsiteY8" fmla="*/ 187572 h 187497"/>
                <a:gd name="connsiteX9" fmla="*/ 61956 w 61615"/>
                <a:gd name="connsiteY9" fmla="*/ 179197 h 187497"/>
                <a:gd name="connsiteX10" fmla="*/ 40308 w 61615"/>
                <a:gd name="connsiteY10" fmla="*/ 167039 h 187497"/>
                <a:gd name="connsiteX11" fmla="*/ 40308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308" y="75"/>
                  </a:moveTo>
                  <a:lnTo>
                    <a:pt x="341" y="3047"/>
                  </a:lnTo>
                  <a:lnTo>
                    <a:pt x="341" y="11422"/>
                  </a:lnTo>
                  <a:cubicBezTo>
                    <a:pt x="19769" y="11422"/>
                    <a:pt x="21990" y="13313"/>
                    <a:pt x="21990" y="26551"/>
                  </a:cubicBezTo>
                  <a:lnTo>
                    <a:pt x="21990" y="167039"/>
                  </a:lnTo>
                  <a:cubicBezTo>
                    <a:pt x="21990" y="179197"/>
                    <a:pt x="18937" y="179197"/>
                    <a:pt x="341" y="179197"/>
                  </a:cubicBezTo>
                  <a:lnTo>
                    <a:pt x="341" y="187572"/>
                  </a:lnTo>
                  <a:cubicBezTo>
                    <a:pt x="9500" y="187302"/>
                    <a:pt x="24210" y="186762"/>
                    <a:pt x="31149" y="186762"/>
                  </a:cubicBezTo>
                  <a:cubicBezTo>
                    <a:pt x="38087" y="186762"/>
                    <a:pt x="51687" y="187302"/>
                    <a:pt x="61956" y="187572"/>
                  </a:cubicBezTo>
                  <a:lnTo>
                    <a:pt x="61956" y="179197"/>
                  </a:lnTo>
                  <a:cubicBezTo>
                    <a:pt x="43361" y="179197"/>
                    <a:pt x="40308" y="179197"/>
                    <a:pt x="40308" y="167039"/>
                  </a:cubicBezTo>
                  <a:lnTo>
                    <a:pt x="40308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8" name="Freeform 7657">
              <a:extLst>
                <a:ext uri="{FF2B5EF4-FFF2-40B4-BE49-F238E27FC236}">
                  <a16:creationId xmlns:a16="http://schemas.microsoft.com/office/drawing/2014/main" id="{325D937B-45AE-72B3-8987-E470A467BF59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12122675" y="4449826"/>
              <a:ext cx="135720" cy="171827"/>
            </a:xfrm>
            <a:custGeom>
              <a:avLst/>
              <a:gdLst>
                <a:gd name="connsiteX0" fmla="*/ 110252 w 135720"/>
                <a:gd name="connsiteY0" fmla="*/ 25741 h 171827"/>
                <a:gd name="connsiteX1" fmla="*/ 136064 w 135720"/>
                <a:gd name="connsiteY1" fmla="*/ 8450 h 171827"/>
                <a:gd name="connsiteX2" fmla="*/ 136064 w 135720"/>
                <a:gd name="connsiteY2" fmla="*/ 75 h 171827"/>
                <a:gd name="connsiteX3" fmla="*/ 115248 w 135720"/>
                <a:gd name="connsiteY3" fmla="*/ 885 h 171827"/>
                <a:gd name="connsiteX4" fmla="*/ 91102 w 135720"/>
                <a:gd name="connsiteY4" fmla="*/ 75 h 171827"/>
                <a:gd name="connsiteX5" fmla="*/ 91102 w 135720"/>
                <a:gd name="connsiteY5" fmla="*/ 8450 h 171827"/>
                <a:gd name="connsiteX6" fmla="*/ 104146 w 135720"/>
                <a:gd name="connsiteY6" fmla="*/ 20067 h 171827"/>
                <a:gd name="connsiteX7" fmla="*/ 102481 w 135720"/>
                <a:gd name="connsiteY7" fmla="*/ 26551 h 171827"/>
                <a:gd name="connsiteX8" fmla="*/ 74449 w 135720"/>
                <a:gd name="connsiteY8" fmla="*/ 93013 h 171827"/>
                <a:gd name="connsiteX9" fmla="*/ 43641 w 135720"/>
                <a:gd name="connsiteY9" fmla="*/ 20337 h 171827"/>
                <a:gd name="connsiteX10" fmla="*/ 41976 w 135720"/>
                <a:gd name="connsiteY10" fmla="*/ 15474 h 171827"/>
                <a:gd name="connsiteX11" fmla="*/ 57518 w 135720"/>
                <a:gd name="connsiteY11" fmla="*/ 8450 h 171827"/>
                <a:gd name="connsiteX12" fmla="*/ 57518 w 135720"/>
                <a:gd name="connsiteY12" fmla="*/ 75 h 171827"/>
                <a:gd name="connsiteX13" fmla="*/ 27266 w 135720"/>
                <a:gd name="connsiteY13" fmla="*/ 885 h 171827"/>
                <a:gd name="connsiteX14" fmla="*/ 344 w 135720"/>
                <a:gd name="connsiteY14" fmla="*/ 75 h 171827"/>
                <a:gd name="connsiteX15" fmla="*/ 344 w 135720"/>
                <a:gd name="connsiteY15" fmla="*/ 8450 h 171827"/>
                <a:gd name="connsiteX16" fmla="*/ 22825 w 135720"/>
                <a:gd name="connsiteY16" fmla="*/ 17906 h 171827"/>
                <a:gd name="connsiteX17" fmla="*/ 64457 w 135720"/>
                <a:gd name="connsiteY17" fmla="*/ 116518 h 171827"/>
                <a:gd name="connsiteX18" fmla="*/ 57518 w 135720"/>
                <a:gd name="connsiteY18" fmla="*/ 132458 h 171827"/>
                <a:gd name="connsiteX19" fmla="*/ 25878 w 135720"/>
                <a:gd name="connsiteY19" fmla="*/ 165959 h 171827"/>
                <a:gd name="connsiteX20" fmla="*/ 12833 w 135720"/>
                <a:gd name="connsiteY20" fmla="*/ 161096 h 171827"/>
                <a:gd name="connsiteX21" fmla="*/ 23658 w 135720"/>
                <a:gd name="connsiteY21" fmla="*/ 149748 h 171827"/>
                <a:gd name="connsiteX22" fmla="*/ 12001 w 135720"/>
                <a:gd name="connsiteY22" fmla="*/ 138401 h 171827"/>
                <a:gd name="connsiteX23" fmla="*/ 344 w 135720"/>
                <a:gd name="connsiteY23" fmla="*/ 150019 h 171827"/>
                <a:gd name="connsiteX24" fmla="*/ 25878 w 135720"/>
                <a:gd name="connsiteY24" fmla="*/ 171902 h 171827"/>
                <a:gd name="connsiteX25" fmla="*/ 61404 w 135720"/>
                <a:gd name="connsiteY25" fmla="*/ 141103 h 171827"/>
                <a:gd name="connsiteX26" fmla="*/ 110252 w 135720"/>
                <a:gd name="connsiteY26" fmla="*/ 25741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720" h="171827">
                  <a:moveTo>
                    <a:pt x="110252" y="25741"/>
                  </a:moveTo>
                  <a:cubicBezTo>
                    <a:pt x="117469" y="8720"/>
                    <a:pt x="131624" y="8450"/>
                    <a:pt x="136064" y="8450"/>
                  </a:cubicBezTo>
                  <a:lnTo>
                    <a:pt x="136064" y="75"/>
                  </a:lnTo>
                  <a:cubicBezTo>
                    <a:pt x="129681" y="615"/>
                    <a:pt x="121632" y="885"/>
                    <a:pt x="115248" y="885"/>
                  </a:cubicBezTo>
                  <a:cubicBezTo>
                    <a:pt x="110252" y="885"/>
                    <a:pt x="97208" y="345"/>
                    <a:pt x="91102" y="75"/>
                  </a:cubicBezTo>
                  <a:lnTo>
                    <a:pt x="91102" y="8450"/>
                  </a:lnTo>
                  <a:cubicBezTo>
                    <a:pt x="99706" y="8720"/>
                    <a:pt x="104146" y="13313"/>
                    <a:pt x="104146" y="20067"/>
                  </a:cubicBezTo>
                  <a:cubicBezTo>
                    <a:pt x="104146" y="22769"/>
                    <a:pt x="103869" y="23309"/>
                    <a:pt x="102481" y="26551"/>
                  </a:cubicBezTo>
                  <a:lnTo>
                    <a:pt x="74449" y="93013"/>
                  </a:lnTo>
                  <a:lnTo>
                    <a:pt x="43641" y="20337"/>
                  </a:lnTo>
                  <a:cubicBezTo>
                    <a:pt x="42531" y="17636"/>
                    <a:pt x="41976" y="16555"/>
                    <a:pt x="41976" y="15474"/>
                  </a:cubicBezTo>
                  <a:cubicBezTo>
                    <a:pt x="41976" y="8450"/>
                    <a:pt x="52245" y="8450"/>
                    <a:pt x="57518" y="8450"/>
                  </a:cubicBezTo>
                  <a:lnTo>
                    <a:pt x="57518" y="75"/>
                  </a:lnTo>
                  <a:cubicBezTo>
                    <a:pt x="50302" y="345"/>
                    <a:pt x="31984" y="885"/>
                    <a:pt x="27266" y="885"/>
                  </a:cubicBezTo>
                  <a:cubicBezTo>
                    <a:pt x="19772" y="885"/>
                    <a:pt x="8670" y="615"/>
                    <a:pt x="344" y="75"/>
                  </a:cubicBezTo>
                  <a:lnTo>
                    <a:pt x="344" y="8450"/>
                  </a:lnTo>
                  <a:cubicBezTo>
                    <a:pt x="13666" y="8450"/>
                    <a:pt x="18939" y="8450"/>
                    <a:pt x="22825" y="17906"/>
                  </a:cubicBezTo>
                  <a:lnTo>
                    <a:pt x="64457" y="116518"/>
                  </a:lnTo>
                  <a:cubicBezTo>
                    <a:pt x="63069" y="120030"/>
                    <a:pt x="59184" y="128945"/>
                    <a:pt x="57518" y="132458"/>
                  </a:cubicBezTo>
                  <a:cubicBezTo>
                    <a:pt x="51412" y="147317"/>
                    <a:pt x="43641" y="165959"/>
                    <a:pt x="25878" y="165959"/>
                  </a:cubicBezTo>
                  <a:cubicBezTo>
                    <a:pt x="24490" y="165959"/>
                    <a:pt x="18107" y="165959"/>
                    <a:pt x="12833" y="161096"/>
                  </a:cubicBezTo>
                  <a:cubicBezTo>
                    <a:pt x="21437" y="160015"/>
                    <a:pt x="23658" y="154071"/>
                    <a:pt x="23658" y="149748"/>
                  </a:cubicBezTo>
                  <a:cubicBezTo>
                    <a:pt x="23658" y="142724"/>
                    <a:pt x="18384" y="138401"/>
                    <a:pt x="12001" y="138401"/>
                  </a:cubicBezTo>
                  <a:cubicBezTo>
                    <a:pt x="6450" y="138401"/>
                    <a:pt x="344" y="141914"/>
                    <a:pt x="344" y="150019"/>
                  </a:cubicBezTo>
                  <a:cubicBezTo>
                    <a:pt x="344" y="162176"/>
                    <a:pt x="12001" y="171902"/>
                    <a:pt x="25878" y="171902"/>
                  </a:cubicBezTo>
                  <a:cubicBezTo>
                    <a:pt x="43364" y="171902"/>
                    <a:pt x="54743" y="156503"/>
                    <a:pt x="61404" y="141103"/>
                  </a:cubicBezTo>
                  <a:lnTo>
                    <a:pt x="110252" y="2574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9" name="Freeform 7658">
              <a:extLst>
                <a:ext uri="{FF2B5EF4-FFF2-40B4-BE49-F238E27FC236}">
                  <a16:creationId xmlns:a16="http://schemas.microsoft.com/office/drawing/2014/main" id="{A5B9EB75-3C5D-22FE-5C10-37D3289E3671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12393410" y="4375799"/>
              <a:ext cx="89925" cy="190469"/>
            </a:xfrm>
            <a:custGeom>
              <a:avLst/>
              <a:gdLst>
                <a:gd name="connsiteX0" fmla="*/ 39765 w 89925"/>
                <a:gd name="connsiteY0" fmla="*/ 74101 h 190469"/>
                <a:gd name="connsiteX1" fmla="*/ 39765 w 89925"/>
                <a:gd name="connsiteY1" fmla="*/ 42761 h 190469"/>
                <a:gd name="connsiteX2" fmla="*/ 65299 w 89925"/>
                <a:gd name="connsiteY2" fmla="*/ 6018 h 190469"/>
                <a:gd name="connsiteX3" fmla="*/ 74458 w 89925"/>
                <a:gd name="connsiteY3" fmla="*/ 7910 h 190469"/>
                <a:gd name="connsiteX4" fmla="*/ 66132 w 89925"/>
                <a:gd name="connsiteY4" fmla="*/ 19257 h 190469"/>
                <a:gd name="connsiteX5" fmla="*/ 78067 w 89925"/>
                <a:gd name="connsiteY5" fmla="*/ 30874 h 190469"/>
                <a:gd name="connsiteX6" fmla="*/ 90279 w 89925"/>
                <a:gd name="connsiteY6" fmla="*/ 18987 h 190469"/>
                <a:gd name="connsiteX7" fmla="*/ 65299 w 89925"/>
                <a:gd name="connsiteY7" fmla="*/ 75 h 190469"/>
                <a:gd name="connsiteX8" fmla="*/ 22280 w 89925"/>
                <a:gd name="connsiteY8" fmla="*/ 43032 h 190469"/>
                <a:gd name="connsiteX9" fmla="*/ 22280 w 89925"/>
                <a:gd name="connsiteY9" fmla="*/ 74101 h 190469"/>
                <a:gd name="connsiteX10" fmla="*/ 353 w 89925"/>
                <a:gd name="connsiteY10" fmla="*/ 74101 h 190469"/>
                <a:gd name="connsiteX11" fmla="*/ 353 w 89925"/>
                <a:gd name="connsiteY11" fmla="*/ 82476 h 190469"/>
                <a:gd name="connsiteX12" fmla="*/ 22280 w 89925"/>
                <a:gd name="connsiteY12" fmla="*/ 82476 h 190469"/>
                <a:gd name="connsiteX13" fmla="*/ 22280 w 89925"/>
                <a:gd name="connsiteY13" fmla="*/ 170011 h 190469"/>
                <a:gd name="connsiteX14" fmla="*/ 631 w 89925"/>
                <a:gd name="connsiteY14" fmla="*/ 182169 h 190469"/>
                <a:gd name="connsiteX15" fmla="*/ 631 w 89925"/>
                <a:gd name="connsiteY15" fmla="*/ 190544 h 190469"/>
                <a:gd name="connsiteX16" fmla="*/ 32271 w 89925"/>
                <a:gd name="connsiteY16" fmla="*/ 189734 h 190469"/>
                <a:gd name="connsiteX17" fmla="*/ 67520 w 89925"/>
                <a:gd name="connsiteY17" fmla="*/ 190544 h 190469"/>
                <a:gd name="connsiteX18" fmla="*/ 67520 w 89925"/>
                <a:gd name="connsiteY18" fmla="*/ 182169 h 190469"/>
                <a:gd name="connsiteX19" fmla="*/ 61691 w 89925"/>
                <a:gd name="connsiteY19" fmla="*/ 182169 h 190469"/>
                <a:gd name="connsiteX20" fmla="*/ 40598 w 89925"/>
                <a:gd name="connsiteY20" fmla="*/ 169471 h 190469"/>
                <a:gd name="connsiteX21" fmla="*/ 40598 w 89925"/>
                <a:gd name="connsiteY21" fmla="*/ 82476 h 190469"/>
                <a:gd name="connsiteX22" fmla="*/ 72238 w 89925"/>
                <a:gd name="connsiteY22" fmla="*/ 82476 h 190469"/>
                <a:gd name="connsiteX23" fmla="*/ 72238 w 89925"/>
                <a:gd name="connsiteY23" fmla="*/ 74101 h 190469"/>
                <a:gd name="connsiteX24" fmla="*/ 39765 w 89925"/>
                <a:gd name="connsiteY24" fmla="*/ 7410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765" y="74101"/>
                  </a:moveTo>
                  <a:lnTo>
                    <a:pt x="39765" y="42761"/>
                  </a:lnTo>
                  <a:cubicBezTo>
                    <a:pt x="39765" y="18987"/>
                    <a:pt x="53087" y="6018"/>
                    <a:pt x="65299" y="6018"/>
                  </a:cubicBezTo>
                  <a:cubicBezTo>
                    <a:pt x="66132" y="6018"/>
                    <a:pt x="70295" y="6018"/>
                    <a:pt x="74458" y="7910"/>
                  </a:cubicBezTo>
                  <a:cubicBezTo>
                    <a:pt x="71128" y="8990"/>
                    <a:pt x="66132" y="12502"/>
                    <a:pt x="66132" y="19257"/>
                  </a:cubicBezTo>
                  <a:cubicBezTo>
                    <a:pt x="66132" y="25471"/>
                    <a:pt x="70573" y="30874"/>
                    <a:pt x="78067" y="30874"/>
                  </a:cubicBezTo>
                  <a:cubicBezTo>
                    <a:pt x="86115" y="30874"/>
                    <a:pt x="90279" y="25471"/>
                    <a:pt x="90279" y="18987"/>
                  </a:cubicBezTo>
                  <a:cubicBezTo>
                    <a:pt x="90279" y="8990"/>
                    <a:pt x="80009" y="75"/>
                    <a:pt x="65299" y="75"/>
                  </a:cubicBezTo>
                  <a:cubicBezTo>
                    <a:pt x="45871" y="75"/>
                    <a:pt x="22280" y="14394"/>
                    <a:pt x="22280" y="43032"/>
                  </a:cubicBezTo>
                  <a:lnTo>
                    <a:pt x="22280" y="74101"/>
                  </a:lnTo>
                  <a:lnTo>
                    <a:pt x="353" y="74101"/>
                  </a:lnTo>
                  <a:lnTo>
                    <a:pt x="353" y="82476"/>
                  </a:lnTo>
                  <a:lnTo>
                    <a:pt x="22280" y="82476"/>
                  </a:lnTo>
                  <a:lnTo>
                    <a:pt x="22280" y="170011"/>
                  </a:lnTo>
                  <a:cubicBezTo>
                    <a:pt x="22280" y="182169"/>
                    <a:pt x="19227" y="182169"/>
                    <a:pt x="631" y="182169"/>
                  </a:cubicBezTo>
                  <a:lnTo>
                    <a:pt x="631" y="190544"/>
                  </a:lnTo>
                  <a:cubicBezTo>
                    <a:pt x="11455" y="190274"/>
                    <a:pt x="24500" y="189734"/>
                    <a:pt x="32271" y="189734"/>
                  </a:cubicBezTo>
                  <a:cubicBezTo>
                    <a:pt x="43373" y="189734"/>
                    <a:pt x="56418" y="189734"/>
                    <a:pt x="67520" y="190544"/>
                  </a:cubicBezTo>
                  <a:lnTo>
                    <a:pt x="67520" y="182169"/>
                  </a:lnTo>
                  <a:lnTo>
                    <a:pt x="61691" y="182169"/>
                  </a:lnTo>
                  <a:cubicBezTo>
                    <a:pt x="41153" y="182169"/>
                    <a:pt x="40598" y="179197"/>
                    <a:pt x="40598" y="169471"/>
                  </a:cubicBezTo>
                  <a:lnTo>
                    <a:pt x="40598" y="82476"/>
                  </a:lnTo>
                  <a:lnTo>
                    <a:pt x="72238" y="82476"/>
                  </a:lnTo>
                  <a:lnTo>
                    <a:pt x="72238" y="74101"/>
                  </a:lnTo>
                  <a:lnTo>
                    <a:pt x="39765" y="74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0" name="Freeform 7659">
              <a:extLst>
                <a:ext uri="{FF2B5EF4-FFF2-40B4-BE49-F238E27FC236}">
                  <a16:creationId xmlns:a16="http://schemas.microsoft.com/office/drawing/2014/main" id="{A61D8044-F6F1-54C7-084C-3BACD0658807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12476829" y="4446854"/>
              <a:ext cx="93255" cy="119414"/>
            </a:xfrm>
            <a:custGeom>
              <a:avLst/>
              <a:gdLst>
                <a:gd name="connsiteX0" fmla="*/ 38935 w 93255"/>
                <a:gd name="connsiteY0" fmla="*/ 29793 h 119414"/>
                <a:gd name="connsiteX1" fmla="*/ 38935 w 93255"/>
                <a:gd name="connsiteY1" fmla="*/ 75 h 119414"/>
                <a:gd name="connsiteX2" fmla="*/ 356 w 93255"/>
                <a:gd name="connsiteY2" fmla="*/ 3047 h 119414"/>
                <a:gd name="connsiteX3" fmla="*/ 356 w 93255"/>
                <a:gd name="connsiteY3" fmla="*/ 11422 h 119414"/>
                <a:gd name="connsiteX4" fmla="*/ 22005 w 93255"/>
                <a:gd name="connsiteY4" fmla="*/ 26551 h 119414"/>
                <a:gd name="connsiteX5" fmla="*/ 22005 w 93255"/>
                <a:gd name="connsiteY5" fmla="*/ 98957 h 119414"/>
                <a:gd name="connsiteX6" fmla="*/ 356 w 93255"/>
                <a:gd name="connsiteY6" fmla="*/ 111114 h 119414"/>
                <a:gd name="connsiteX7" fmla="*/ 356 w 93255"/>
                <a:gd name="connsiteY7" fmla="*/ 119490 h 119414"/>
                <a:gd name="connsiteX8" fmla="*/ 31997 w 93255"/>
                <a:gd name="connsiteY8" fmla="*/ 118679 h 119414"/>
                <a:gd name="connsiteX9" fmla="*/ 67245 w 93255"/>
                <a:gd name="connsiteY9" fmla="*/ 119490 h 119414"/>
                <a:gd name="connsiteX10" fmla="*/ 67245 w 93255"/>
                <a:gd name="connsiteY10" fmla="*/ 111114 h 119414"/>
                <a:gd name="connsiteX11" fmla="*/ 61417 w 93255"/>
                <a:gd name="connsiteY11" fmla="*/ 111114 h 119414"/>
                <a:gd name="connsiteX12" fmla="*/ 40323 w 93255"/>
                <a:gd name="connsiteY12" fmla="*/ 98416 h 119414"/>
                <a:gd name="connsiteX13" fmla="*/ 40323 w 93255"/>
                <a:gd name="connsiteY13" fmla="*/ 56810 h 119414"/>
                <a:gd name="connsiteX14" fmla="*/ 73074 w 93255"/>
                <a:gd name="connsiteY14" fmla="*/ 6018 h 119414"/>
                <a:gd name="connsiteX15" fmla="*/ 76127 w 93255"/>
                <a:gd name="connsiteY15" fmla="*/ 6289 h 119414"/>
                <a:gd name="connsiteX16" fmla="*/ 69743 w 93255"/>
                <a:gd name="connsiteY16" fmla="*/ 16825 h 119414"/>
                <a:gd name="connsiteX17" fmla="*/ 81678 w 93255"/>
                <a:gd name="connsiteY17" fmla="*/ 28442 h 119414"/>
                <a:gd name="connsiteX18" fmla="*/ 93612 w 93255"/>
                <a:gd name="connsiteY18" fmla="*/ 16555 h 119414"/>
                <a:gd name="connsiteX19" fmla="*/ 73074 w 93255"/>
                <a:gd name="connsiteY19" fmla="*/ 75 h 119414"/>
                <a:gd name="connsiteX20" fmla="*/ 38935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935" y="29793"/>
                  </a:moveTo>
                  <a:lnTo>
                    <a:pt x="38935" y="75"/>
                  </a:lnTo>
                  <a:lnTo>
                    <a:pt x="356" y="3047"/>
                  </a:lnTo>
                  <a:lnTo>
                    <a:pt x="356" y="11422"/>
                  </a:lnTo>
                  <a:cubicBezTo>
                    <a:pt x="19785" y="11422"/>
                    <a:pt x="22005" y="13313"/>
                    <a:pt x="22005" y="26551"/>
                  </a:cubicBezTo>
                  <a:lnTo>
                    <a:pt x="22005" y="98957"/>
                  </a:lnTo>
                  <a:cubicBezTo>
                    <a:pt x="22005" y="111114"/>
                    <a:pt x="18952" y="111114"/>
                    <a:pt x="356" y="111114"/>
                  </a:cubicBezTo>
                  <a:lnTo>
                    <a:pt x="356" y="119490"/>
                  </a:lnTo>
                  <a:cubicBezTo>
                    <a:pt x="11181" y="119219"/>
                    <a:pt x="24225" y="118679"/>
                    <a:pt x="31997" y="118679"/>
                  </a:cubicBezTo>
                  <a:cubicBezTo>
                    <a:pt x="43099" y="118679"/>
                    <a:pt x="56143" y="118679"/>
                    <a:pt x="67245" y="119490"/>
                  </a:cubicBezTo>
                  <a:lnTo>
                    <a:pt x="67245" y="111114"/>
                  </a:lnTo>
                  <a:lnTo>
                    <a:pt x="61417" y="111114"/>
                  </a:lnTo>
                  <a:cubicBezTo>
                    <a:pt x="40878" y="111114"/>
                    <a:pt x="40323" y="108142"/>
                    <a:pt x="40323" y="98416"/>
                  </a:cubicBezTo>
                  <a:lnTo>
                    <a:pt x="40323" y="56810"/>
                  </a:lnTo>
                  <a:cubicBezTo>
                    <a:pt x="40323" y="30064"/>
                    <a:pt x="51980" y="6018"/>
                    <a:pt x="73074" y="6018"/>
                  </a:cubicBezTo>
                  <a:cubicBezTo>
                    <a:pt x="75017" y="6018"/>
                    <a:pt x="75572" y="6018"/>
                    <a:pt x="76127" y="6289"/>
                  </a:cubicBezTo>
                  <a:cubicBezTo>
                    <a:pt x="75294" y="6559"/>
                    <a:pt x="69743" y="9801"/>
                    <a:pt x="69743" y="16825"/>
                  </a:cubicBezTo>
                  <a:cubicBezTo>
                    <a:pt x="69743" y="24390"/>
                    <a:pt x="75572" y="28442"/>
                    <a:pt x="81678" y="28442"/>
                  </a:cubicBezTo>
                  <a:cubicBezTo>
                    <a:pt x="86674" y="28442"/>
                    <a:pt x="93612" y="25200"/>
                    <a:pt x="93612" y="16555"/>
                  </a:cubicBezTo>
                  <a:cubicBezTo>
                    <a:pt x="93612" y="7910"/>
                    <a:pt x="85008" y="75"/>
                    <a:pt x="73074" y="75"/>
                  </a:cubicBezTo>
                  <a:cubicBezTo>
                    <a:pt x="52813" y="75"/>
                    <a:pt x="42821" y="18176"/>
                    <a:pt x="38935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1" name="Freeform 7660">
              <a:extLst>
                <a:ext uri="{FF2B5EF4-FFF2-40B4-BE49-F238E27FC236}">
                  <a16:creationId xmlns:a16="http://schemas.microsoft.com/office/drawing/2014/main" id="{1AC1F92E-DFD8-54B9-D63D-FE6D8F40EA71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12585536" y="4445233"/>
              <a:ext cx="122953" cy="124007"/>
            </a:xfrm>
            <a:custGeom>
              <a:avLst/>
              <a:gdLst>
                <a:gd name="connsiteX0" fmla="*/ 123314 w 122953"/>
                <a:gd name="connsiteY0" fmla="*/ 63294 h 124007"/>
                <a:gd name="connsiteX1" fmla="*/ 61976 w 122953"/>
                <a:gd name="connsiteY1" fmla="*/ 75 h 124007"/>
                <a:gd name="connsiteX2" fmla="*/ 360 w 122953"/>
                <a:gd name="connsiteY2" fmla="*/ 63294 h 124007"/>
                <a:gd name="connsiteX3" fmla="*/ 61698 w 122953"/>
                <a:gd name="connsiteY3" fmla="*/ 124082 h 124007"/>
                <a:gd name="connsiteX4" fmla="*/ 123314 w 122953"/>
                <a:gd name="connsiteY4" fmla="*/ 63294 h 124007"/>
                <a:gd name="connsiteX5" fmla="*/ 61976 w 122953"/>
                <a:gd name="connsiteY5" fmla="*/ 117328 h 124007"/>
                <a:gd name="connsiteX6" fmla="*/ 30335 w 122953"/>
                <a:gd name="connsiteY6" fmla="*/ 99227 h 124007"/>
                <a:gd name="connsiteX7" fmla="*/ 23397 w 122953"/>
                <a:gd name="connsiteY7" fmla="*/ 61133 h 124007"/>
                <a:gd name="connsiteX8" fmla="*/ 30058 w 122953"/>
                <a:gd name="connsiteY8" fmla="*/ 24120 h 124007"/>
                <a:gd name="connsiteX9" fmla="*/ 61698 w 122953"/>
                <a:gd name="connsiteY9" fmla="*/ 6018 h 124007"/>
                <a:gd name="connsiteX10" fmla="*/ 93061 w 122953"/>
                <a:gd name="connsiteY10" fmla="*/ 23579 h 124007"/>
                <a:gd name="connsiteX11" fmla="*/ 100277 w 122953"/>
                <a:gd name="connsiteY11" fmla="*/ 61133 h 124007"/>
                <a:gd name="connsiteX12" fmla="*/ 94171 w 122953"/>
                <a:gd name="connsiteY12" fmla="*/ 97336 h 124007"/>
                <a:gd name="connsiteX13" fmla="*/ 61976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314" y="63294"/>
                  </a:moveTo>
                  <a:cubicBezTo>
                    <a:pt x="123314" y="28713"/>
                    <a:pt x="95559" y="75"/>
                    <a:pt x="61976" y="75"/>
                  </a:cubicBezTo>
                  <a:cubicBezTo>
                    <a:pt x="27282" y="75"/>
                    <a:pt x="360" y="29523"/>
                    <a:pt x="360" y="63294"/>
                  </a:cubicBezTo>
                  <a:cubicBezTo>
                    <a:pt x="360" y="98146"/>
                    <a:pt x="29225" y="124082"/>
                    <a:pt x="61698" y="124082"/>
                  </a:cubicBezTo>
                  <a:cubicBezTo>
                    <a:pt x="95281" y="124082"/>
                    <a:pt x="123314" y="97606"/>
                    <a:pt x="123314" y="63294"/>
                  </a:cubicBezTo>
                  <a:close/>
                  <a:moveTo>
                    <a:pt x="61976" y="117328"/>
                  </a:moveTo>
                  <a:cubicBezTo>
                    <a:pt x="50041" y="117328"/>
                    <a:pt x="37829" y="111655"/>
                    <a:pt x="30335" y="99227"/>
                  </a:cubicBezTo>
                  <a:cubicBezTo>
                    <a:pt x="23397" y="87339"/>
                    <a:pt x="23397" y="70859"/>
                    <a:pt x="23397" y="61133"/>
                  </a:cubicBezTo>
                  <a:cubicBezTo>
                    <a:pt x="23397" y="50596"/>
                    <a:pt x="23397" y="36007"/>
                    <a:pt x="30058" y="24120"/>
                  </a:cubicBezTo>
                  <a:cubicBezTo>
                    <a:pt x="37552" y="11692"/>
                    <a:pt x="50596" y="6018"/>
                    <a:pt x="61698" y="6018"/>
                  </a:cubicBezTo>
                  <a:cubicBezTo>
                    <a:pt x="73910" y="6018"/>
                    <a:pt x="85845" y="11962"/>
                    <a:pt x="93061" y="23579"/>
                  </a:cubicBezTo>
                  <a:cubicBezTo>
                    <a:pt x="100277" y="35197"/>
                    <a:pt x="100277" y="50867"/>
                    <a:pt x="100277" y="61133"/>
                  </a:cubicBezTo>
                  <a:cubicBezTo>
                    <a:pt x="100277" y="70859"/>
                    <a:pt x="100277" y="85448"/>
                    <a:pt x="94171" y="97336"/>
                  </a:cubicBezTo>
                  <a:cubicBezTo>
                    <a:pt x="88065" y="109493"/>
                    <a:pt x="75853" y="117328"/>
                    <a:pt x="61976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2" name="Freeform 7661">
              <a:extLst>
                <a:ext uri="{FF2B5EF4-FFF2-40B4-BE49-F238E27FC236}">
                  <a16:creationId xmlns:a16="http://schemas.microsoft.com/office/drawing/2014/main" id="{DFBBF210-AB7E-006B-D5D9-5214480C4D84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12725420" y="4446854"/>
              <a:ext cx="216764" cy="119414"/>
            </a:xfrm>
            <a:custGeom>
              <a:avLst/>
              <a:gdLst>
                <a:gd name="connsiteX0" fmla="*/ 22014 w 216764"/>
                <a:gd name="connsiteY0" fmla="*/ 26551 h 119414"/>
                <a:gd name="connsiteX1" fmla="*/ 22014 w 216764"/>
                <a:gd name="connsiteY1" fmla="*/ 98957 h 119414"/>
                <a:gd name="connsiteX2" fmla="*/ 365 w 216764"/>
                <a:gd name="connsiteY2" fmla="*/ 111114 h 119414"/>
                <a:gd name="connsiteX3" fmla="*/ 365 w 216764"/>
                <a:gd name="connsiteY3" fmla="*/ 119490 h 119414"/>
                <a:gd name="connsiteX4" fmla="*/ 31728 w 216764"/>
                <a:gd name="connsiteY4" fmla="*/ 118679 h 119414"/>
                <a:gd name="connsiteX5" fmla="*/ 62813 w 216764"/>
                <a:gd name="connsiteY5" fmla="*/ 119490 h 119414"/>
                <a:gd name="connsiteX6" fmla="*/ 62813 w 216764"/>
                <a:gd name="connsiteY6" fmla="*/ 111114 h 119414"/>
                <a:gd name="connsiteX7" fmla="*/ 41165 w 216764"/>
                <a:gd name="connsiteY7" fmla="*/ 98957 h 119414"/>
                <a:gd name="connsiteX8" fmla="*/ 41165 w 216764"/>
                <a:gd name="connsiteY8" fmla="*/ 49246 h 119414"/>
                <a:gd name="connsiteX9" fmla="*/ 78634 w 216764"/>
                <a:gd name="connsiteY9" fmla="*/ 6018 h 119414"/>
                <a:gd name="connsiteX10" fmla="*/ 99172 w 216764"/>
                <a:gd name="connsiteY10" fmla="*/ 36007 h 119414"/>
                <a:gd name="connsiteX11" fmla="*/ 99172 w 216764"/>
                <a:gd name="connsiteY11" fmla="*/ 98957 h 119414"/>
                <a:gd name="connsiteX12" fmla="*/ 77523 w 216764"/>
                <a:gd name="connsiteY12" fmla="*/ 111114 h 119414"/>
                <a:gd name="connsiteX13" fmla="*/ 77523 w 216764"/>
                <a:gd name="connsiteY13" fmla="*/ 119490 h 119414"/>
                <a:gd name="connsiteX14" fmla="*/ 108886 w 216764"/>
                <a:gd name="connsiteY14" fmla="*/ 118679 h 119414"/>
                <a:gd name="connsiteX15" fmla="*/ 139971 w 216764"/>
                <a:gd name="connsiteY15" fmla="*/ 119490 h 119414"/>
                <a:gd name="connsiteX16" fmla="*/ 139971 w 216764"/>
                <a:gd name="connsiteY16" fmla="*/ 111114 h 119414"/>
                <a:gd name="connsiteX17" fmla="*/ 118323 w 216764"/>
                <a:gd name="connsiteY17" fmla="*/ 98957 h 119414"/>
                <a:gd name="connsiteX18" fmla="*/ 118323 w 216764"/>
                <a:gd name="connsiteY18" fmla="*/ 49246 h 119414"/>
                <a:gd name="connsiteX19" fmla="*/ 155792 w 216764"/>
                <a:gd name="connsiteY19" fmla="*/ 6018 h 119414"/>
                <a:gd name="connsiteX20" fmla="*/ 176330 w 216764"/>
                <a:gd name="connsiteY20" fmla="*/ 36007 h 119414"/>
                <a:gd name="connsiteX21" fmla="*/ 176330 w 216764"/>
                <a:gd name="connsiteY21" fmla="*/ 98957 h 119414"/>
                <a:gd name="connsiteX22" fmla="*/ 154681 w 216764"/>
                <a:gd name="connsiteY22" fmla="*/ 111114 h 119414"/>
                <a:gd name="connsiteX23" fmla="*/ 154681 w 216764"/>
                <a:gd name="connsiteY23" fmla="*/ 119490 h 119414"/>
                <a:gd name="connsiteX24" fmla="*/ 186044 w 216764"/>
                <a:gd name="connsiteY24" fmla="*/ 118679 h 119414"/>
                <a:gd name="connsiteX25" fmla="*/ 217129 w 216764"/>
                <a:gd name="connsiteY25" fmla="*/ 119490 h 119414"/>
                <a:gd name="connsiteX26" fmla="*/ 217129 w 216764"/>
                <a:gd name="connsiteY26" fmla="*/ 111114 h 119414"/>
                <a:gd name="connsiteX27" fmla="*/ 195481 w 216764"/>
                <a:gd name="connsiteY27" fmla="*/ 103009 h 119414"/>
                <a:gd name="connsiteX28" fmla="*/ 195481 w 216764"/>
                <a:gd name="connsiteY28" fmla="*/ 51407 h 119414"/>
                <a:gd name="connsiteX29" fmla="*/ 186877 w 216764"/>
                <a:gd name="connsiteY29" fmla="*/ 10071 h 119414"/>
                <a:gd name="connsiteX30" fmla="*/ 157734 w 216764"/>
                <a:gd name="connsiteY30" fmla="*/ 75 h 119414"/>
                <a:gd name="connsiteX31" fmla="*/ 117490 w 216764"/>
                <a:gd name="connsiteY31" fmla="*/ 26551 h 119414"/>
                <a:gd name="connsiteX32" fmla="*/ 80576 w 216764"/>
                <a:gd name="connsiteY32" fmla="*/ 75 h 119414"/>
                <a:gd name="connsiteX33" fmla="*/ 39499 w 216764"/>
                <a:gd name="connsiteY33" fmla="*/ 28442 h 119414"/>
                <a:gd name="connsiteX34" fmla="*/ 39499 w 216764"/>
                <a:gd name="connsiteY34" fmla="*/ 75 h 119414"/>
                <a:gd name="connsiteX35" fmla="*/ 365 w 216764"/>
                <a:gd name="connsiteY35" fmla="*/ 3047 h 119414"/>
                <a:gd name="connsiteX36" fmla="*/ 365 w 216764"/>
                <a:gd name="connsiteY36" fmla="*/ 11422 h 119414"/>
                <a:gd name="connsiteX37" fmla="*/ 22014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2014" y="26551"/>
                  </a:moveTo>
                  <a:lnTo>
                    <a:pt x="22014" y="98957"/>
                  </a:lnTo>
                  <a:cubicBezTo>
                    <a:pt x="22014" y="111114"/>
                    <a:pt x="18961" y="111114"/>
                    <a:pt x="365" y="111114"/>
                  </a:cubicBezTo>
                  <a:lnTo>
                    <a:pt x="365" y="119490"/>
                  </a:lnTo>
                  <a:cubicBezTo>
                    <a:pt x="10079" y="119219"/>
                    <a:pt x="24234" y="118679"/>
                    <a:pt x="31728" y="118679"/>
                  </a:cubicBezTo>
                  <a:cubicBezTo>
                    <a:pt x="38944" y="118679"/>
                    <a:pt x="53377" y="119219"/>
                    <a:pt x="62813" y="119490"/>
                  </a:cubicBezTo>
                  <a:lnTo>
                    <a:pt x="62813" y="111114"/>
                  </a:lnTo>
                  <a:cubicBezTo>
                    <a:pt x="44218" y="111114"/>
                    <a:pt x="41165" y="111114"/>
                    <a:pt x="41165" y="98957"/>
                  </a:cubicBezTo>
                  <a:lnTo>
                    <a:pt x="41165" y="49246"/>
                  </a:lnTo>
                  <a:cubicBezTo>
                    <a:pt x="41165" y="21148"/>
                    <a:pt x="60871" y="6018"/>
                    <a:pt x="78634" y="6018"/>
                  </a:cubicBezTo>
                  <a:cubicBezTo>
                    <a:pt x="96119" y="6018"/>
                    <a:pt x="99172" y="20608"/>
                    <a:pt x="99172" y="36007"/>
                  </a:cubicBezTo>
                  <a:lnTo>
                    <a:pt x="99172" y="98957"/>
                  </a:lnTo>
                  <a:cubicBezTo>
                    <a:pt x="99172" y="111114"/>
                    <a:pt x="96119" y="111114"/>
                    <a:pt x="77523" y="111114"/>
                  </a:cubicBezTo>
                  <a:lnTo>
                    <a:pt x="77523" y="119490"/>
                  </a:lnTo>
                  <a:cubicBezTo>
                    <a:pt x="87238" y="119219"/>
                    <a:pt x="101392" y="118679"/>
                    <a:pt x="108886" y="118679"/>
                  </a:cubicBezTo>
                  <a:cubicBezTo>
                    <a:pt x="116102" y="118679"/>
                    <a:pt x="130535" y="119219"/>
                    <a:pt x="139971" y="119490"/>
                  </a:cubicBezTo>
                  <a:lnTo>
                    <a:pt x="139971" y="111114"/>
                  </a:lnTo>
                  <a:cubicBezTo>
                    <a:pt x="121376" y="111114"/>
                    <a:pt x="118323" y="111114"/>
                    <a:pt x="118323" y="98957"/>
                  </a:cubicBezTo>
                  <a:lnTo>
                    <a:pt x="118323" y="49246"/>
                  </a:lnTo>
                  <a:cubicBezTo>
                    <a:pt x="118323" y="21148"/>
                    <a:pt x="138029" y="6018"/>
                    <a:pt x="155792" y="6018"/>
                  </a:cubicBezTo>
                  <a:cubicBezTo>
                    <a:pt x="173277" y="6018"/>
                    <a:pt x="176330" y="20608"/>
                    <a:pt x="176330" y="36007"/>
                  </a:cubicBezTo>
                  <a:lnTo>
                    <a:pt x="176330" y="98957"/>
                  </a:lnTo>
                  <a:cubicBezTo>
                    <a:pt x="176330" y="111114"/>
                    <a:pt x="173277" y="111114"/>
                    <a:pt x="154681" y="111114"/>
                  </a:cubicBezTo>
                  <a:lnTo>
                    <a:pt x="154681" y="119490"/>
                  </a:lnTo>
                  <a:cubicBezTo>
                    <a:pt x="164396" y="119219"/>
                    <a:pt x="178550" y="118679"/>
                    <a:pt x="186044" y="118679"/>
                  </a:cubicBezTo>
                  <a:cubicBezTo>
                    <a:pt x="193260" y="118679"/>
                    <a:pt x="207693" y="119219"/>
                    <a:pt x="217129" y="119490"/>
                  </a:cubicBezTo>
                  <a:lnTo>
                    <a:pt x="217129" y="111114"/>
                  </a:lnTo>
                  <a:cubicBezTo>
                    <a:pt x="202697" y="111114"/>
                    <a:pt x="195758" y="111114"/>
                    <a:pt x="195481" y="103009"/>
                  </a:cubicBezTo>
                  <a:lnTo>
                    <a:pt x="195481" y="51407"/>
                  </a:lnTo>
                  <a:cubicBezTo>
                    <a:pt x="195481" y="28172"/>
                    <a:pt x="195481" y="19797"/>
                    <a:pt x="186877" y="10071"/>
                  </a:cubicBezTo>
                  <a:cubicBezTo>
                    <a:pt x="182991" y="5478"/>
                    <a:pt x="173832" y="75"/>
                    <a:pt x="157734" y="75"/>
                  </a:cubicBezTo>
                  <a:cubicBezTo>
                    <a:pt x="134421" y="75"/>
                    <a:pt x="122208" y="16285"/>
                    <a:pt x="117490" y="26551"/>
                  </a:cubicBezTo>
                  <a:cubicBezTo>
                    <a:pt x="113604" y="3047"/>
                    <a:pt x="93066" y="75"/>
                    <a:pt x="80576" y="75"/>
                  </a:cubicBezTo>
                  <a:cubicBezTo>
                    <a:pt x="60315" y="75"/>
                    <a:pt x="47271" y="11692"/>
                    <a:pt x="39499" y="28442"/>
                  </a:cubicBezTo>
                  <a:lnTo>
                    <a:pt x="39499" y="75"/>
                  </a:lnTo>
                  <a:lnTo>
                    <a:pt x="365" y="3047"/>
                  </a:lnTo>
                  <a:lnTo>
                    <a:pt x="365" y="11422"/>
                  </a:lnTo>
                  <a:cubicBezTo>
                    <a:pt x="19794" y="11422"/>
                    <a:pt x="22014" y="13313"/>
                    <a:pt x="22014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3" name="Freeform 7662">
              <a:extLst>
                <a:ext uri="{FF2B5EF4-FFF2-40B4-BE49-F238E27FC236}">
                  <a16:creationId xmlns:a16="http://schemas.microsoft.com/office/drawing/2014/main" id="{FC0D5E72-E026-F684-129A-91AC9086F36A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13079850" y="4445233"/>
              <a:ext cx="125173" cy="124007"/>
            </a:xfrm>
            <a:custGeom>
              <a:avLst/>
              <a:gdLst>
                <a:gd name="connsiteX0" fmla="*/ 81144 w 125173"/>
                <a:gd name="connsiteY0" fmla="*/ 100578 h 124007"/>
                <a:gd name="connsiteX1" fmla="*/ 102793 w 125173"/>
                <a:gd name="connsiteY1" fmla="*/ 122732 h 124007"/>
                <a:gd name="connsiteX2" fmla="*/ 125552 w 125173"/>
                <a:gd name="connsiteY2" fmla="*/ 97065 h 124007"/>
                <a:gd name="connsiteX3" fmla="*/ 125552 w 125173"/>
                <a:gd name="connsiteY3" fmla="*/ 81936 h 124007"/>
                <a:gd name="connsiteX4" fmla="*/ 118613 w 125173"/>
                <a:gd name="connsiteY4" fmla="*/ 81936 h 124007"/>
                <a:gd name="connsiteX5" fmla="*/ 118613 w 125173"/>
                <a:gd name="connsiteY5" fmla="*/ 97065 h 124007"/>
                <a:gd name="connsiteX6" fmla="*/ 108621 w 125173"/>
                <a:gd name="connsiteY6" fmla="*/ 114356 h 124007"/>
                <a:gd name="connsiteX7" fmla="*/ 98352 w 125173"/>
                <a:gd name="connsiteY7" fmla="*/ 100848 h 124007"/>
                <a:gd name="connsiteX8" fmla="*/ 98352 w 125173"/>
                <a:gd name="connsiteY8" fmla="*/ 46814 h 124007"/>
                <a:gd name="connsiteX9" fmla="*/ 88360 w 125173"/>
                <a:gd name="connsiteY9" fmla="*/ 14934 h 124007"/>
                <a:gd name="connsiteX10" fmla="*/ 50336 w 125173"/>
                <a:gd name="connsiteY10" fmla="*/ 75 h 124007"/>
                <a:gd name="connsiteX11" fmla="*/ 8427 w 125173"/>
                <a:gd name="connsiteY11" fmla="*/ 30604 h 124007"/>
                <a:gd name="connsiteX12" fmla="*/ 21194 w 125173"/>
                <a:gd name="connsiteY12" fmla="*/ 43302 h 124007"/>
                <a:gd name="connsiteX13" fmla="*/ 33961 w 125173"/>
                <a:gd name="connsiteY13" fmla="*/ 30874 h 124007"/>
                <a:gd name="connsiteX14" fmla="*/ 19806 w 125173"/>
                <a:gd name="connsiteY14" fmla="*/ 18446 h 124007"/>
                <a:gd name="connsiteX15" fmla="*/ 49781 w 125173"/>
                <a:gd name="connsiteY15" fmla="*/ 6018 h 124007"/>
                <a:gd name="connsiteX16" fmla="*/ 79201 w 125173"/>
                <a:gd name="connsiteY16" fmla="*/ 40600 h 124007"/>
                <a:gd name="connsiteX17" fmla="*/ 79201 w 125173"/>
                <a:gd name="connsiteY17" fmla="*/ 50596 h 124007"/>
                <a:gd name="connsiteX18" fmla="*/ 28133 w 125173"/>
                <a:gd name="connsiteY18" fmla="*/ 60322 h 124007"/>
                <a:gd name="connsiteX19" fmla="*/ 378 w 125173"/>
                <a:gd name="connsiteY19" fmla="*/ 95444 h 124007"/>
                <a:gd name="connsiteX20" fmla="*/ 44785 w 125173"/>
                <a:gd name="connsiteY20" fmla="*/ 124082 h 124007"/>
                <a:gd name="connsiteX21" fmla="*/ 81144 w 125173"/>
                <a:gd name="connsiteY21" fmla="*/ 100578 h 124007"/>
                <a:gd name="connsiteX22" fmla="*/ 79201 w 125173"/>
                <a:gd name="connsiteY22" fmla="*/ 56270 h 124007"/>
                <a:gd name="connsiteX23" fmla="*/ 79201 w 125173"/>
                <a:gd name="connsiteY23" fmla="*/ 83287 h 124007"/>
                <a:gd name="connsiteX24" fmla="*/ 46728 w 125173"/>
                <a:gd name="connsiteY24" fmla="*/ 118139 h 124007"/>
                <a:gd name="connsiteX25" fmla="*/ 21749 w 125173"/>
                <a:gd name="connsiteY25" fmla="*/ 95174 h 124007"/>
                <a:gd name="connsiteX26" fmla="*/ 7920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44" y="100578"/>
                  </a:moveTo>
                  <a:cubicBezTo>
                    <a:pt x="82254" y="111384"/>
                    <a:pt x="89748" y="122732"/>
                    <a:pt x="102793" y="122732"/>
                  </a:cubicBezTo>
                  <a:cubicBezTo>
                    <a:pt x="108621" y="122732"/>
                    <a:pt x="125552" y="118949"/>
                    <a:pt x="125552" y="97065"/>
                  </a:cubicBezTo>
                  <a:lnTo>
                    <a:pt x="125552" y="81936"/>
                  </a:lnTo>
                  <a:lnTo>
                    <a:pt x="118613" y="81936"/>
                  </a:lnTo>
                  <a:lnTo>
                    <a:pt x="118613" y="97065"/>
                  </a:lnTo>
                  <a:cubicBezTo>
                    <a:pt x="118613" y="112735"/>
                    <a:pt x="111674" y="114356"/>
                    <a:pt x="108621" y="114356"/>
                  </a:cubicBezTo>
                  <a:cubicBezTo>
                    <a:pt x="99462" y="114356"/>
                    <a:pt x="98352" y="102199"/>
                    <a:pt x="98352" y="100848"/>
                  </a:cubicBezTo>
                  <a:lnTo>
                    <a:pt x="98352" y="46814"/>
                  </a:lnTo>
                  <a:cubicBezTo>
                    <a:pt x="98352" y="35467"/>
                    <a:pt x="98352" y="24930"/>
                    <a:pt x="88360" y="14934"/>
                  </a:cubicBezTo>
                  <a:cubicBezTo>
                    <a:pt x="77536" y="4397"/>
                    <a:pt x="63659" y="75"/>
                    <a:pt x="50336" y="75"/>
                  </a:cubicBezTo>
                  <a:cubicBezTo>
                    <a:pt x="27578" y="75"/>
                    <a:pt x="8427" y="12773"/>
                    <a:pt x="8427" y="30604"/>
                  </a:cubicBezTo>
                  <a:cubicBezTo>
                    <a:pt x="8427" y="38709"/>
                    <a:pt x="13978" y="43302"/>
                    <a:pt x="21194" y="43302"/>
                  </a:cubicBezTo>
                  <a:cubicBezTo>
                    <a:pt x="28965" y="43302"/>
                    <a:pt x="33961" y="37898"/>
                    <a:pt x="33961" y="30874"/>
                  </a:cubicBezTo>
                  <a:cubicBezTo>
                    <a:pt x="33961" y="27632"/>
                    <a:pt x="32573" y="18716"/>
                    <a:pt x="19806" y="18446"/>
                  </a:cubicBezTo>
                  <a:cubicBezTo>
                    <a:pt x="27300" y="8990"/>
                    <a:pt x="40900" y="6018"/>
                    <a:pt x="49781" y="6018"/>
                  </a:cubicBezTo>
                  <a:cubicBezTo>
                    <a:pt x="63381" y="6018"/>
                    <a:pt x="79201" y="16555"/>
                    <a:pt x="79201" y="40600"/>
                  </a:cubicBezTo>
                  <a:lnTo>
                    <a:pt x="79201" y="50596"/>
                  </a:lnTo>
                  <a:cubicBezTo>
                    <a:pt x="65046" y="51407"/>
                    <a:pt x="45618" y="52217"/>
                    <a:pt x="28133" y="60322"/>
                  </a:cubicBezTo>
                  <a:cubicBezTo>
                    <a:pt x="7317" y="69508"/>
                    <a:pt x="378" y="83557"/>
                    <a:pt x="378" y="95444"/>
                  </a:cubicBezTo>
                  <a:cubicBezTo>
                    <a:pt x="378" y="117328"/>
                    <a:pt x="27300" y="124082"/>
                    <a:pt x="44785" y="124082"/>
                  </a:cubicBezTo>
                  <a:cubicBezTo>
                    <a:pt x="63104" y="124082"/>
                    <a:pt x="75871" y="113276"/>
                    <a:pt x="81144" y="100578"/>
                  </a:cubicBezTo>
                  <a:close/>
                  <a:moveTo>
                    <a:pt x="79201" y="56270"/>
                  </a:moveTo>
                  <a:lnTo>
                    <a:pt x="79201" y="83287"/>
                  </a:lnTo>
                  <a:cubicBezTo>
                    <a:pt x="79201" y="108953"/>
                    <a:pt x="59218" y="118139"/>
                    <a:pt x="46728" y="118139"/>
                  </a:cubicBezTo>
                  <a:cubicBezTo>
                    <a:pt x="33128" y="118139"/>
                    <a:pt x="21749" y="108683"/>
                    <a:pt x="21749" y="95174"/>
                  </a:cubicBezTo>
                  <a:cubicBezTo>
                    <a:pt x="21749" y="80315"/>
                    <a:pt x="33406" y="57891"/>
                    <a:pt x="7920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4" name="Freeform 7663">
              <a:extLst>
                <a:ext uri="{FF2B5EF4-FFF2-40B4-BE49-F238E27FC236}">
                  <a16:creationId xmlns:a16="http://schemas.microsoft.com/office/drawing/2014/main" id="{5D797D7D-751B-985C-3CCF-1E71022FB912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13336769" y="4445233"/>
              <a:ext cx="105745" cy="124007"/>
            </a:xfrm>
            <a:custGeom>
              <a:avLst/>
              <a:gdLst>
                <a:gd name="connsiteX0" fmla="*/ 23424 w 105745"/>
                <a:gd name="connsiteY0" fmla="*/ 62214 h 124007"/>
                <a:gd name="connsiteX1" fmla="*/ 60892 w 105745"/>
                <a:gd name="connsiteY1" fmla="*/ 6829 h 124007"/>
                <a:gd name="connsiteX2" fmla="*/ 90590 w 105745"/>
                <a:gd name="connsiteY2" fmla="*/ 16825 h 124007"/>
                <a:gd name="connsiteX3" fmla="*/ 77545 w 105745"/>
                <a:gd name="connsiteY3" fmla="*/ 29253 h 124007"/>
                <a:gd name="connsiteX4" fmla="*/ 90312 w 105745"/>
                <a:gd name="connsiteY4" fmla="*/ 41681 h 124007"/>
                <a:gd name="connsiteX5" fmla="*/ 103080 w 105745"/>
                <a:gd name="connsiteY5" fmla="*/ 28983 h 124007"/>
                <a:gd name="connsiteX6" fmla="*/ 60615 w 105745"/>
                <a:gd name="connsiteY6" fmla="*/ 75 h 124007"/>
                <a:gd name="connsiteX7" fmla="*/ 387 w 105745"/>
                <a:gd name="connsiteY7" fmla="*/ 62754 h 124007"/>
                <a:gd name="connsiteX8" fmla="*/ 60060 w 105745"/>
                <a:gd name="connsiteY8" fmla="*/ 124082 h 124007"/>
                <a:gd name="connsiteX9" fmla="*/ 106133 w 105745"/>
                <a:gd name="connsiteY9" fmla="*/ 88960 h 124007"/>
                <a:gd name="connsiteX10" fmla="*/ 102524 w 105745"/>
                <a:gd name="connsiteY10" fmla="*/ 86259 h 124007"/>
                <a:gd name="connsiteX11" fmla="*/ 98916 w 105745"/>
                <a:gd name="connsiteY11" fmla="*/ 88960 h 124007"/>
                <a:gd name="connsiteX12" fmla="*/ 62558 w 105745"/>
                <a:gd name="connsiteY12" fmla="*/ 117328 h 124007"/>
                <a:gd name="connsiteX13" fmla="*/ 23424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424" y="62214"/>
                  </a:moveTo>
                  <a:cubicBezTo>
                    <a:pt x="23424" y="18176"/>
                    <a:pt x="46182" y="6829"/>
                    <a:pt x="60892" y="6829"/>
                  </a:cubicBezTo>
                  <a:cubicBezTo>
                    <a:pt x="63390" y="6829"/>
                    <a:pt x="80876" y="7099"/>
                    <a:pt x="90590" y="16825"/>
                  </a:cubicBezTo>
                  <a:cubicBezTo>
                    <a:pt x="79211" y="17636"/>
                    <a:pt x="77545" y="25741"/>
                    <a:pt x="77545" y="29253"/>
                  </a:cubicBezTo>
                  <a:cubicBezTo>
                    <a:pt x="77545" y="36277"/>
                    <a:pt x="82541" y="41681"/>
                    <a:pt x="90312" y="41681"/>
                  </a:cubicBezTo>
                  <a:cubicBezTo>
                    <a:pt x="97529" y="41681"/>
                    <a:pt x="103080" y="37088"/>
                    <a:pt x="103080" y="28983"/>
                  </a:cubicBezTo>
                  <a:cubicBezTo>
                    <a:pt x="103080" y="10611"/>
                    <a:pt x="81986" y="75"/>
                    <a:pt x="60615" y="75"/>
                  </a:cubicBezTo>
                  <a:cubicBezTo>
                    <a:pt x="25922" y="75"/>
                    <a:pt x="387" y="29253"/>
                    <a:pt x="387" y="62754"/>
                  </a:cubicBezTo>
                  <a:cubicBezTo>
                    <a:pt x="387" y="97336"/>
                    <a:pt x="27864" y="124082"/>
                    <a:pt x="60060" y="124082"/>
                  </a:cubicBezTo>
                  <a:cubicBezTo>
                    <a:pt x="97251" y="124082"/>
                    <a:pt x="106133" y="91662"/>
                    <a:pt x="106133" y="88960"/>
                  </a:cubicBezTo>
                  <a:cubicBezTo>
                    <a:pt x="106133" y="86259"/>
                    <a:pt x="103357" y="86259"/>
                    <a:pt x="102524" y="86259"/>
                  </a:cubicBezTo>
                  <a:cubicBezTo>
                    <a:pt x="100027" y="86259"/>
                    <a:pt x="99471" y="87339"/>
                    <a:pt x="98916" y="88960"/>
                  </a:cubicBezTo>
                  <a:cubicBezTo>
                    <a:pt x="90868" y="114086"/>
                    <a:pt x="72827" y="117328"/>
                    <a:pt x="62558" y="117328"/>
                  </a:cubicBezTo>
                  <a:cubicBezTo>
                    <a:pt x="47848" y="117328"/>
                    <a:pt x="23424" y="105711"/>
                    <a:pt x="23424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5" name="Freeform 7664">
              <a:extLst>
                <a:ext uri="{FF2B5EF4-FFF2-40B4-BE49-F238E27FC236}">
                  <a16:creationId xmlns:a16="http://schemas.microsoft.com/office/drawing/2014/main" id="{E65E8F6B-88D6-6161-CE54-C8888EEF1E48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13458459" y="4445233"/>
              <a:ext cx="122953" cy="124007"/>
            </a:xfrm>
            <a:custGeom>
              <a:avLst/>
              <a:gdLst>
                <a:gd name="connsiteX0" fmla="*/ 123345 w 122953"/>
                <a:gd name="connsiteY0" fmla="*/ 63294 h 124007"/>
                <a:gd name="connsiteX1" fmla="*/ 62007 w 122953"/>
                <a:gd name="connsiteY1" fmla="*/ 75 h 124007"/>
                <a:gd name="connsiteX2" fmla="*/ 392 w 122953"/>
                <a:gd name="connsiteY2" fmla="*/ 63294 h 124007"/>
                <a:gd name="connsiteX3" fmla="*/ 61730 w 122953"/>
                <a:gd name="connsiteY3" fmla="*/ 124082 h 124007"/>
                <a:gd name="connsiteX4" fmla="*/ 123345 w 122953"/>
                <a:gd name="connsiteY4" fmla="*/ 63294 h 124007"/>
                <a:gd name="connsiteX5" fmla="*/ 62007 w 122953"/>
                <a:gd name="connsiteY5" fmla="*/ 117328 h 124007"/>
                <a:gd name="connsiteX6" fmla="*/ 30367 w 122953"/>
                <a:gd name="connsiteY6" fmla="*/ 99227 h 124007"/>
                <a:gd name="connsiteX7" fmla="*/ 23428 w 122953"/>
                <a:gd name="connsiteY7" fmla="*/ 61133 h 124007"/>
                <a:gd name="connsiteX8" fmla="*/ 30089 w 122953"/>
                <a:gd name="connsiteY8" fmla="*/ 24120 h 124007"/>
                <a:gd name="connsiteX9" fmla="*/ 61730 w 122953"/>
                <a:gd name="connsiteY9" fmla="*/ 6018 h 124007"/>
                <a:gd name="connsiteX10" fmla="*/ 93092 w 122953"/>
                <a:gd name="connsiteY10" fmla="*/ 23579 h 124007"/>
                <a:gd name="connsiteX11" fmla="*/ 100309 w 122953"/>
                <a:gd name="connsiteY11" fmla="*/ 61133 h 124007"/>
                <a:gd name="connsiteX12" fmla="*/ 94203 w 122953"/>
                <a:gd name="connsiteY12" fmla="*/ 97336 h 124007"/>
                <a:gd name="connsiteX13" fmla="*/ 62007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345" y="63294"/>
                  </a:moveTo>
                  <a:cubicBezTo>
                    <a:pt x="123345" y="28713"/>
                    <a:pt x="95590" y="75"/>
                    <a:pt x="62007" y="75"/>
                  </a:cubicBezTo>
                  <a:cubicBezTo>
                    <a:pt x="27314" y="75"/>
                    <a:pt x="392" y="29523"/>
                    <a:pt x="392" y="63294"/>
                  </a:cubicBezTo>
                  <a:cubicBezTo>
                    <a:pt x="392" y="98146"/>
                    <a:pt x="29257" y="124082"/>
                    <a:pt x="61730" y="124082"/>
                  </a:cubicBezTo>
                  <a:cubicBezTo>
                    <a:pt x="95313" y="124082"/>
                    <a:pt x="123345" y="97606"/>
                    <a:pt x="123345" y="63294"/>
                  </a:cubicBezTo>
                  <a:close/>
                  <a:moveTo>
                    <a:pt x="62007" y="117328"/>
                  </a:moveTo>
                  <a:cubicBezTo>
                    <a:pt x="50073" y="117328"/>
                    <a:pt x="37860" y="111655"/>
                    <a:pt x="30367" y="99227"/>
                  </a:cubicBezTo>
                  <a:cubicBezTo>
                    <a:pt x="23428" y="87339"/>
                    <a:pt x="23428" y="70859"/>
                    <a:pt x="23428" y="61133"/>
                  </a:cubicBezTo>
                  <a:cubicBezTo>
                    <a:pt x="23428" y="50596"/>
                    <a:pt x="23428" y="36007"/>
                    <a:pt x="30089" y="24120"/>
                  </a:cubicBezTo>
                  <a:cubicBezTo>
                    <a:pt x="37583" y="11692"/>
                    <a:pt x="50628" y="6018"/>
                    <a:pt x="61730" y="6018"/>
                  </a:cubicBezTo>
                  <a:cubicBezTo>
                    <a:pt x="73942" y="6018"/>
                    <a:pt x="85876" y="11962"/>
                    <a:pt x="93092" y="23579"/>
                  </a:cubicBezTo>
                  <a:cubicBezTo>
                    <a:pt x="100309" y="35197"/>
                    <a:pt x="100309" y="50867"/>
                    <a:pt x="100309" y="61133"/>
                  </a:cubicBezTo>
                  <a:cubicBezTo>
                    <a:pt x="100309" y="70859"/>
                    <a:pt x="100309" y="85448"/>
                    <a:pt x="94203" y="97336"/>
                  </a:cubicBezTo>
                  <a:cubicBezTo>
                    <a:pt x="88096" y="109493"/>
                    <a:pt x="75884" y="117328"/>
                    <a:pt x="62007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6" name="Freeform 7665">
              <a:extLst>
                <a:ext uri="{FF2B5EF4-FFF2-40B4-BE49-F238E27FC236}">
                  <a16:creationId xmlns:a16="http://schemas.microsoft.com/office/drawing/2014/main" id="{2763B0AC-DB2F-E5B2-86C9-B02F02BA6FDC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13598343" y="4446854"/>
              <a:ext cx="139606" cy="119414"/>
            </a:xfrm>
            <a:custGeom>
              <a:avLst/>
              <a:gdLst>
                <a:gd name="connsiteX0" fmla="*/ 22045 w 139606"/>
                <a:gd name="connsiteY0" fmla="*/ 26551 h 119414"/>
                <a:gd name="connsiteX1" fmla="*/ 22045 w 139606"/>
                <a:gd name="connsiteY1" fmla="*/ 98957 h 119414"/>
                <a:gd name="connsiteX2" fmla="*/ 397 w 139606"/>
                <a:gd name="connsiteY2" fmla="*/ 111114 h 119414"/>
                <a:gd name="connsiteX3" fmla="*/ 397 w 139606"/>
                <a:gd name="connsiteY3" fmla="*/ 119490 h 119414"/>
                <a:gd name="connsiteX4" fmla="*/ 31759 w 139606"/>
                <a:gd name="connsiteY4" fmla="*/ 118679 h 119414"/>
                <a:gd name="connsiteX5" fmla="*/ 62845 w 139606"/>
                <a:gd name="connsiteY5" fmla="*/ 119490 h 119414"/>
                <a:gd name="connsiteX6" fmla="*/ 62845 w 139606"/>
                <a:gd name="connsiteY6" fmla="*/ 111114 h 119414"/>
                <a:gd name="connsiteX7" fmla="*/ 41196 w 139606"/>
                <a:gd name="connsiteY7" fmla="*/ 98957 h 119414"/>
                <a:gd name="connsiteX8" fmla="*/ 41196 w 139606"/>
                <a:gd name="connsiteY8" fmla="*/ 49246 h 119414"/>
                <a:gd name="connsiteX9" fmla="*/ 78665 w 139606"/>
                <a:gd name="connsiteY9" fmla="*/ 6018 h 119414"/>
                <a:gd name="connsiteX10" fmla="*/ 99203 w 139606"/>
                <a:gd name="connsiteY10" fmla="*/ 36007 h 119414"/>
                <a:gd name="connsiteX11" fmla="*/ 99203 w 139606"/>
                <a:gd name="connsiteY11" fmla="*/ 98957 h 119414"/>
                <a:gd name="connsiteX12" fmla="*/ 77555 w 139606"/>
                <a:gd name="connsiteY12" fmla="*/ 111114 h 119414"/>
                <a:gd name="connsiteX13" fmla="*/ 77555 w 139606"/>
                <a:gd name="connsiteY13" fmla="*/ 119490 h 119414"/>
                <a:gd name="connsiteX14" fmla="*/ 108918 w 139606"/>
                <a:gd name="connsiteY14" fmla="*/ 118679 h 119414"/>
                <a:gd name="connsiteX15" fmla="*/ 140003 w 139606"/>
                <a:gd name="connsiteY15" fmla="*/ 119490 h 119414"/>
                <a:gd name="connsiteX16" fmla="*/ 140003 w 139606"/>
                <a:gd name="connsiteY16" fmla="*/ 111114 h 119414"/>
                <a:gd name="connsiteX17" fmla="*/ 118354 w 139606"/>
                <a:gd name="connsiteY17" fmla="*/ 103009 h 119414"/>
                <a:gd name="connsiteX18" fmla="*/ 118354 w 139606"/>
                <a:gd name="connsiteY18" fmla="*/ 51407 h 119414"/>
                <a:gd name="connsiteX19" fmla="*/ 109750 w 139606"/>
                <a:gd name="connsiteY19" fmla="*/ 10071 h 119414"/>
                <a:gd name="connsiteX20" fmla="*/ 80608 w 139606"/>
                <a:gd name="connsiteY20" fmla="*/ 75 h 119414"/>
                <a:gd name="connsiteX21" fmla="*/ 39531 w 139606"/>
                <a:gd name="connsiteY21" fmla="*/ 28442 h 119414"/>
                <a:gd name="connsiteX22" fmla="*/ 39531 w 139606"/>
                <a:gd name="connsiteY22" fmla="*/ 75 h 119414"/>
                <a:gd name="connsiteX23" fmla="*/ 397 w 139606"/>
                <a:gd name="connsiteY23" fmla="*/ 3047 h 119414"/>
                <a:gd name="connsiteX24" fmla="*/ 397 w 139606"/>
                <a:gd name="connsiteY24" fmla="*/ 11422 h 119414"/>
                <a:gd name="connsiteX25" fmla="*/ 22045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2045" y="26551"/>
                  </a:moveTo>
                  <a:lnTo>
                    <a:pt x="22045" y="98957"/>
                  </a:lnTo>
                  <a:cubicBezTo>
                    <a:pt x="22045" y="111114"/>
                    <a:pt x="18992" y="111114"/>
                    <a:pt x="397" y="111114"/>
                  </a:cubicBezTo>
                  <a:lnTo>
                    <a:pt x="397" y="119490"/>
                  </a:lnTo>
                  <a:cubicBezTo>
                    <a:pt x="10111" y="119219"/>
                    <a:pt x="24266" y="118679"/>
                    <a:pt x="31759" y="118679"/>
                  </a:cubicBezTo>
                  <a:cubicBezTo>
                    <a:pt x="38976" y="118679"/>
                    <a:pt x="53408" y="119219"/>
                    <a:pt x="62845" y="119490"/>
                  </a:cubicBezTo>
                  <a:lnTo>
                    <a:pt x="62845" y="111114"/>
                  </a:lnTo>
                  <a:cubicBezTo>
                    <a:pt x="44249" y="111114"/>
                    <a:pt x="41196" y="111114"/>
                    <a:pt x="41196" y="98957"/>
                  </a:cubicBezTo>
                  <a:lnTo>
                    <a:pt x="41196" y="49246"/>
                  </a:lnTo>
                  <a:cubicBezTo>
                    <a:pt x="41196" y="21148"/>
                    <a:pt x="60902" y="6018"/>
                    <a:pt x="78665" y="6018"/>
                  </a:cubicBezTo>
                  <a:cubicBezTo>
                    <a:pt x="96150" y="6018"/>
                    <a:pt x="99203" y="20608"/>
                    <a:pt x="99203" y="36007"/>
                  </a:cubicBezTo>
                  <a:lnTo>
                    <a:pt x="99203" y="98957"/>
                  </a:lnTo>
                  <a:cubicBezTo>
                    <a:pt x="99203" y="111114"/>
                    <a:pt x="96150" y="111114"/>
                    <a:pt x="77555" y="111114"/>
                  </a:cubicBezTo>
                  <a:lnTo>
                    <a:pt x="77555" y="119490"/>
                  </a:lnTo>
                  <a:cubicBezTo>
                    <a:pt x="87269" y="119219"/>
                    <a:pt x="101424" y="118679"/>
                    <a:pt x="108918" y="118679"/>
                  </a:cubicBezTo>
                  <a:cubicBezTo>
                    <a:pt x="116134" y="118679"/>
                    <a:pt x="130566" y="119219"/>
                    <a:pt x="140003" y="119490"/>
                  </a:cubicBezTo>
                  <a:lnTo>
                    <a:pt x="140003" y="111114"/>
                  </a:lnTo>
                  <a:cubicBezTo>
                    <a:pt x="125570" y="111114"/>
                    <a:pt x="118632" y="111114"/>
                    <a:pt x="118354" y="103009"/>
                  </a:cubicBezTo>
                  <a:lnTo>
                    <a:pt x="118354" y="51407"/>
                  </a:lnTo>
                  <a:cubicBezTo>
                    <a:pt x="118354" y="28172"/>
                    <a:pt x="118354" y="19797"/>
                    <a:pt x="109750" y="10071"/>
                  </a:cubicBezTo>
                  <a:cubicBezTo>
                    <a:pt x="105865" y="5478"/>
                    <a:pt x="96705" y="75"/>
                    <a:pt x="80608" y="75"/>
                  </a:cubicBezTo>
                  <a:cubicBezTo>
                    <a:pt x="60347" y="75"/>
                    <a:pt x="47302" y="11692"/>
                    <a:pt x="39531" y="28442"/>
                  </a:cubicBezTo>
                  <a:lnTo>
                    <a:pt x="39531" y="75"/>
                  </a:lnTo>
                  <a:lnTo>
                    <a:pt x="397" y="3047"/>
                  </a:lnTo>
                  <a:lnTo>
                    <a:pt x="397" y="11422"/>
                  </a:lnTo>
                  <a:cubicBezTo>
                    <a:pt x="19825" y="11422"/>
                    <a:pt x="22045" y="13313"/>
                    <a:pt x="22045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7" name="Freeform 7666">
              <a:extLst>
                <a:ext uri="{FF2B5EF4-FFF2-40B4-BE49-F238E27FC236}">
                  <a16:creationId xmlns:a16="http://schemas.microsoft.com/office/drawing/2014/main" id="{21ACBE68-D2CD-DF23-39EE-4F059147ACF1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13746708" y="4500077"/>
              <a:ext cx="73549" cy="15669"/>
            </a:xfrm>
            <a:custGeom>
              <a:avLst/>
              <a:gdLst>
                <a:gd name="connsiteX0" fmla="*/ 73952 w 73549"/>
                <a:gd name="connsiteY0" fmla="*/ 15745 h 15669"/>
                <a:gd name="connsiteX1" fmla="*/ 73952 w 73549"/>
                <a:gd name="connsiteY1" fmla="*/ 75 h 15669"/>
                <a:gd name="connsiteX2" fmla="*/ 402 w 73549"/>
                <a:gd name="connsiteY2" fmla="*/ 75 h 15669"/>
                <a:gd name="connsiteX3" fmla="*/ 402 w 73549"/>
                <a:gd name="connsiteY3" fmla="*/ 15745 h 15669"/>
                <a:gd name="connsiteX4" fmla="*/ 73952 w 73549"/>
                <a:gd name="connsiteY4" fmla="*/ 15745 h 1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9" h="15669">
                  <a:moveTo>
                    <a:pt x="73952" y="15745"/>
                  </a:moveTo>
                  <a:lnTo>
                    <a:pt x="73952" y="75"/>
                  </a:lnTo>
                  <a:lnTo>
                    <a:pt x="402" y="75"/>
                  </a:lnTo>
                  <a:lnTo>
                    <a:pt x="402" y="15745"/>
                  </a:lnTo>
                  <a:lnTo>
                    <a:pt x="73952" y="157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8" name="Freeform 7667">
              <a:extLst>
                <a:ext uri="{FF2B5EF4-FFF2-40B4-BE49-F238E27FC236}">
                  <a16:creationId xmlns:a16="http://schemas.microsoft.com/office/drawing/2014/main" id="{19F23A94-4108-B363-7F85-C77213EB2213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4269950" y="4769436"/>
              <a:ext cx="90757" cy="124007"/>
            </a:xfrm>
            <a:custGeom>
              <a:avLst/>
              <a:gdLst>
                <a:gd name="connsiteX0" fmla="*/ 48632 w 90757"/>
                <a:gd name="connsiteY0" fmla="*/ 68710 h 124007"/>
                <a:gd name="connsiteX1" fmla="*/ 77497 w 90757"/>
                <a:gd name="connsiteY1" fmla="*/ 93565 h 124007"/>
                <a:gd name="connsiteX2" fmla="*/ 46135 w 90757"/>
                <a:gd name="connsiteY2" fmla="*/ 118151 h 124007"/>
                <a:gd name="connsiteX3" fmla="*/ 7556 w 90757"/>
                <a:gd name="connsiteY3" fmla="*/ 79787 h 124007"/>
                <a:gd name="connsiteX4" fmla="*/ 3670 w 90757"/>
                <a:gd name="connsiteY4" fmla="*/ 75194 h 124007"/>
                <a:gd name="connsiteX5" fmla="*/ 62 w 90757"/>
                <a:gd name="connsiteY5" fmla="*/ 81948 h 124007"/>
                <a:gd name="connsiteX6" fmla="*/ 62 w 90757"/>
                <a:gd name="connsiteY6" fmla="*/ 117610 h 124007"/>
                <a:gd name="connsiteX7" fmla="*/ 3115 w 90757"/>
                <a:gd name="connsiteY7" fmla="*/ 124094 h 124007"/>
                <a:gd name="connsiteX8" fmla="*/ 10053 w 90757"/>
                <a:gd name="connsiteY8" fmla="*/ 118691 h 124007"/>
                <a:gd name="connsiteX9" fmla="*/ 15604 w 90757"/>
                <a:gd name="connsiteY9" fmla="*/ 112477 h 124007"/>
                <a:gd name="connsiteX10" fmla="*/ 46135 w 90757"/>
                <a:gd name="connsiteY10" fmla="*/ 124094 h 124007"/>
                <a:gd name="connsiteX11" fmla="*/ 90820 w 90757"/>
                <a:gd name="connsiteY11" fmla="*/ 86541 h 124007"/>
                <a:gd name="connsiteX12" fmla="*/ 79163 w 90757"/>
                <a:gd name="connsiteY12" fmla="*/ 60875 h 124007"/>
                <a:gd name="connsiteX13" fmla="*/ 47522 w 90757"/>
                <a:gd name="connsiteY13" fmla="*/ 47907 h 124007"/>
                <a:gd name="connsiteX14" fmla="*/ 13384 w 90757"/>
                <a:gd name="connsiteY14" fmla="*/ 25753 h 124007"/>
                <a:gd name="connsiteX15" fmla="*/ 44469 w 90757"/>
                <a:gd name="connsiteY15" fmla="*/ 5220 h 124007"/>
                <a:gd name="connsiteX16" fmla="*/ 76942 w 90757"/>
                <a:gd name="connsiteY16" fmla="*/ 37910 h 124007"/>
                <a:gd name="connsiteX17" fmla="*/ 80273 w 90757"/>
                <a:gd name="connsiteY17" fmla="*/ 40342 h 124007"/>
                <a:gd name="connsiteX18" fmla="*/ 83881 w 90757"/>
                <a:gd name="connsiteY18" fmla="*/ 33858 h 124007"/>
                <a:gd name="connsiteX19" fmla="*/ 83881 w 90757"/>
                <a:gd name="connsiteY19" fmla="*/ 6571 h 124007"/>
                <a:gd name="connsiteX20" fmla="*/ 80828 w 90757"/>
                <a:gd name="connsiteY20" fmla="*/ 87 h 124007"/>
                <a:gd name="connsiteX21" fmla="*/ 75277 w 90757"/>
                <a:gd name="connsiteY21" fmla="*/ 3329 h 124007"/>
                <a:gd name="connsiteX22" fmla="*/ 70559 w 90757"/>
                <a:gd name="connsiteY22" fmla="*/ 7651 h 124007"/>
                <a:gd name="connsiteX23" fmla="*/ 44469 w 90757"/>
                <a:gd name="connsiteY23" fmla="*/ 87 h 124007"/>
                <a:gd name="connsiteX24" fmla="*/ 62 w 90757"/>
                <a:gd name="connsiteY24" fmla="*/ 33317 h 124007"/>
                <a:gd name="connsiteX25" fmla="*/ 11996 w 90757"/>
                <a:gd name="connsiteY25" fmla="*/ 56282 h 124007"/>
                <a:gd name="connsiteX26" fmla="*/ 48632 w 90757"/>
                <a:gd name="connsiteY26" fmla="*/ 6871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632" y="68710"/>
                  </a:moveTo>
                  <a:cubicBezTo>
                    <a:pt x="54739" y="69790"/>
                    <a:pt x="77497" y="74113"/>
                    <a:pt x="77497" y="93565"/>
                  </a:cubicBezTo>
                  <a:cubicBezTo>
                    <a:pt x="77497" y="107344"/>
                    <a:pt x="67783" y="118151"/>
                    <a:pt x="46135" y="118151"/>
                  </a:cubicBezTo>
                  <a:cubicBezTo>
                    <a:pt x="22821" y="118151"/>
                    <a:pt x="12829" y="102751"/>
                    <a:pt x="7556" y="79787"/>
                  </a:cubicBezTo>
                  <a:cubicBezTo>
                    <a:pt x="6723" y="76274"/>
                    <a:pt x="6445" y="75194"/>
                    <a:pt x="3670" y="75194"/>
                  </a:cubicBezTo>
                  <a:cubicBezTo>
                    <a:pt x="62" y="75194"/>
                    <a:pt x="62" y="77085"/>
                    <a:pt x="62" y="81948"/>
                  </a:cubicBezTo>
                  <a:lnTo>
                    <a:pt x="62" y="117610"/>
                  </a:lnTo>
                  <a:cubicBezTo>
                    <a:pt x="62" y="122203"/>
                    <a:pt x="62" y="124094"/>
                    <a:pt x="3115" y="124094"/>
                  </a:cubicBezTo>
                  <a:cubicBezTo>
                    <a:pt x="4503" y="124094"/>
                    <a:pt x="4780" y="123824"/>
                    <a:pt x="10053" y="118691"/>
                  </a:cubicBezTo>
                  <a:cubicBezTo>
                    <a:pt x="10609" y="118151"/>
                    <a:pt x="10609" y="117610"/>
                    <a:pt x="15604" y="112477"/>
                  </a:cubicBezTo>
                  <a:cubicBezTo>
                    <a:pt x="27816" y="123824"/>
                    <a:pt x="40306" y="124094"/>
                    <a:pt x="46135" y="124094"/>
                  </a:cubicBezTo>
                  <a:cubicBezTo>
                    <a:pt x="78052" y="124094"/>
                    <a:pt x="90820" y="105993"/>
                    <a:pt x="90820" y="86541"/>
                  </a:cubicBezTo>
                  <a:cubicBezTo>
                    <a:pt x="90820" y="72222"/>
                    <a:pt x="82493" y="64117"/>
                    <a:pt x="79163" y="60875"/>
                  </a:cubicBezTo>
                  <a:cubicBezTo>
                    <a:pt x="70004" y="52229"/>
                    <a:pt x="59179" y="50068"/>
                    <a:pt x="47522" y="47907"/>
                  </a:cubicBezTo>
                  <a:cubicBezTo>
                    <a:pt x="31980" y="44935"/>
                    <a:pt x="13384" y="41423"/>
                    <a:pt x="13384" y="25753"/>
                  </a:cubicBezTo>
                  <a:cubicBezTo>
                    <a:pt x="13384" y="16297"/>
                    <a:pt x="20600" y="5220"/>
                    <a:pt x="44469" y="5220"/>
                  </a:cubicBezTo>
                  <a:cubicBezTo>
                    <a:pt x="74999" y="5220"/>
                    <a:pt x="76387" y="29535"/>
                    <a:pt x="76942" y="37910"/>
                  </a:cubicBezTo>
                  <a:cubicBezTo>
                    <a:pt x="77220" y="40342"/>
                    <a:pt x="79718" y="40342"/>
                    <a:pt x="80273" y="40342"/>
                  </a:cubicBezTo>
                  <a:cubicBezTo>
                    <a:pt x="83881" y="40342"/>
                    <a:pt x="83881" y="38991"/>
                    <a:pt x="83881" y="33858"/>
                  </a:cubicBezTo>
                  <a:lnTo>
                    <a:pt x="83881" y="6571"/>
                  </a:lnTo>
                  <a:cubicBezTo>
                    <a:pt x="83881" y="1978"/>
                    <a:pt x="83881" y="87"/>
                    <a:pt x="80828" y="87"/>
                  </a:cubicBezTo>
                  <a:cubicBezTo>
                    <a:pt x="79440" y="87"/>
                    <a:pt x="78885" y="87"/>
                    <a:pt x="75277" y="3329"/>
                  </a:cubicBezTo>
                  <a:cubicBezTo>
                    <a:pt x="74444" y="4409"/>
                    <a:pt x="71669" y="6841"/>
                    <a:pt x="70559" y="7651"/>
                  </a:cubicBezTo>
                  <a:cubicBezTo>
                    <a:pt x="60012" y="87"/>
                    <a:pt x="48632" y="87"/>
                    <a:pt x="44469" y="87"/>
                  </a:cubicBezTo>
                  <a:cubicBezTo>
                    <a:pt x="10609" y="87"/>
                    <a:pt x="62" y="18188"/>
                    <a:pt x="62" y="33317"/>
                  </a:cubicBezTo>
                  <a:cubicBezTo>
                    <a:pt x="62" y="42773"/>
                    <a:pt x="4503" y="50338"/>
                    <a:pt x="11996" y="56282"/>
                  </a:cubicBezTo>
                  <a:cubicBezTo>
                    <a:pt x="20878" y="63306"/>
                    <a:pt x="28649" y="64927"/>
                    <a:pt x="48632" y="687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9" name="Freeform 7668">
              <a:extLst>
                <a:ext uri="{FF2B5EF4-FFF2-40B4-BE49-F238E27FC236}">
                  <a16:creationId xmlns:a16="http://schemas.microsoft.com/office/drawing/2014/main" id="{4A9270B1-7B6E-D14B-2ABF-BC4C4F6C79C6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4375541" y="4724318"/>
              <a:ext cx="86872" cy="169125"/>
            </a:xfrm>
            <a:custGeom>
              <a:avLst/>
              <a:gdLst>
                <a:gd name="connsiteX0" fmla="*/ 42808 w 86872"/>
                <a:gd name="connsiteY0" fmla="*/ 58173 h 169125"/>
                <a:gd name="connsiteX1" fmla="*/ 82497 w 86872"/>
                <a:gd name="connsiteY1" fmla="*/ 58173 h 169125"/>
                <a:gd name="connsiteX2" fmla="*/ 82497 w 86872"/>
                <a:gd name="connsiteY2" fmla="*/ 49798 h 169125"/>
                <a:gd name="connsiteX3" fmla="*/ 42808 w 86872"/>
                <a:gd name="connsiteY3" fmla="*/ 49798 h 169125"/>
                <a:gd name="connsiteX4" fmla="*/ 42808 w 86872"/>
                <a:gd name="connsiteY4" fmla="*/ 87 h 169125"/>
                <a:gd name="connsiteX5" fmla="*/ 35869 w 86872"/>
                <a:gd name="connsiteY5" fmla="*/ 87 h 169125"/>
                <a:gd name="connsiteX6" fmla="*/ 66 w 86872"/>
                <a:gd name="connsiteY6" fmla="*/ 52229 h 169125"/>
                <a:gd name="connsiteX7" fmla="*/ 66 w 86872"/>
                <a:gd name="connsiteY7" fmla="*/ 58173 h 169125"/>
                <a:gd name="connsiteX8" fmla="*/ 23657 w 86872"/>
                <a:gd name="connsiteY8" fmla="*/ 58173 h 169125"/>
                <a:gd name="connsiteX9" fmla="*/ 23657 w 86872"/>
                <a:gd name="connsiteY9" fmla="*/ 132740 h 169125"/>
                <a:gd name="connsiteX10" fmla="*/ 59461 w 86872"/>
                <a:gd name="connsiteY10" fmla="*/ 169213 h 169125"/>
                <a:gd name="connsiteX11" fmla="*/ 86938 w 86872"/>
                <a:gd name="connsiteY11" fmla="*/ 132740 h 169125"/>
                <a:gd name="connsiteX12" fmla="*/ 86938 w 86872"/>
                <a:gd name="connsiteY12" fmla="*/ 117340 h 169125"/>
                <a:gd name="connsiteX13" fmla="*/ 79999 w 86872"/>
                <a:gd name="connsiteY13" fmla="*/ 117340 h 169125"/>
                <a:gd name="connsiteX14" fmla="*/ 79999 w 86872"/>
                <a:gd name="connsiteY14" fmla="*/ 132199 h 169125"/>
                <a:gd name="connsiteX15" fmla="*/ 61404 w 86872"/>
                <a:gd name="connsiteY15" fmla="*/ 162458 h 169125"/>
                <a:gd name="connsiteX16" fmla="*/ 42808 w 86872"/>
                <a:gd name="connsiteY16" fmla="*/ 133280 h 169125"/>
                <a:gd name="connsiteX17" fmla="*/ 42808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08" y="58173"/>
                  </a:moveTo>
                  <a:lnTo>
                    <a:pt x="82497" y="58173"/>
                  </a:lnTo>
                  <a:lnTo>
                    <a:pt x="82497" y="49798"/>
                  </a:lnTo>
                  <a:lnTo>
                    <a:pt x="42808" y="49798"/>
                  </a:lnTo>
                  <a:lnTo>
                    <a:pt x="42808" y="87"/>
                  </a:lnTo>
                  <a:lnTo>
                    <a:pt x="35869" y="87"/>
                  </a:lnTo>
                  <a:cubicBezTo>
                    <a:pt x="35592" y="22241"/>
                    <a:pt x="27265" y="51149"/>
                    <a:pt x="66" y="52229"/>
                  </a:cubicBezTo>
                  <a:lnTo>
                    <a:pt x="66" y="58173"/>
                  </a:lnTo>
                  <a:lnTo>
                    <a:pt x="23657" y="58173"/>
                  </a:lnTo>
                  <a:lnTo>
                    <a:pt x="23657" y="132740"/>
                  </a:lnTo>
                  <a:cubicBezTo>
                    <a:pt x="23657" y="165971"/>
                    <a:pt x="49469" y="169213"/>
                    <a:pt x="59461" y="169213"/>
                  </a:cubicBezTo>
                  <a:cubicBezTo>
                    <a:pt x="79167" y="169213"/>
                    <a:pt x="86938" y="150031"/>
                    <a:pt x="86938" y="132740"/>
                  </a:cubicBezTo>
                  <a:lnTo>
                    <a:pt x="86938" y="117340"/>
                  </a:lnTo>
                  <a:lnTo>
                    <a:pt x="79999" y="117340"/>
                  </a:lnTo>
                  <a:lnTo>
                    <a:pt x="79999" y="132199"/>
                  </a:lnTo>
                  <a:cubicBezTo>
                    <a:pt x="79999" y="152192"/>
                    <a:pt x="71673" y="162458"/>
                    <a:pt x="61404" y="162458"/>
                  </a:cubicBezTo>
                  <a:cubicBezTo>
                    <a:pt x="42808" y="162458"/>
                    <a:pt x="42808" y="137873"/>
                    <a:pt x="42808" y="133280"/>
                  </a:cubicBezTo>
                  <a:lnTo>
                    <a:pt x="42808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0" name="Freeform 7669">
              <a:extLst>
                <a:ext uri="{FF2B5EF4-FFF2-40B4-BE49-F238E27FC236}">
                  <a16:creationId xmlns:a16="http://schemas.microsoft.com/office/drawing/2014/main" id="{DE21A9F2-C4B0-EA37-9B8A-57174A340FF2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4485975" y="4771057"/>
              <a:ext cx="93255" cy="119414"/>
            </a:xfrm>
            <a:custGeom>
              <a:avLst/>
              <a:gdLst>
                <a:gd name="connsiteX0" fmla="*/ 38649 w 93255"/>
                <a:gd name="connsiteY0" fmla="*/ 29805 h 119414"/>
                <a:gd name="connsiteX1" fmla="*/ 38649 w 93255"/>
                <a:gd name="connsiteY1" fmla="*/ 87 h 119414"/>
                <a:gd name="connsiteX2" fmla="*/ 70 w 93255"/>
                <a:gd name="connsiteY2" fmla="*/ 3059 h 119414"/>
                <a:gd name="connsiteX3" fmla="*/ 70 w 93255"/>
                <a:gd name="connsiteY3" fmla="*/ 11434 h 119414"/>
                <a:gd name="connsiteX4" fmla="*/ 21718 w 93255"/>
                <a:gd name="connsiteY4" fmla="*/ 26563 h 119414"/>
                <a:gd name="connsiteX5" fmla="*/ 21718 w 93255"/>
                <a:gd name="connsiteY5" fmla="*/ 98969 h 119414"/>
                <a:gd name="connsiteX6" fmla="*/ 70 w 93255"/>
                <a:gd name="connsiteY6" fmla="*/ 111126 h 119414"/>
                <a:gd name="connsiteX7" fmla="*/ 70 w 93255"/>
                <a:gd name="connsiteY7" fmla="*/ 119501 h 119414"/>
                <a:gd name="connsiteX8" fmla="*/ 31710 w 93255"/>
                <a:gd name="connsiteY8" fmla="*/ 118691 h 119414"/>
                <a:gd name="connsiteX9" fmla="*/ 66958 w 93255"/>
                <a:gd name="connsiteY9" fmla="*/ 119501 h 119414"/>
                <a:gd name="connsiteX10" fmla="*/ 66958 w 93255"/>
                <a:gd name="connsiteY10" fmla="*/ 111126 h 119414"/>
                <a:gd name="connsiteX11" fmla="*/ 61130 w 93255"/>
                <a:gd name="connsiteY11" fmla="*/ 111126 h 119414"/>
                <a:gd name="connsiteX12" fmla="*/ 40036 w 93255"/>
                <a:gd name="connsiteY12" fmla="*/ 98428 h 119414"/>
                <a:gd name="connsiteX13" fmla="*/ 40036 w 93255"/>
                <a:gd name="connsiteY13" fmla="*/ 56822 h 119414"/>
                <a:gd name="connsiteX14" fmla="*/ 72787 w 93255"/>
                <a:gd name="connsiteY14" fmla="*/ 6030 h 119414"/>
                <a:gd name="connsiteX15" fmla="*/ 75840 w 93255"/>
                <a:gd name="connsiteY15" fmla="*/ 6301 h 119414"/>
                <a:gd name="connsiteX16" fmla="*/ 69456 w 93255"/>
                <a:gd name="connsiteY16" fmla="*/ 16837 h 119414"/>
                <a:gd name="connsiteX17" fmla="*/ 81391 w 93255"/>
                <a:gd name="connsiteY17" fmla="*/ 28454 h 119414"/>
                <a:gd name="connsiteX18" fmla="*/ 93325 w 93255"/>
                <a:gd name="connsiteY18" fmla="*/ 16567 h 119414"/>
                <a:gd name="connsiteX19" fmla="*/ 72787 w 93255"/>
                <a:gd name="connsiteY19" fmla="*/ 87 h 119414"/>
                <a:gd name="connsiteX20" fmla="*/ 38649 w 93255"/>
                <a:gd name="connsiteY20" fmla="*/ 29805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649" y="29805"/>
                  </a:moveTo>
                  <a:lnTo>
                    <a:pt x="38649" y="87"/>
                  </a:lnTo>
                  <a:lnTo>
                    <a:pt x="70" y="3059"/>
                  </a:lnTo>
                  <a:lnTo>
                    <a:pt x="70" y="11434"/>
                  </a:lnTo>
                  <a:cubicBezTo>
                    <a:pt x="19498" y="11434"/>
                    <a:pt x="21718" y="13325"/>
                    <a:pt x="21718" y="26563"/>
                  </a:cubicBezTo>
                  <a:lnTo>
                    <a:pt x="21718" y="98969"/>
                  </a:lnTo>
                  <a:cubicBezTo>
                    <a:pt x="21718" y="111126"/>
                    <a:pt x="18665" y="111126"/>
                    <a:pt x="70" y="111126"/>
                  </a:cubicBezTo>
                  <a:lnTo>
                    <a:pt x="70" y="119501"/>
                  </a:lnTo>
                  <a:cubicBezTo>
                    <a:pt x="10894" y="119231"/>
                    <a:pt x="23939" y="118691"/>
                    <a:pt x="31710" y="118691"/>
                  </a:cubicBezTo>
                  <a:cubicBezTo>
                    <a:pt x="42812" y="118691"/>
                    <a:pt x="55857" y="118691"/>
                    <a:pt x="66958" y="119501"/>
                  </a:cubicBezTo>
                  <a:lnTo>
                    <a:pt x="66958" y="111126"/>
                  </a:lnTo>
                  <a:lnTo>
                    <a:pt x="61130" y="111126"/>
                  </a:lnTo>
                  <a:cubicBezTo>
                    <a:pt x="40591" y="111126"/>
                    <a:pt x="40036" y="108154"/>
                    <a:pt x="40036" y="98428"/>
                  </a:cubicBezTo>
                  <a:lnTo>
                    <a:pt x="40036" y="56822"/>
                  </a:lnTo>
                  <a:cubicBezTo>
                    <a:pt x="40036" y="30075"/>
                    <a:pt x="51693" y="6030"/>
                    <a:pt x="72787" y="6030"/>
                  </a:cubicBezTo>
                  <a:cubicBezTo>
                    <a:pt x="74730" y="6030"/>
                    <a:pt x="75285" y="6030"/>
                    <a:pt x="75840" y="6301"/>
                  </a:cubicBezTo>
                  <a:cubicBezTo>
                    <a:pt x="75007" y="6571"/>
                    <a:pt x="69456" y="9813"/>
                    <a:pt x="69456" y="16837"/>
                  </a:cubicBezTo>
                  <a:cubicBezTo>
                    <a:pt x="69456" y="24402"/>
                    <a:pt x="75285" y="28454"/>
                    <a:pt x="81391" y="28454"/>
                  </a:cubicBezTo>
                  <a:cubicBezTo>
                    <a:pt x="86387" y="28454"/>
                    <a:pt x="93325" y="25212"/>
                    <a:pt x="93325" y="16567"/>
                  </a:cubicBezTo>
                  <a:cubicBezTo>
                    <a:pt x="93325" y="7922"/>
                    <a:pt x="84721" y="87"/>
                    <a:pt x="72787" y="87"/>
                  </a:cubicBezTo>
                  <a:cubicBezTo>
                    <a:pt x="52526" y="87"/>
                    <a:pt x="42534" y="18188"/>
                    <a:pt x="38649" y="2980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1" name="Freeform 7670">
              <a:extLst>
                <a:ext uri="{FF2B5EF4-FFF2-40B4-BE49-F238E27FC236}">
                  <a16:creationId xmlns:a16="http://schemas.microsoft.com/office/drawing/2014/main" id="{1A1A7875-7062-44D0-F0E9-25B62FEB3944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4598567" y="4769436"/>
              <a:ext cx="125173" cy="124007"/>
            </a:xfrm>
            <a:custGeom>
              <a:avLst/>
              <a:gdLst>
                <a:gd name="connsiteX0" fmla="*/ 80840 w 125173"/>
                <a:gd name="connsiteY0" fmla="*/ 100590 h 124007"/>
                <a:gd name="connsiteX1" fmla="*/ 102488 w 125173"/>
                <a:gd name="connsiteY1" fmla="*/ 122744 h 124007"/>
                <a:gd name="connsiteX2" fmla="*/ 125247 w 125173"/>
                <a:gd name="connsiteY2" fmla="*/ 97077 h 124007"/>
                <a:gd name="connsiteX3" fmla="*/ 125247 w 125173"/>
                <a:gd name="connsiteY3" fmla="*/ 81948 h 124007"/>
                <a:gd name="connsiteX4" fmla="*/ 118309 w 125173"/>
                <a:gd name="connsiteY4" fmla="*/ 81948 h 124007"/>
                <a:gd name="connsiteX5" fmla="*/ 118309 w 125173"/>
                <a:gd name="connsiteY5" fmla="*/ 97077 h 124007"/>
                <a:gd name="connsiteX6" fmla="*/ 108317 w 125173"/>
                <a:gd name="connsiteY6" fmla="*/ 114368 h 124007"/>
                <a:gd name="connsiteX7" fmla="*/ 98048 w 125173"/>
                <a:gd name="connsiteY7" fmla="*/ 100860 h 124007"/>
                <a:gd name="connsiteX8" fmla="*/ 98048 w 125173"/>
                <a:gd name="connsiteY8" fmla="*/ 46826 h 124007"/>
                <a:gd name="connsiteX9" fmla="*/ 88056 w 125173"/>
                <a:gd name="connsiteY9" fmla="*/ 14946 h 124007"/>
                <a:gd name="connsiteX10" fmla="*/ 50032 w 125173"/>
                <a:gd name="connsiteY10" fmla="*/ 87 h 124007"/>
                <a:gd name="connsiteX11" fmla="*/ 8122 w 125173"/>
                <a:gd name="connsiteY11" fmla="*/ 30616 h 124007"/>
                <a:gd name="connsiteX12" fmla="*/ 20889 w 125173"/>
                <a:gd name="connsiteY12" fmla="*/ 43314 h 124007"/>
                <a:gd name="connsiteX13" fmla="*/ 33657 w 125173"/>
                <a:gd name="connsiteY13" fmla="*/ 30886 h 124007"/>
                <a:gd name="connsiteX14" fmla="*/ 19502 w 125173"/>
                <a:gd name="connsiteY14" fmla="*/ 18458 h 124007"/>
                <a:gd name="connsiteX15" fmla="*/ 49477 w 125173"/>
                <a:gd name="connsiteY15" fmla="*/ 6030 h 124007"/>
                <a:gd name="connsiteX16" fmla="*/ 78897 w 125173"/>
                <a:gd name="connsiteY16" fmla="*/ 40612 h 124007"/>
                <a:gd name="connsiteX17" fmla="*/ 78897 w 125173"/>
                <a:gd name="connsiteY17" fmla="*/ 50608 h 124007"/>
                <a:gd name="connsiteX18" fmla="*/ 27828 w 125173"/>
                <a:gd name="connsiteY18" fmla="*/ 60334 h 124007"/>
                <a:gd name="connsiteX19" fmla="*/ 73 w 125173"/>
                <a:gd name="connsiteY19" fmla="*/ 95456 h 124007"/>
                <a:gd name="connsiteX20" fmla="*/ 44481 w 125173"/>
                <a:gd name="connsiteY20" fmla="*/ 124094 h 124007"/>
                <a:gd name="connsiteX21" fmla="*/ 80840 w 125173"/>
                <a:gd name="connsiteY21" fmla="*/ 100590 h 124007"/>
                <a:gd name="connsiteX22" fmla="*/ 78897 w 125173"/>
                <a:gd name="connsiteY22" fmla="*/ 56282 h 124007"/>
                <a:gd name="connsiteX23" fmla="*/ 78897 w 125173"/>
                <a:gd name="connsiteY23" fmla="*/ 83299 h 124007"/>
                <a:gd name="connsiteX24" fmla="*/ 46424 w 125173"/>
                <a:gd name="connsiteY24" fmla="*/ 118151 h 124007"/>
                <a:gd name="connsiteX25" fmla="*/ 21445 w 125173"/>
                <a:gd name="connsiteY25" fmla="*/ 95186 h 124007"/>
                <a:gd name="connsiteX26" fmla="*/ 78897 w 125173"/>
                <a:gd name="connsiteY26" fmla="*/ 5628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40" y="100590"/>
                  </a:moveTo>
                  <a:cubicBezTo>
                    <a:pt x="81950" y="111396"/>
                    <a:pt x="89444" y="122744"/>
                    <a:pt x="102488" y="122744"/>
                  </a:cubicBezTo>
                  <a:cubicBezTo>
                    <a:pt x="108317" y="122744"/>
                    <a:pt x="125247" y="118961"/>
                    <a:pt x="125247" y="97077"/>
                  </a:cubicBezTo>
                  <a:lnTo>
                    <a:pt x="125247" y="81948"/>
                  </a:lnTo>
                  <a:lnTo>
                    <a:pt x="118309" y="81948"/>
                  </a:lnTo>
                  <a:lnTo>
                    <a:pt x="118309" y="97077"/>
                  </a:lnTo>
                  <a:cubicBezTo>
                    <a:pt x="118309" y="112747"/>
                    <a:pt x="111370" y="114368"/>
                    <a:pt x="108317" y="114368"/>
                  </a:cubicBezTo>
                  <a:cubicBezTo>
                    <a:pt x="99158" y="114368"/>
                    <a:pt x="98048" y="102211"/>
                    <a:pt x="98048" y="100860"/>
                  </a:cubicBezTo>
                  <a:lnTo>
                    <a:pt x="98048" y="46826"/>
                  </a:lnTo>
                  <a:cubicBezTo>
                    <a:pt x="98048" y="35479"/>
                    <a:pt x="98048" y="24942"/>
                    <a:pt x="88056" y="14946"/>
                  </a:cubicBezTo>
                  <a:cubicBezTo>
                    <a:pt x="77232" y="4409"/>
                    <a:pt x="63354" y="87"/>
                    <a:pt x="50032" y="87"/>
                  </a:cubicBezTo>
                  <a:cubicBezTo>
                    <a:pt x="27273" y="87"/>
                    <a:pt x="8122" y="12785"/>
                    <a:pt x="8122" y="30616"/>
                  </a:cubicBezTo>
                  <a:cubicBezTo>
                    <a:pt x="8122" y="38721"/>
                    <a:pt x="13673" y="43314"/>
                    <a:pt x="20889" y="43314"/>
                  </a:cubicBezTo>
                  <a:cubicBezTo>
                    <a:pt x="28661" y="43314"/>
                    <a:pt x="33657" y="37910"/>
                    <a:pt x="33657" y="30886"/>
                  </a:cubicBezTo>
                  <a:cubicBezTo>
                    <a:pt x="33657" y="27644"/>
                    <a:pt x="32269" y="18728"/>
                    <a:pt x="19502" y="18458"/>
                  </a:cubicBezTo>
                  <a:cubicBezTo>
                    <a:pt x="26996" y="9002"/>
                    <a:pt x="40595" y="6030"/>
                    <a:pt x="49477" y="6030"/>
                  </a:cubicBezTo>
                  <a:cubicBezTo>
                    <a:pt x="63077" y="6030"/>
                    <a:pt x="78897" y="16567"/>
                    <a:pt x="78897" y="40612"/>
                  </a:cubicBezTo>
                  <a:lnTo>
                    <a:pt x="78897" y="50608"/>
                  </a:lnTo>
                  <a:cubicBezTo>
                    <a:pt x="64742" y="51419"/>
                    <a:pt x="45314" y="52229"/>
                    <a:pt x="27828" y="60334"/>
                  </a:cubicBezTo>
                  <a:cubicBezTo>
                    <a:pt x="7012" y="69520"/>
                    <a:pt x="73" y="83569"/>
                    <a:pt x="73" y="95456"/>
                  </a:cubicBezTo>
                  <a:cubicBezTo>
                    <a:pt x="73" y="117340"/>
                    <a:pt x="26996" y="124094"/>
                    <a:pt x="44481" y="124094"/>
                  </a:cubicBezTo>
                  <a:cubicBezTo>
                    <a:pt x="62799" y="124094"/>
                    <a:pt x="75566" y="113288"/>
                    <a:pt x="80840" y="100590"/>
                  </a:cubicBezTo>
                  <a:close/>
                  <a:moveTo>
                    <a:pt x="78897" y="56282"/>
                  </a:moveTo>
                  <a:lnTo>
                    <a:pt x="78897" y="83299"/>
                  </a:lnTo>
                  <a:cubicBezTo>
                    <a:pt x="78897" y="108965"/>
                    <a:pt x="58913" y="118151"/>
                    <a:pt x="46424" y="118151"/>
                  </a:cubicBezTo>
                  <a:cubicBezTo>
                    <a:pt x="32824" y="118151"/>
                    <a:pt x="21445" y="108695"/>
                    <a:pt x="21445" y="95186"/>
                  </a:cubicBezTo>
                  <a:cubicBezTo>
                    <a:pt x="21445" y="80327"/>
                    <a:pt x="33102" y="57903"/>
                    <a:pt x="78897" y="562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2" name="Freeform 7671">
              <a:extLst>
                <a:ext uri="{FF2B5EF4-FFF2-40B4-BE49-F238E27FC236}">
                  <a16:creationId xmlns:a16="http://schemas.microsoft.com/office/drawing/2014/main" id="{198C8316-14FD-BF98-17F9-DDC77ADF3654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4734843" y="4709728"/>
              <a:ext cx="59395" cy="180743"/>
            </a:xfrm>
            <a:custGeom>
              <a:avLst/>
              <a:gdLst>
                <a:gd name="connsiteX0" fmla="*/ 40045 w 59395"/>
                <a:gd name="connsiteY0" fmla="*/ 61415 h 180743"/>
                <a:gd name="connsiteX1" fmla="*/ 1189 w 59395"/>
                <a:gd name="connsiteY1" fmla="*/ 64387 h 180743"/>
                <a:gd name="connsiteX2" fmla="*/ 1189 w 59395"/>
                <a:gd name="connsiteY2" fmla="*/ 72762 h 180743"/>
                <a:gd name="connsiteX3" fmla="*/ 21727 w 59395"/>
                <a:gd name="connsiteY3" fmla="*/ 87622 h 180743"/>
                <a:gd name="connsiteX4" fmla="*/ 21727 w 59395"/>
                <a:gd name="connsiteY4" fmla="*/ 160297 h 180743"/>
                <a:gd name="connsiteX5" fmla="*/ 78 w 59395"/>
                <a:gd name="connsiteY5" fmla="*/ 172455 h 180743"/>
                <a:gd name="connsiteX6" fmla="*/ 78 w 59395"/>
                <a:gd name="connsiteY6" fmla="*/ 180830 h 180743"/>
                <a:gd name="connsiteX7" fmla="*/ 30609 w 59395"/>
                <a:gd name="connsiteY7" fmla="*/ 180019 h 180743"/>
                <a:gd name="connsiteX8" fmla="*/ 59474 w 59395"/>
                <a:gd name="connsiteY8" fmla="*/ 180830 h 180743"/>
                <a:gd name="connsiteX9" fmla="*/ 59474 w 59395"/>
                <a:gd name="connsiteY9" fmla="*/ 172455 h 180743"/>
                <a:gd name="connsiteX10" fmla="*/ 40045 w 59395"/>
                <a:gd name="connsiteY10" fmla="*/ 160567 h 180743"/>
                <a:gd name="connsiteX11" fmla="*/ 40045 w 59395"/>
                <a:gd name="connsiteY11" fmla="*/ 61415 h 180743"/>
                <a:gd name="connsiteX12" fmla="*/ 41155 w 59395"/>
                <a:gd name="connsiteY12" fmla="*/ 14406 h 180743"/>
                <a:gd name="connsiteX13" fmla="*/ 26445 w 59395"/>
                <a:gd name="connsiteY13" fmla="*/ 87 h 180743"/>
                <a:gd name="connsiteX14" fmla="*/ 11735 w 59395"/>
                <a:gd name="connsiteY14" fmla="*/ 14406 h 180743"/>
                <a:gd name="connsiteX15" fmla="*/ 26445 w 59395"/>
                <a:gd name="connsiteY15" fmla="*/ 28725 h 180743"/>
                <a:gd name="connsiteX16" fmla="*/ 41155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45" y="61415"/>
                  </a:moveTo>
                  <a:lnTo>
                    <a:pt x="1189" y="64387"/>
                  </a:lnTo>
                  <a:lnTo>
                    <a:pt x="1189" y="72762"/>
                  </a:lnTo>
                  <a:cubicBezTo>
                    <a:pt x="19229" y="72762"/>
                    <a:pt x="21727" y="74383"/>
                    <a:pt x="21727" y="87622"/>
                  </a:cubicBezTo>
                  <a:lnTo>
                    <a:pt x="21727" y="160297"/>
                  </a:lnTo>
                  <a:cubicBezTo>
                    <a:pt x="21727" y="172455"/>
                    <a:pt x="18674" y="172455"/>
                    <a:pt x="78" y="172455"/>
                  </a:cubicBezTo>
                  <a:lnTo>
                    <a:pt x="78" y="180830"/>
                  </a:lnTo>
                  <a:cubicBezTo>
                    <a:pt x="8960" y="180560"/>
                    <a:pt x="23947" y="180019"/>
                    <a:pt x="30609" y="180019"/>
                  </a:cubicBezTo>
                  <a:cubicBezTo>
                    <a:pt x="40323" y="180019"/>
                    <a:pt x="50037" y="180560"/>
                    <a:pt x="59474" y="180830"/>
                  </a:cubicBezTo>
                  <a:lnTo>
                    <a:pt x="59474" y="172455"/>
                  </a:lnTo>
                  <a:cubicBezTo>
                    <a:pt x="41155" y="172455"/>
                    <a:pt x="40045" y="171104"/>
                    <a:pt x="40045" y="160567"/>
                  </a:cubicBezTo>
                  <a:lnTo>
                    <a:pt x="40045" y="61415"/>
                  </a:lnTo>
                  <a:close/>
                  <a:moveTo>
                    <a:pt x="41155" y="14406"/>
                  </a:moveTo>
                  <a:cubicBezTo>
                    <a:pt x="41155" y="5760"/>
                    <a:pt x="34217" y="87"/>
                    <a:pt x="26445" y="87"/>
                  </a:cubicBezTo>
                  <a:cubicBezTo>
                    <a:pt x="17841" y="87"/>
                    <a:pt x="11735" y="7381"/>
                    <a:pt x="11735" y="14406"/>
                  </a:cubicBezTo>
                  <a:cubicBezTo>
                    <a:pt x="11735" y="21700"/>
                    <a:pt x="17841" y="28725"/>
                    <a:pt x="26445" y="28725"/>
                  </a:cubicBezTo>
                  <a:cubicBezTo>
                    <a:pt x="34217" y="28725"/>
                    <a:pt x="41155" y="23051"/>
                    <a:pt x="41155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3" name="Freeform 7672">
              <a:extLst>
                <a:ext uri="{FF2B5EF4-FFF2-40B4-BE49-F238E27FC236}">
                  <a16:creationId xmlns:a16="http://schemas.microsoft.com/office/drawing/2014/main" id="{C9D40C29-0AA6-D524-E21C-5256380A5FDD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4811662" y="4771057"/>
              <a:ext cx="139606" cy="119414"/>
            </a:xfrm>
            <a:custGeom>
              <a:avLst/>
              <a:gdLst>
                <a:gd name="connsiteX0" fmla="*/ 21730 w 139606"/>
                <a:gd name="connsiteY0" fmla="*/ 26563 h 119414"/>
                <a:gd name="connsiteX1" fmla="*/ 21730 w 139606"/>
                <a:gd name="connsiteY1" fmla="*/ 98969 h 119414"/>
                <a:gd name="connsiteX2" fmla="*/ 81 w 139606"/>
                <a:gd name="connsiteY2" fmla="*/ 111126 h 119414"/>
                <a:gd name="connsiteX3" fmla="*/ 81 w 139606"/>
                <a:gd name="connsiteY3" fmla="*/ 119501 h 119414"/>
                <a:gd name="connsiteX4" fmla="*/ 31444 w 139606"/>
                <a:gd name="connsiteY4" fmla="*/ 118691 h 119414"/>
                <a:gd name="connsiteX5" fmla="*/ 62529 w 139606"/>
                <a:gd name="connsiteY5" fmla="*/ 119501 h 119414"/>
                <a:gd name="connsiteX6" fmla="*/ 62529 w 139606"/>
                <a:gd name="connsiteY6" fmla="*/ 111126 h 119414"/>
                <a:gd name="connsiteX7" fmla="*/ 40881 w 139606"/>
                <a:gd name="connsiteY7" fmla="*/ 98969 h 119414"/>
                <a:gd name="connsiteX8" fmla="*/ 40881 w 139606"/>
                <a:gd name="connsiteY8" fmla="*/ 49257 h 119414"/>
                <a:gd name="connsiteX9" fmla="*/ 78349 w 139606"/>
                <a:gd name="connsiteY9" fmla="*/ 6030 h 119414"/>
                <a:gd name="connsiteX10" fmla="*/ 98888 w 139606"/>
                <a:gd name="connsiteY10" fmla="*/ 36019 h 119414"/>
                <a:gd name="connsiteX11" fmla="*/ 98888 w 139606"/>
                <a:gd name="connsiteY11" fmla="*/ 98969 h 119414"/>
                <a:gd name="connsiteX12" fmla="*/ 77239 w 139606"/>
                <a:gd name="connsiteY12" fmla="*/ 111126 h 119414"/>
                <a:gd name="connsiteX13" fmla="*/ 77239 w 139606"/>
                <a:gd name="connsiteY13" fmla="*/ 119501 h 119414"/>
                <a:gd name="connsiteX14" fmla="*/ 108602 w 139606"/>
                <a:gd name="connsiteY14" fmla="*/ 118691 h 119414"/>
                <a:gd name="connsiteX15" fmla="*/ 139687 w 139606"/>
                <a:gd name="connsiteY15" fmla="*/ 119501 h 119414"/>
                <a:gd name="connsiteX16" fmla="*/ 139687 w 139606"/>
                <a:gd name="connsiteY16" fmla="*/ 111126 h 119414"/>
                <a:gd name="connsiteX17" fmla="*/ 118039 w 139606"/>
                <a:gd name="connsiteY17" fmla="*/ 103021 h 119414"/>
                <a:gd name="connsiteX18" fmla="*/ 118039 w 139606"/>
                <a:gd name="connsiteY18" fmla="*/ 51419 h 119414"/>
                <a:gd name="connsiteX19" fmla="*/ 109435 w 139606"/>
                <a:gd name="connsiteY19" fmla="*/ 10083 h 119414"/>
                <a:gd name="connsiteX20" fmla="*/ 80292 w 139606"/>
                <a:gd name="connsiteY20" fmla="*/ 87 h 119414"/>
                <a:gd name="connsiteX21" fmla="*/ 39215 w 139606"/>
                <a:gd name="connsiteY21" fmla="*/ 28454 h 119414"/>
                <a:gd name="connsiteX22" fmla="*/ 39215 w 139606"/>
                <a:gd name="connsiteY22" fmla="*/ 87 h 119414"/>
                <a:gd name="connsiteX23" fmla="*/ 81 w 139606"/>
                <a:gd name="connsiteY23" fmla="*/ 3059 h 119414"/>
                <a:gd name="connsiteX24" fmla="*/ 81 w 139606"/>
                <a:gd name="connsiteY24" fmla="*/ 11434 h 119414"/>
                <a:gd name="connsiteX25" fmla="*/ 21730 w 139606"/>
                <a:gd name="connsiteY25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30" y="26563"/>
                  </a:moveTo>
                  <a:lnTo>
                    <a:pt x="21730" y="98969"/>
                  </a:lnTo>
                  <a:cubicBezTo>
                    <a:pt x="21730" y="111126"/>
                    <a:pt x="18677" y="111126"/>
                    <a:pt x="81" y="111126"/>
                  </a:cubicBezTo>
                  <a:lnTo>
                    <a:pt x="81" y="119501"/>
                  </a:lnTo>
                  <a:cubicBezTo>
                    <a:pt x="9795" y="119231"/>
                    <a:pt x="23950" y="118691"/>
                    <a:pt x="31444" y="118691"/>
                  </a:cubicBezTo>
                  <a:cubicBezTo>
                    <a:pt x="38660" y="118691"/>
                    <a:pt x="53093" y="119231"/>
                    <a:pt x="62529" y="119501"/>
                  </a:cubicBezTo>
                  <a:lnTo>
                    <a:pt x="62529" y="111126"/>
                  </a:lnTo>
                  <a:cubicBezTo>
                    <a:pt x="43934" y="111126"/>
                    <a:pt x="40881" y="111126"/>
                    <a:pt x="40881" y="98969"/>
                  </a:cubicBezTo>
                  <a:lnTo>
                    <a:pt x="40881" y="49257"/>
                  </a:lnTo>
                  <a:cubicBezTo>
                    <a:pt x="40881" y="21160"/>
                    <a:pt x="60586" y="6030"/>
                    <a:pt x="78349" y="6030"/>
                  </a:cubicBezTo>
                  <a:cubicBezTo>
                    <a:pt x="95835" y="6030"/>
                    <a:pt x="98888" y="20620"/>
                    <a:pt x="98888" y="36019"/>
                  </a:cubicBezTo>
                  <a:lnTo>
                    <a:pt x="98888" y="98969"/>
                  </a:lnTo>
                  <a:cubicBezTo>
                    <a:pt x="98888" y="111126"/>
                    <a:pt x="95835" y="111126"/>
                    <a:pt x="77239" y="111126"/>
                  </a:cubicBezTo>
                  <a:lnTo>
                    <a:pt x="77239" y="119501"/>
                  </a:lnTo>
                  <a:cubicBezTo>
                    <a:pt x="86953" y="119231"/>
                    <a:pt x="101108" y="118691"/>
                    <a:pt x="108602" y="118691"/>
                  </a:cubicBezTo>
                  <a:cubicBezTo>
                    <a:pt x="115818" y="118691"/>
                    <a:pt x="130251" y="119231"/>
                    <a:pt x="139687" y="119501"/>
                  </a:cubicBezTo>
                  <a:lnTo>
                    <a:pt x="139687" y="111126"/>
                  </a:lnTo>
                  <a:cubicBezTo>
                    <a:pt x="125255" y="111126"/>
                    <a:pt x="118316" y="111126"/>
                    <a:pt x="118039" y="103021"/>
                  </a:cubicBezTo>
                  <a:lnTo>
                    <a:pt x="118039" y="51419"/>
                  </a:lnTo>
                  <a:cubicBezTo>
                    <a:pt x="118039" y="28184"/>
                    <a:pt x="118039" y="19809"/>
                    <a:pt x="109435" y="10083"/>
                  </a:cubicBezTo>
                  <a:cubicBezTo>
                    <a:pt x="105549" y="5490"/>
                    <a:pt x="96390" y="87"/>
                    <a:pt x="80292" y="87"/>
                  </a:cubicBezTo>
                  <a:cubicBezTo>
                    <a:pt x="60031" y="87"/>
                    <a:pt x="46987" y="11704"/>
                    <a:pt x="39215" y="28454"/>
                  </a:cubicBezTo>
                  <a:lnTo>
                    <a:pt x="39215" y="87"/>
                  </a:lnTo>
                  <a:lnTo>
                    <a:pt x="81" y="3059"/>
                  </a:lnTo>
                  <a:lnTo>
                    <a:pt x="81" y="11434"/>
                  </a:lnTo>
                  <a:cubicBezTo>
                    <a:pt x="19510" y="11434"/>
                    <a:pt x="21730" y="13325"/>
                    <a:pt x="21730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4" name="Freeform 7673">
              <a:extLst>
                <a:ext uri="{FF2B5EF4-FFF2-40B4-BE49-F238E27FC236}">
                  <a16:creationId xmlns:a16="http://schemas.microsoft.com/office/drawing/2014/main" id="{5DBC9B2D-54BD-E771-2D05-4CA459FFDC8C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4964745" y="4769436"/>
              <a:ext cx="107410" cy="124007"/>
            </a:xfrm>
            <a:custGeom>
              <a:avLst/>
              <a:gdLst>
                <a:gd name="connsiteX0" fmla="*/ 23401 w 107410"/>
                <a:gd name="connsiteY0" fmla="*/ 53040 h 124007"/>
                <a:gd name="connsiteX1" fmla="*/ 57817 w 107410"/>
                <a:gd name="connsiteY1" fmla="*/ 6030 h 124007"/>
                <a:gd name="connsiteX2" fmla="*/ 89179 w 107410"/>
                <a:gd name="connsiteY2" fmla="*/ 53040 h 124007"/>
                <a:gd name="connsiteX3" fmla="*/ 23401 w 107410"/>
                <a:gd name="connsiteY3" fmla="*/ 53040 h 124007"/>
                <a:gd name="connsiteX4" fmla="*/ 23123 w 107410"/>
                <a:gd name="connsiteY4" fmla="*/ 58713 h 124007"/>
                <a:gd name="connsiteX5" fmla="*/ 100559 w 107410"/>
                <a:gd name="connsiteY5" fmla="*/ 58713 h 124007"/>
                <a:gd name="connsiteX6" fmla="*/ 107497 w 107410"/>
                <a:gd name="connsiteY6" fmla="*/ 53040 h 124007"/>
                <a:gd name="connsiteX7" fmla="*/ 57817 w 107410"/>
                <a:gd name="connsiteY7" fmla="*/ 87 h 124007"/>
                <a:gd name="connsiteX8" fmla="*/ 87 w 107410"/>
                <a:gd name="connsiteY8" fmla="*/ 61685 h 124007"/>
                <a:gd name="connsiteX9" fmla="*/ 61147 w 107410"/>
                <a:gd name="connsiteY9" fmla="*/ 124094 h 124007"/>
                <a:gd name="connsiteX10" fmla="*/ 107497 w 107410"/>
                <a:gd name="connsiteY10" fmla="*/ 88972 h 124007"/>
                <a:gd name="connsiteX11" fmla="*/ 103889 w 107410"/>
                <a:gd name="connsiteY11" fmla="*/ 85730 h 124007"/>
                <a:gd name="connsiteX12" fmla="*/ 100281 w 107410"/>
                <a:gd name="connsiteY12" fmla="*/ 89513 h 124007"/>
                <a:gd name="connsiteX13" fmla="*/ 62812 w 107410"/>
                <a:gd name="connsiteY13" fmla="*/ 117340 h 124007"/>
                <a:gd name="connsiteX14" fmla="*/ 31450 w 107410"/>
                <a:gd name="connsiteY14" fmla="*/ 99239 h 124007"/>
                <a:gd name="connsiteX15" fmla="*/ 23123 w 107410"/>
                <a:gd name="connsiteY15" fmla="*/ 58713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1" y="53040"/>
                  </a:moveTo>
                  <a:cubicBezTo>
                    <a:pt x="25066" y="12785"/>
                    <a:pt x="48380" y="6030"/>
                    <a:pt x="57817" y="6030"/>
                  </a:cubicBezTo>
                  <a:cubicBezTo>
                    <a:pt x="86404" y="6030"/>
                    <a:pt x="89179" y="42503"/>
                    <a:pt x="89179" y="53040"/>
                  </a:cubicBezTo>
                  <a:lnTo>
                    <a:pt x="23401" y="53040"/>
                  </a:lnTo>
                  <a:close/>
                  <a:moveTo>
                    <a:pt x="23123" y="58713"/>
                  </a:moveTo>
                  <a:lnTo>
                    <a:pt x="100559" y="58713"/>
                  </a:lnTo>
                  <a:cubicBezTo>
                    <a:pt x="106665" y="58713"/>
                    <a:pt x="107497" y="58713"/>
                    <a:pt x="107497" y="53040"/>
                  </a:cubicBezTo>
                  <a:cubicBezTo>
                    <a:pt x="107497" y="26293"/>
                    <a:pt x="92510" y="87"/>
                    <a:pt x="57817" y="87"/>
                  </a:cubicBezTo>
                  <a:cubicBezTo>
                    <a:pt x="25621" y="87"/>
                    <a:pt x="87" y="27914"/>
                    <a:pt x="87" y="61685"/>
                  </a:cubicBezTo>
                  <a:cubicBezTo>
                    <a:pt x="87" y="97888"/>
                    <a:pt x="29229" y="124094"/>
                    <a:pt x="61147" y="124094"/>
                  </a:cubicBezTo>
                  <a:cubicBezTo>
                    <a:pt x="95008" y="124094"/>
                    <a:pt x="107497" y="94106"/>
                    <a:pt x="107497" y="88972"/>
                  </a:cubicBezTo>
                  <a:cubicBezTo>
                    <a:pt x="107497" y="86271"/>
                    <a:pt x="105277" y="85730"/>
                    <a:pt x="103889" y="85730"/>
                  </a:cubicBezTo>
                  <a:cubicBezTo>
                    <a:pt x="101391" y="85730"/>
                    <a:pt x="100836" y="87351"/>
                    <a:pt x="100281" y="89513"/>
                  </a:cubicBezTo>
                  <a:cubicBezTo>
                    <a:pt x="90567" y="117340"/>
                    <a:pt x="65588" y="117340"/>
                    <a:pt x="62812" y="117340"/>
                  </a:cubicBezTo>
                  <a:cubicBezTo>
                    <a:pt x="48935" y="117340"/>
                    <a:pt x="37833" y="109235"/>
                    <a:pt x="31450" y="99239"/>
                  </a:cubicBezTo>
                  <a:cubicBezTo>
                    <a:pt x="23123" y="86271"/>
                    <a:pt x="23123" y="68439"/>
                    <a:pt x="23123" y="5871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5" name="Freeform 7674">
              <a:extLst>
                <a:ext uri="{FF2B5EF4-FFF2-40B4-BE49-F238E27FC236}">
                  <a16:creationId xmlns:a16="http://schemas.microsoft.com/office/drawing/2014/main" id="{BBFBA23F-C97A-9ADF-6ED4-66E3458DAFB4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5089765" y="4702974"/>
              <a:ext cx="136830" cy="190469"/>
            </a:xfrm>
            <a:custGeom>
              <a:avLst/>
              <a:gdLst>
                <a:gd name="connsiteX0" fmla="*/ 96122 w 136830"/>
                <a:gd name="connsiteY0" fmla="*/ 172725 h 190469"/>
                <a:gd name="connsiteX1" fmla="*/ 96122 w 136830"/>
                <a:gd name="connsiteY1" fmla="*/ 190556 h 190469"/>
                <a:gd name="connsiteX2" fmla="*/ 136922 w 136830"/>
                <a:gd name="connsiteY2" fmla="*/ 187584 h 190469"/>
                <a:gd name="connsiteX3" fmla="*/ 136922 w 136830"/>
                <a:gd name="connsiteY3" fmla="*/ 179209 h 190469"/>
                <a:gd name="connsiteX4" fmla="*/ 115273 w 136830"/>
                <a:gd name="connsiteY4" fmla="*/ 164079 h 190469"/>
                <a:gd name="connsiteX5" fmla="*/ 115273 w 136830"/>
                <a:gd name="connsiteY5" fmla="*/ 87 h 190469"/>
                <a:gd name="connsiteX6" fmla="*/ 75306 w 136830"/>
                <a:gd name="connsiteY6" fmla="*/ 3059 h 190469"/>
                <a:gd name="connsiteX7" fmla="*/ 75306 w 136830"/>
                <a:gd name="connsiteY7" fmla="*/ 11434 h 190469"/>
                <a:gd name="connsiteX8" fmla="*/ 96955 w 136830"/>
                <a:gd name="connsiteY8" fmla="*/ 26563 h 190469"/>
                <a:gd name="connsiteX9" fmla="*/ 96955 w 136830"/>
                <a:gd name="connsiteY9" fmla="*/ 84920 h 190469"/>
                <a:gd name="connsiteX10" fmla="*/ 61984 w 136830"/>
                <a:gd name="connsiteY10" fmla="*/ 68169 h 190469"/>
                <a:gd name="connsiteX11" fmla="*/ 91 w 136830"/>
                <a:gd name="connsiteY11" fmla="*/ 129498 h 190469"/>
                <a:gd name="connsiteX12" fmla="*/ 58931 w 136830"/>
                <a:gd name="connsiteY12" fmla="*/ 190556 h 190469"/>
                <a:gd name="connsiteX13" fmla="*/ 96122 w 136830"/>
                <a:gd name="connsiteY13" fmla="*/ 172725 h 190469"/>
                <a:gd name="connsiteX14" fmla="*/ 96122 w 136830"/>
                <a:gd name="connsiteY14" fmla="*/ 100319 h 190469"/>
                <a:gd name="connsiteX15" fmla="*/ 96122 w 136830"/>
                <a:gd name="connsiteY15" fmla="*/ 155704 h 190469"/>
                <a:gd name="connsiteX16" fmla="*/ 93069 w 136830"/>
                <a:gd name="connsiteY16" fmla="*/ 165700 h 190469"/>
                <a:gd name="connsiteX17" fmla="*/ 60319 w 136830"/>
                <a:gd name="connsiteY17" fmla="*/ 184612 h 190469"/>
                <a:gd name="connsiteX18" fmla="*/ 31176 w 136830"/>
                <a:gd name="connsiteY18" fmla="*/ 167321 h 190469"/>
                <a:gd name="connsiteX19" fmla="*/ 23128 w 136830"/>
                <a:gd name="connsiteY19" fmla="*/ 129768 h 190469"/>
                <a:gd name="connsiteX20" fmla="*/ 31732 w 136830"/>
                <a:gd name="connsiteY20" fmla="*/ 91404 h 190469"/>
                <a:gd name="connsiteX21" fmla="*/ 63094 w 136830"/>
                <a:gd name="connsiteY21" fmla="*/ 74113 h 190469"/>
                <a:gd name="connsiteX22" fmla="*/ 93069 w 136830"/>
                <a:gd name="connsiteY22" fmla="*/ 90323 h 190469"/>
                <a:gd name="connsiteX23" fmla="*/ 96122 w 136830"/>
                <a:gd name="connsiteY23" fmla="*/ 100319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122" y="172725"/>
                  </a:moveTo>
                  <a:lnTo>
                    <a:pt x="96122" y="190556"/>
                  </a:lnTo>
                  <a:lnTo>
                    <a:pt x="136922" y="187584"/>
                  </a:lnTo>
                  <a:lnTo>
                    <a:pt x="136922" y="179209"/>
                  </a:lnTo>
                  <a:cubicBezTo>
                    <a:pt x="117494" y="179209"/>
                    <a:pt x="115273" y="177318"/>
                    <a:pt x="115273" y="164079"/>
                  </a:cubicBezTo>
                  <a:lnTo>
                    <a:pt x="115273" y="87"/>
                  </a:lnTo>
                  <a:lnTo>
                    <a:pt x="75306" y="3059"/>
                  </a:lnTo>
                  <a:lnTo>
                    <a:pt x="75306" y="11434"/>
                  </a:lnTo>
                  <a:cubicBezTo>
                    <a:pt x="94735" y="11434"/>
                    <a:pt x="96955" y="13325"/>
                    <a:pt x="96955" y="26563"/>
                  </a:cubicBezTo>
                  <a:lnTo>
                    <a:pt x="96955" y="84920"/>
                  </a:lnTo>
                  <a:cubicBezTo>
                    <a:pt x="88906" y="75194"/>
                    <a:pt x="76972" y="68169"/>
                    <a:pt x="61984" y="68169"/>
                  </a:cubicBezTo>
                  <a:cubicBezTo>
                    <a:pt x="29234" y="68169"/>
                    <a:pt x="91" y="94646"/>
                    <a:pt x="91" y="129498"/>
                  </a:cubicBezTo>
                  <a:cubicBezTo>
                    <a:pt x="91" y="163809"/>
                    <a:pt x="27291" y="190556"/>
                    <a:pt x="58931" y="190556"/>
                  </a:cubicBezTo>
                  <a:cubicBezTo>
                    <a:pt x="76694" y="190556"/>
                    <a:pt x="89184" y="181370"/>
                    <a:pt x="96122" y="172725"/>
                  </a:cubicBezTo>
                  <a:close/>
                  <a:moveTo>
                    <a:pt x="96122" y="100319"/>
                  </a:moveTo>
                  <a:lnTo>
                    <a:pt x="96122" y="155704"/>
                  </a:lnTo>
                  <a:cubicBezTo>
                    <a:pt x="96122" y="160567"/>
                    <a:pt x="96122" y="161108"/>
                    <a:pt x="93069" y="165700"/>
                  </a:cubicBezTo>
                  <a:cubicBezTo>
                    <a:pt x="84743" y="178669"/>
                    <a:pt x="72253" y="184612"/>
                    <a:pt x="60319" y="184612"/>
                  </a:cubicBezTo>
                  <a:cubicBezTo>
                    <a:pt x="47829" y="184612"/>
                    <a:pt x="37838" y="177588"/>
                    <a:pt x="31176" y="167321"/>
                  </a:cubicBezTo>
                  <a:cubicBezTo>
                    <a:pt x="23960" y="156244"/>
                    <a:pt x="23128" y="140845"/>
                    <a:pt x="23128" y="129768"/>
                  </a:cubicBezTo>
                  <a:cubicBezTo>
                    <a:pt x="23128" y="119772"/>
                    <a:pt x="23683" y="103561"/>
                    <a:pt x="31732" y="91404"/>
                  </a:cubicBezTo>
                  <a:cubicBezTo>
                    <a:pt x="37560" y="83029"/>
                    <a:pt x="48107" y="74113"/>
                    <a:pt x="63094" y="74113"/>
                  </a:cubicBezTo>
                  <a:cubicBezTo>
                    <a:pt x="72808" y="74113"/>
                    <a:pt x="84465" y="78166"/>
                    <a:pt x="93069" y="90323"/>
                  </a:cubicBezTo>
                  <a:cubicBezTo>
                    <a:pt x="96122" y="94916"/>
                    <a:pt x="96122" y="95456"/>
                    <a:pt x="96122" y="10031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6" name="Freeform 7675">
              <a:extLst>
                <a:ext uri="{FF2B5EF4-FFF2-40B4-BE49-F238E27FC236}">
                  <a16:creationId xmlns:a16="http://schemas.microsoft.com/office/drawing/2014/main" id="{DFC6DFF7-0277-D1E5-934C-B0901A1F2923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5334808" y="4769436"/>
              <a:ext cx="122953" cy="124007"/>
            </a:xfrm>
            <a:custGeom>
              <a:avLst/>
              <a:gdLst>
                <a:gd name="connsiteX0" fmla="*/ 123053 w 122953"/>
                <a:gd name="connsiteY0" fmla="*/ 63306 h 124007"/>
                <a:gd name="connsiteX1" fmla="*/ 61715 w 122953"/>
                <a:gd name="connsiteY1" fmla="*/ 87 h 124007"/>
                <a:gd name="connsiteX2" fmla="*/ 100 w 122953"/>
                <a:gd name="connsiteY2" fmla="*/ 63306 h 124007"/>
                <a:gd name="connsiteX3" fmla="*/ 61438 w 122953"/>
                <a:gd name="connsiteY3" fmla="*/ 124094 h 124007"/>
                <a:gd name="connsiteX4" fmla="*/ 123053 w 122953"/>
                <a:gd name="connsiteY4" fmla="*/ 63306 h 124007"/>
                <a:gd name="connsiteX5" fmla="*/ 61715 w 122953"/>
                <a:gd name="connsiteY5" fmla="*/ 117340 h 124007"/>
                <a:gd name="connsiteX6" fmla="*/ 30075 w 122953"/>
                <a:gd name="connsiteY6" fmla="*/ 99239 h 124007"/>
                <a:gd name="connsiteX7" fmla="*/ 23136 w 122953"/>
                <a:gd name="connsiteY7" fmla="*/ 61145 h 124007"/>
                <a:gd name="connsiteX8" fmla="*/ 29798 w 122953"/>
                <a:gd name="connsiteY8" fmla="*/ 24132 h 124007"/>
                <a:gd name="connsiteX9" fmla="*/ 61438 w 122953"/>
                <a:gd name="connsiteY9" fmla="*/ 6030 h 124007"/>
                <a:gd name="connsiteX10" fmla="*/ 92801 w 122953"/>
                <a:gd name="connsiteY10" fmla="*/ 23591 h 124007"/>
                <a:gd name="connsiteX11" fmla="*/ 100017 w 122953"/>
                <a:gd name="connsiteY11" fmla="*/ 61145 h 124007"/>
                <a:gd name="connsiteX12" fmla="*/ 93911 w 122953"/>
                <a:gd name="connsiteY12" fmla="*/ 97348 h 124007"/>
                <a:gd name="connsiteX13" fmla="*/ 61715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53" y="63306"/>
                  </a:moveTo>
                  <a:cubicBezTo>
                    <a:pt x="123053" y="28725"/>
                    <a:pt x="95299" y="87"/>
                    <a:pt x="61715" y="87"/>
                  </a:cubicBezTo>
                  <a:cubicBezTo>
                    <a:pt x="27022" y="87"/>
                    <a:pt x="100" y="29535"/>
                    <a:pt x="100" y="63306"/>
                  </a:cubicBezTo>
                  <a:cubicBezTo>
                    <a:pt x="100" y="98158"/>
                    <a:pt x="28965" y="124094"/>
                    <a:pt x="61438" y="124094"/>
                  </a:cubicBezTo>
                  <a:cubicBezTo>
                    <a:pt x="95021" y="124094"/>
                    <a:pt x="123053" y="97618"/>
                    <a:pt x="123053" y="63306"/>
                  </a:cubicBezTo>
                  <a:close/>
                  <a:moveTo>
                    <a:pt x="61715" y="117340"/>
                  </a:moveTo>
                  <a:cubicBezTo>
                    <a:pt x="49781" y="117340"/>
                    <a:pt x="37569" y="111667"/>
                    <a:pt x="30075" y="99239"/>
                  </a:cubicBezTo>
                  <a:cubicBezTo>
                    <a:pt x="23136" y="87351"/>
                    <a:pt x="23136" y="70871"/>
                    <a:pt x="23136" y="61145"/>
                  </a:cubicBezTo>
                  <a:cubicBezTo>
                    <a:pt x="23136" y="50608"/>
                    <a:pt x="23136" y="36019"/>
                    <a:pt x="29798" y="24132"/>
                  </a:cubicBezTo>
                  <a:cubicBezTo>
                    <a:pt x="37291" y="11704"/>
                    <a:pt x="50336" y="6030"/>
                    <a:pt x="61438" y="6030"/>
                  </a:cubicBezTo>
                  <a:cubicBezTo>
                    <a:pt x="73650" y="6030"/>
                    <a:pt x="85585" y="11974"/>
                    <a:pt x="92801" y="23591"/>
                  </a:cubicBezTo>
                  <a:cubicBezTo>
                    <a:pt x="100017" y="35209"/>
                    <a:pt x="100017" y="50879"/>
                    <a:pt x="100017" y="61145"/>
                  </a:cubicBezTo>
                  <a:cubicBezTo>
                    <a:pt x="100017" y="70871"/>
                    <a:pt x="100017" y="85460"/>
                    <a:pt x="93911" y="97348"/>
                  </a:cubicBezTo>
                  <a:cubicBezTo>
                    <a:pt x="87805" y="109505"/>
                    <a:pt x="75593" y="117340"/>
                    <a:pt x="61715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7" name="Freeform 7676">
              <a:extLst>
                <a:ext uri="{FF2B5EF4-FFF2-40B4-BE49-F238E27FC236}">
                  <a16:creationId xmlns:a16="http://schemas.microsoft.com/office/drawing/2014/main" id="{A760D85F-8005-8C4E-39F3-97F1A52C4ADA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5473582" y="4771057"/>
              <a:ext cx="136830" cy="171827"/>
            </a:xfrm>
            <a:custGeom>
              <a:avLst/>
              <a:gdLst>
                <a:gd name="connsiteX0" fmla="*/ 40072 w 136830"/>
                <a:gd name="connsiteY0" fmla="*/ 17918 h 171827"/>
                <a:gd name="connsiteX1" fmla="*/ 40072 w 136830"/>
                <a:gd name="connsiteY1" fmla="*/ 87 h 171827"/>
                <a:gd name="connsiteX2" fmla="*/ 105 w 136830"/>
                <a:gd name="connsiteY2" fmla="*/ 3059 h 171827"/>
                <a:gd name="connsiteX3" fmla="*/ 105 w 136830"/>
                <a:gd name="connsiteY3" fmla="*/ 11434 h 171827"/>
                <a:gd name="connsiteX4" fmla="*/ 21754 w 136830"/>
                <a:gd name="connsiteY4" fmla="*/ 24942 h 171827"/>
                <a:gd name="connsiteX5" fmla="*/ 21754 w 136830"/>
                <a:gd name="connsiteY5" fmla="*/ 151381 h 171827"/>
                <a:gd name="connsiteX6" fmla="*/ 105 w 136830"/>
                <a:gd name="connsiteY6" fmla="*/ 163539 h 171827"/>
                <a:gd name="connsiteX7" fmla="*/ 105 w 136830"/>
                <a:gd name="connsiteY7" fmla="*/ 171914 h 171827"/>
                <a:gd name="connsiteX8" fmla="*/ 31190 w 136830"/>
                <a:gd name="connsiteY8" fmla="*/ 171104 h 171827"/>
                <a:gd name="connsiteX9" fmla="*/ 62553 w 136830"/>
                <a:gd name="connsiteY9" fmla="*/ 171914 h 171827"/>
                <a:gd name="connsiteX10" fmla="*/ 62553 w 136830"/>
                <a:gd name="connsiteY10" fmla="*/ 163539 h 171827"/>
                <a:gd name="connsiteX11" fmla="*/ 40904 w 136830"/>
                <a:gd name="connsiteY11" fmla="*/ 151381 h 171827"/>
                <a:gd name="connsiteX12" fmla="*/ 40904 w 136830"/>
                <a:gd name="connsiteY12" fmla="*/ 105993 h 171827"/>
                <a:gd name="connsiteX13" fmla="*/ 40904 w 136830"/>
                <a:gd name="connsiteY13" fmla="*/ 103561 h 171827"/>
                <a:gd name="connsiteX14" fmla="*/ 75043 w 136830"/>
                <a:gd name="connsiteY14" fmla="*/ 122473 h 171827"/>
                <a:gd name="connsiteX15" fmla="*/ 136936 w 136830"/>
                <a:gd name="connsiteY15" fmla="*/ 61145 h 171827"/>
                <a:gd name="connsiteX16" fmla="*/ 78928 w 136830"/>
                <a:gd name="connsiteY16" fmla="*/ 87 h 171827"/>
                <a:gd name="connsiteX17" fmla="*/ 40072 w 136830"/>
                <a:gd name="connsiteY17" fmla="*/ 17918 h 171827"/>
                <a:gd name="connsiteX18" fmla="*/ 40904 w 136830"/>
                <a:gd name="connsiteY18" fmla="*/ 88702 h 171827"/>
                <a:gd name="connsiteX19" fmla="*/ 40904 w 136830"/>
                <a:gd name="connsiteY19" fmla="*/ 28454 h 171827"/>
                <a:gd name="connsiteX20" fmla="*/ 76708 w 136830"/>
                <a:gd name="connsiteY20" fmla="*/ 6841 h 171827"/>
                <a:gd name="connsiteX21" fmla="*/ 113899 w 136830"/>
                <a:gd name="connsiteY21" fmla="*/ 61145 h 171827"/>
                <a:gd name="connsiteX22" fmla="*/ 73933 w 136830"/>
                <a:gd name="connsiteY22" fmla="*/ 116530 h 171827"/>
                <a:gd name="connsiteX23" fmla="*/ 44790 w 136830"/>
                <a:gd name="connsiteY23" fmla="*/ 100049 h 171827"/>
                <a:gd name="connsiteX24" fmla="*/ 40904 w 136830"/>
                <a:gd name="connsiteY24" fmla="*/ 88702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72" y="17918"/>
                  </a:moveTo>
                  <a:lnTo>
                    <a:pt x="40072" y="87"/>
                  </a:lnTo>
                  <a:lnTo>
                    <a:pt x="105" y="3059"/>
                  </a:lnTo>
                  <a:lnTo>
                    <a:pt x="105" y="11434"/>
                  </a:lnTo>
                  <a:cubicBezTo>
                    <a:pt x="19811" y="11434"/>
                    <a:pt x="21754" y="13055"/>
                    <a:pt x="21754" y="24942"/>
                  </a:cubicBezTo>
                  <a:lnTo>
                    <a:pt x="21754" y="151381"/>
                  </a:lnTo>
                  <a:cubicBezTo>
                    <a:pt x="21754" y="163539"/>
                    <a:pt x="18701" y="163539"/>
                    <a:pt x="105" y="163539"/>
                  </a:cubicBezTo>
                  <a:lnTo>
                    <a:pt x="105" y="171914"/>
                  </a:lnTo>
                  <a:cubicBezTo>
                    <a:pt x="9542" y="171644"/>
                    <a:pt x="23974" y="171104"/>
                    <a:pt x="31190" y="171104"/>
                  </a:cubicBezTo>
                  <a:cubicBezTo>
                    <a:pt x="38684" y="171104"/>
                    <a:pt x="52839" y="171644"/>
                    <a:pt x="62553" y="171914"/>
                  </a:cubicBezTo>
                  <a:lnTo>
                    <a:pt x="62553" y="163539"/>
                  </a:lnTo>
                  <a:cubicBezTo>
                    <a:pt x="43957" y="163539"/>
                    <a:pt x="40904" y="163539"/>
                    <a:pt x="40904" y="151381"/>
                  </a:cubicBezTo>
                  <a:lnTo>
                    <a:pt x="40904" y="105993"/>
                  </a:lnTo>
                  <a:lnTo>
                    <a:pt x="40904" y="103561"/>
                  </a:lnTo>
                  <a:cubicBezTo>
                    <a:pt x="42292" y="107884"/>
                    <a:pt x="53949" y="122473"/>
                    <a:pt x="75043" y="122473"/>
                  </a:cubicBezTo>
                  <a:cubicBezTo>
                    <a:pt x="108071" y="122473"/>
                    <a:pt x="136936" y="95997"/>
                    <a:pt x="136936" y="61145"/>
                  </a:cubicBezTo>
                  <a:cubicBezTo>
                    <a:pt x="136936" y="26833"/>
                    <a:pt x="110014" y="87"/>
                    <a:pt x="78928" y="87"/>
                  </a:cubicBezTo>
                  <a:cubicBezTo>
                    <a:pt x="57280" y="87"/>
                    <a:pt x="45623" y="11974"/>
                    <a:pt x="40072" y="17918"/>
                  </a:cubicBezTo>
                  <a:close/>
                  <a:moveTo>
                    <a:pt x="40904" y="88702"/>
                  </a:moveTo>
                  <a:lnTo>
                    <a:pt x="40904" y="28454"/>
                  </a:lnTo>
                  <a:cubicBezTo>
                    <a:pt x="48953" y="14676"/>
                    <a:pt x="62553" y="6841"/>
                    <a:pt x="76708" y="6841"/>
                  </a:cubicBezTo>
                  <a:cubicBezTo>
                    <a:pt x="96969" y="6841"/>
                    <a:pt x="113899" y="30616"/>
                    <a:pt x="113899" y="61145"/>
                  </a:cubicBezTo>
                  <a:cubicBezTo>
                    <a:pt x="113899" y="93835"/>
                    <a:pt x="94471" y="116530"/>
                    <a:pt x="73933" y="116530"/>
                  </a:cubicBezTo>
                  <a:cubicBezTo>
                    <a:pt x="62831" y="116530"/>
                    <a:pt x="52284" y="111126"/>
                    <a:pt x="44790" y="100049"/>
                  </a:cubicBezTo>
                  <a:cubicBezTo>
                    <a:pt x="40904" y="94376"/>
                    <a:pt x="40904" y="94106"/>
                    <a:pt x="40904" y="887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8" name="Freeform 7677">
              <a:extLst>
                <a:ext uri="{FF2B5EF4-FFF2-40B4-BE49-F238E27FC236}">
                  <a16:creationId xmlns:a16="http://schemas.microsoft.com/office/drawing/2014/main" id="{BEB39467-C5A5-87AF-F636-180492FB4728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5625278" y="4724318"/>
              <a:ext cx="86872" cy="169125"/>
            </a:xfrm>
            <a:custGeom>
              <a:avLst/>
              <a:gdLst>
                <a:gd name="connsiteX0" fmla="*/ 42853 w 86872"/>
                <a:gd name="connsiteY0" fmla="*/ 58173 h 169125"/>
                <a:gd name="connsiteX1" fmla="*/ 82542 w 86872"/>
                <a:gd name="connsiteY1" fmla="*/ 58173 h 169125"/>
                <a:gd name="connsiteX2" fmla="*/ 82542 w 86872"/>
                <a:gd name="connsiteY2" fmla="*/ 49798 h 169125"/>
                <a:gd name="connsiteX3" fmla="*/ 42853 w 86872"/>
                <a:gd name="connsiteY3" fmla="*/ 49798 h 169125"/>
                <a:gd name="connsiteX4" fmla="*/ 42853 w 86872"/>
                <a:gd name="connsiteY4" fmla="*/ 87 h 169125"/>
                <a:gd name="connsiteX5" fmla="*/ 35914 w 86872"/>
                <a:gd name="connsiteY5" fmla="*/ 87 h 169125"/>
                <a:gd name="connsiteX6" fmla="*/ 111 w 86872"/>
                <a:gd name="connsiteY6" fmla="*/ 52229 h 169125"/>
                <a:gd name="connsiteX7" fmla="*/ 111 w 86872"/>
                <a:gd name="connsiteY7" fmla="*/ 58173 h 169125"/>
                <a:gd name="connsiteX8" fmla="*/ 23702 w 86872"/>
                <a:gd name="connsiteY8" fmla="*/ 58173 h 169125"/>
                <a:gd name="connsiteX9" fmla="*/ 23702 w 86872"/>
                <a:gd name="connsiteY9" fmla="*/ 132740 h 169125"/>
                <a:gd name="connsiteX10" fmla="*/ 59506 w 86872"/>
                <a:gd name="connsiteY10" fmla="*/ 169213 h 169125"/>
                <a:gd name="connsiteX11" fmla="*/ 86983 w 86872"/>
                <a:gd name="connsiteY11" fmla="*/ 132740 h 169125"/>
                <a:gd name="connsiteX12" fmla="*/ 86983 w 86872"/>
                <a:gd name="connsiteY12" fmla="*/ 117340 h 169125"/>
                <a:gd name="connsiteX13" fmla="*/ 80044 w 86872"/>
                <a:gd name="connsiteY13" fmla="*/ 117340 h 169125"/>
                <a:gd name="connsiteX14" fmla="*/ 80044 w 86872"/>
                <a:gd name="connsiteY14" fmla="*/ 132199 h 169125"/>
                <a:gd name="connsiteX15" fmla="*/ 61448 w 86872"/>
                <a:gd name="connsiteY15" fmla="*/ 162458 h 169125"/>
                <a:gd name="connsiteX16" fmla="*/ 42853 w 86872"/>
                <a:gd name="connsiteY16" fmla="*/ 133280 h 169125"/>
                <a:gd name="connsiteX17" fmla="*/ 42853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53" y="58173"/>
                  </a:moveTo>
                  <a:lnTo>
                    <a:pt x="82542" y="58173"/>
                  </a:lnTo>
                  <a:lnTo>
                    <a:pt x="82542" y="49798"/>
                  </a:lnTo>
                  <a:lnTo>
                    <a:pt x="42853" y="49798"/>
                  </a:lnTo>
                  <a:lnTo>
                    <a:pt x="42853" y="87"/>
                  </a:lnTo>
                  <a:lnTo>
                    <a:pt x="35914" y="87"/>
                  </a:lnTo>
                  <a:cubicBezTo>
                    <a:pt x="35637" y="22241"/>
                    <a:pt x="27310" y="51149"/>
                    <a:pt x="111" y="52229"/>
                  </a:cubicBezTo>
                  <a:lnTo>
                    <a:pt x="111" y="58173"/>
                  </a:lnTo>
                  <a:lnTo>
                    <a:pt x="23702" y="58173"/>
                  </a:lnTo>
                  <a:lnTo>
                    <a:pt x="23702" y="132740"/>
                  </a:lnTo>
                  <a:cubicBezTo>
                    <a:pt x="23702" y="165971"/>
                    <a:pt x="49514" y="169213"/>
                    <a:pt x="59506" y="169213"/>
                  </a:cubicBezTo>
                  <a:cubicBezTo>
                    <a:pt x="79211" y="169213"/>
                    <a:pt x="86983" y="150031"/>
                    <a:pt x="86983" y="132740"/>
                  </a:cubicBezTo>
                  <a:lnTo>
                    <a:pt x="86983" y="117340"/>
                  </a:lnTo>
                  <a:lnTo>
                    <a:pt x="80044" y="117340"/>
                  </a:lnTo>
                  <a:lnTo>
                    <a:pt x="80044" y="132199"/>
                  </a:lnTo>
                  <a:cubicBezTo>
                    <a:pt x="80044" y="152192"/>
                    <a:pt x="71718" y="162458"/>
                    <a:pt x="61448" y="162458"/>
                  </a:cubicBezTo>
                  <a:cubicBezTo>
                    <a:pt x="42853" y="162458"/>
                    <a:pt x="42853" y="137873"/>
                    <a:pt x="42853" y="133280"/>
                  </a:cubicBezTo>
                  <a:lnTo>
                    <a:pt x="42853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9" name="Freeform 7678">
              <a:extLst>
                <a:ext uri="{FF2B5EF4-FFF2-40B4-BE49-F238E27FC236}">
                  <a16:creationId xmlns:a16="http://schemas.microsoft.com/office/drawing/2014/main" id="{F68F65AA-6467-F587-F2D1-4558FA6288D0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5737098" y="4709728"/>
              <a:ext cx="59395" cy="180743"/>
            </a:xfrm>
            <a:custGeom>
              <a:avLst/>
              <a:gdLst>
                <a:gd name="connsiteX0" fmla="*/ 40081 w 59395"/>
                <a:gd name="connsiteY0" fmla="*/ 61415 h 180743"/>
                <a:gd name="connsiteX1" fmla="*/ 1225 w 59395"/>
                <a:gd name="connsiteY1" fmla="*/ 64387 h 180743"/>
                <a:gd name="connsiteX2" fmla="*/ 1225 w 59395"/>
                <a:gd name="connsiteY2" fmla="*/ 72762 h 180743"/>
                <a:gd name="connsiteX3" fmla="*/ 21763 w 59395"/>
                <a:gd name="connsiteY3" fmla="*/ 87622 h 180743"/>
                <a:gd name="connsiteX4" fmla="*/ 21763 w 59395"/>
                <a:gd name="connsiteY4" fmla="*/ 160297 h 180743"/>
                <a:gd name="connsiteX5" fmla="*/ 114 w 59395"/>
                <a:gd name="connsiteY5" fmla="*/ 172455 h 180743"/>
                <a:gd name="connsiteX6" fmla="*/ 114 w 59395"/>
                <a:gd name="connsiteY6" fmla="*/ 180830 h 180743"/>
                <a:gd name="connsiteX7" fmla="*/ 30645 w 59395"/>
                <a:gd name="connsiteY7" fmla="*/ 180019 h 180743"/>
                <a:gd name="connsiteX8" fmla="*/ 59509 w 59395"/>
                <a:gd name="connsiteY8" fmla="*/ 180830 h 180743"/>
                <a:gd name="connsiteX9" fmla="*/ 59509 w 59395"/>
                <a:gd name="connsiteY9" fmla="*/ 172455 h 180743"/>
                <a:gd name="connsiteX10" fmla="*/ 40081 w 59395"/>
                <a:gd name="connsiteY10" fmla="*/ 160567 h 180743"/>
                <a:gd name="connsiteX11" fmla="*/ 40081 w 59395"/>
                <a:gd name="connsiteY11" fmla="*/ 61415 h 180743"/>
                <a:gd name="connsiteX12" fmla="*/ 41191 w 59395"/>
                <a:gd name="connsiteY12" fmla="*/ 14406 h 180743"/>
                <a:gd name="connsiteX13" fmla="*/ 26481 w 59395"/>
                <a:gd name="connsiteY13" fmla="*/ 87 h 180743"/>
                <a:gd name="connsiteX14" fmla="*/ 11771 w 59395"/>
                <a:gd name="connsiteY14" fmla="*/ 14406 h 180743"/>
                <a:gd name="connsiteX15" fmla="*/ 26481 w 59395"/>
                <a:gd name="connsiteY15" fmla="*/ 28725 h 180743"/>
                <a:gd name="connsiteX16" fmla="*/ 41191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81" y="61415"/>
                  </a:moveTo>
                  <a:lnTo>
                    <a:pt x="1225" y="64387"/>
                  </a:lnTo>
                  <a:lnTo>
                    <a:pt x="1225" y="72762"/>
                  </a:lnTo>
                  <a:cubicBezTo>
                    <a:pt x="19265" y="72762"/>
                    <a:pt x="21763" y="74383"/>
                    <a:pt x="21763" y="87622"/>
                  </a:cubicBezTo>
                  <a:lnTo>
                    <a:pt x="21763" y="160297"/>
                  </a:lnTo>
                  <a:cubicBezTo>
                    <a:pt x="21763" y="172455"/>
                    <a:pt x="18710" y="172455"/>
                    <a:pt x="114" y="172455"/>
                  </a:cubicBezTo>
                  <a:lnTo>
                    <a:pt x="114" y="180830"/>
                  </a:lnTo>
                  <a:cubicBezTo>
                    <a:pt x="8996" y="180560"/>
                    <a:pt x="23983" y="180019"/>
                    <a:pt x="30645" y="180019"/>
                  </a:cubicBezTo>
                  <a:cubicBezTo>
                    <a:pt x="40359" y="180019"/>
                    <a:pt x="50073" y="180560"/>
                    <a:pt x="59509" y="180830"/>
                  </a:cubicBezTo>
                  <a:lnTo>
                    <a:pt x="59509" y="172455"/>
                  </a:lnTo>
                  <a:cubicBezTo>
                    <a:pt x="41191" y="172455"/>
                    <a:pt x="40081" y="171104"/>
                    <a:pt x="40081" y="160567"/>
                  </a:cubicBezTo>
                  <a:lnTo>
                    <a:pt x="40081" y="61415"/>
                  </a:lnTo>
                  <a:close/>
                  <a:moveTo>
                    <a:pt x="41191" y="14406"/>
                  </a:moveTo>
                  <a:cubicBezTo>
                    <a:pt x="41191" y="5760"/>
                    <a:pt x="34253" y="87"/>
                    <a:pt x="26481" y="87"/>
                  </a:cubicBezTo>
                  <a:cubicBezTo>
                    <a:pt x="17877" y="87"/>
                    <a:pt x="11771" y="7381"/>
                    <a:pt x="11771" y="14406"/>
                  </a:cubicBezTo>
                  <a:cubicBezTo>
                    <a:pt x="11771" y="21700"/>
                    <a:pt x="17877" y="28725"/>
                    <a:pt x="26481" y="28725"/>
                  </a:cubicBezTo>
                  <a:cubicBezTo>
                    <a:pt x="34253" y="28725"/>
                    <a:pt x="41191" y="23051"/>
                    <a:pt x="41191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0" name="Freeform 7679">
              <a:extLst>
                <a:ext uri="{FF2B5EF4-FFF2-40B4-BE49-F238E27FC236}">
                  <a16:creationId xmlns:a16="http://schemas.microsoft.com/office/drawing/2014/main" id="{765AB874-70E7-E0FC-5BA2-EE733FAFDF2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5813918" y="4771057"/>
              <a:ext cx="216764" cy="119414"/>
            </a:xfrm>
            <a:custGeom>
              <a:avLst/>
              <a:gdLst>
                <a:gd name="connsiteX0" fmla="*/ 21766 w 216764"/>
                <a:gd name="connsiteY0" fmla="*/ 26563 h 119414"/>
                <a:gd name="connsiteX1" fmla="*/ 21766 w 216764"/>
                <a:gd name="connsiteY1" fmla="*/ 98969 h 119414"/>
                <a:gd name="connsiteX2" fmla="*/ 117 w 216764"/>
                <a:gd name="connsiteY2" fmla="*/ 111126 h 119414"/>
                <a:gd name="connsiteX3" fmla="*/ 117 w 216764"/>
                <a:gd name="connsiteY3" fmla="*/ 119501 h 119414"/>
                <a:gd name="connsiteX4" fmla="*/ 31480 w 216764"/>
                <a:gd name="connsiteY4" fmla="*/ 118691 h 119414"/>
                <a:gd name="connsiteX5" fmla="*/ 62565 w 216764"/>
                <a:gd name="connsiteY5" fmla="*/ 119501 h 119414"/>
                <a:gd name="connsiteX6" fmla="*/ 62565 w 216764"/>
                <a:gd name="connsiteY6" fmla="*/ 111126 h 119414"/>
                <a:gd name="connsiteX7" fmla="*/ 40917 w 216764"/>
                <a:gd name="connsiteY7" fmla="*/ 98969 h 119414"/>
                <a:gd name="connsiteX8" fmla="*/ 40917 w 216764"/>
                <a:gd name="connsiteY8" fmla="*/ 49257 h 119414"/>
                <a:gd name="connsiteX9" fmla="*/ 78385 w 216764"/>
                <a:gd name="connsiteY9" fmla="*/ 6030 h 119414"/>
                <a:gd name="connsiteX10" fmla="*/ 98924 w 216764"/>
                <a:gd name="connsiteY10" fmla="*/ 36019 h 119414"/>
                <a:gd name="connsiteX11" fmla="*/ 98924 w 216764"/>
                <a:gd name="connsiteY11" fmla="*/ 98969 h 119414"/>
                <a:gd name="connsiteX12" fmla="*/ 77275 w 216764"/>
                <a:gd name="connsiteY12" fmla="*/ 111126 h 119414"/>
                <a:gd name="connsiteX13" fmla="*/ 77275 w 216764"/>
                <a:gd name="connsiteY13" fmla="*/ 119501 h 119414"/>
                <a:gd name="connsiteX14" fmla="*/ 108638 w 216764"/>
                <a:gd name="connsiteY14" fmla="*/ 118691 h 119414"/>
                <a:gd name="connsiteX15" fmla="*/ 139723 w 216764"/>
                <a:gd name="connsiteY15" fmla="*/ 119501 h 119414"/>
                <a:gd name="connsiteX16" fmla="*/ 139723 w 216764"/>
                <a:gd name="connsiteY16" fmla="*/ 111126 h 119414"/>
                <a:gd name="connsiteX17" fmla="*/ 118075 w 216764"/>
                <a:gd name="connsiteY17" fmla="*/ 98969 h 119414"/>
                <a:gd name="connsiteX18" fmla="*/ 118075 w 216764"/>
                <a:gd name="connsiteY18" fmla="*/ 49257 h 119414"/>
                <a:gd name="connsiteX19" fmla="*/ 155544 w 216764"/>
                <a:gd name="connsiteY19" fmla="*/ 6030 h 119414"/>
                <a:gd name="connsiteX20" fmla="*/ 176082 w 216764"/>
                <a:gd name="connsiteY20" fmla="*/ 36019 h 119414"/>
                <a:gd name="connsiteX21" fmla="*/ 176082 w 216764"/>
                <a:gd name="connsiteY21" fmla="*/ 98969 h 119414"/>
                <a:gd name="connsiteX22" fmla="*/ 154433 w 216764"/>
                <a:gd name="connsiteY22" fmla="*/ 111126 h 119414"/>
                <a:gd name="connsiteX23" fmla="*/ 154433 w 216764"/>
                <a:gd name="connsiteY23" fmla="*/ 119501 h 119414"/>
                <a:gd name="connsiteX24" fmla="*/ 185796 w 216764"/>
                <a:gd name="connsiteY24" fmla="*/ 118691 h 119414"/>
                <a:gd name="connsiteX25" fmla="*/ 216881 w 216764"/>
                <a:gd name="connsiteY25" fmla="*/ 119501 h 119414"/>
                <a:gd name="connsiteX26" fmla="*/ 216881 w 216764"/>
                <a:gd name="connsiteY26" fmla="*/ 111126 h 119414"/>
                <a:gd name="connsiteX27" fmla="*/ 195233 w 216764"/>
                <a:gd name="connsiteY27" fmla="*/ 103021 h 119414"/>
                <a:gd name="connsiteX28" fmla="*/ 195233 w 216764"/>
                <a:gd name="connsiteY28" fmla="*/ 51419 h 119414"/>
                <a:gd name="connsiteX29" fmla="*/ 186629 w 216764"/>
                <a:gd name="connsiteY29" fmla="*/ 10083 h 119414"/>
                <a:gd name="connsiteX30" fmla="*/ 157486 w 216764"/>
                <a:gd name="connsiteY30" fmla="*/ 87 h 119414"/>
                <a:gd name="connsiteX31" fmla="*/ 117242 w 216764"/>
                <a:gd name="connsiteY31" fmla="*/ 26563 h 119414"/>
                <a:gd name="connsiteX32" fmla="*/ 80328 w 216764"/>
                <a:gd name="connsiteY32" fmla="*/ 87 h 119414"/>
                <a:gd name="connsiteX33" fmla="*/ 39251 w 216764"/>
                <a:gd name="connsiteY33" fmla="*/ 28454 h 119414"/>
                <a:gd name="connsiteX34" fmla="*/ 39251 w 216764"/>
                <a:gd name="connsiteY34" fmla="*/ 87 h 119414"/>
                <a:gd name="connsiteX35" fmla="*/ 117 w 216764"/>
                <a:gd name="connsiteY35" fmla="*/ 3059 h 119414"/>
                <a:gd name="connsiteX36" fmla="*/ 117 w 216764"/>
                <a:gd name="connsiteY36" fmla="*/ 11434 h 119414"/>
                <a:gd name="connsiteX37" fmla="*/ 21766 w 216764"/>
                <a:gd name="connsiteY37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66" y="26563"/>
                  </a:moveTo>
                  <a:lnTo>
                    <a:pt x="21766" y="98969"/>
                  </a:lnTo>
                  <a:cubicBezTo>
                    <a:pt x="21766" y="111126"/>
                    <a:pt x="18713" y="111126"/>
                    <a:pt x="117" y="111126"/>
                  </a:cubicBezTo>
                  <a:lnTo>
                    <a:pt x="117" y="119501"/>
                  </a:lnTo>
                  <a:cubicBezTo>
                    <a:pt x="9831" y="119231"/>
                    <a:pt x="23986" y="118691"/>
                    <a:pt x="31480" y="118691"/>
                  </a:cubicBezTo>
                  <a:cubicBezTo>
                    <a:pt x="38696" y="118691"/>
                    <a:pt x="53129" y="119231"/>
                    <a:pt x="62565" y="119501"/>
                  </a:cubicBezTo>
                  <a:lnTo>
                    <a:pt x="62565" y="111126"/>
                  </a:lnTo>
                  <a:cubicBezTo>
                    <a:pt x="43970" y="111126"/>
                    <a:pt x="40917" y="111126"/>
                    <a:pt x="40917" y="98969"/>
                  </a:cubicBezTo>
                  <a:lnTo>
                    <a:pt x="40917" y="49257"/>
                  </a:lnTo>
                  <a:cubicBezTo>
                    <a:pt x="40917" y="21160"/>
                    <a:pt x="60622" y="6030"/>
                    <a:pt x="78385" y="6030"/>
                  </a:cubicBezTo>
                  <a:cubicBezTo>
                    <a:pt x="95871" y="6030"/>
                    <a:pt x="98924" y="20620"/>
                    <a:pt x="98924" y="36019"/>
                  </a:cubicBezTo>
                  <a:lnTo>
                    <a:pt x="98924" y="98969"/>
                  </a:lnTo>
                  <a:cubicBezTo>
                    <a:pt x="98924" y="111126"/>
                    <a:pt x="95871" y="111126"/>
                    <a:pt x="77275" y="111126"/>
                  </a:cubicBezTo>
                  <a:lnTo>
                    <a:pt x="77275" y="119501"/>
                  </a:lnTo>
                  <a:cubicBezTo>
                    <a:pt x="86989" y="119231"/>
                    <a:pt x="101144" y="118691"/>
                    <a:pt x="108638" y="118691"/>
                  </a:cubicBezTo>
                  <a:cubicBezTo>
                    <a:pt x="115854" y="118691"/>
                    <a:pt x="130287" y="119231"/>
                    <a:pt x="139723" y="119501"/>
                  </a:cubicBezTo>
                  <a:lnTo>
                    <a:pt x="139723" y="111126"/>
                  </a:lnTo>
                  <a:cubicBezTo>
                    <a:pt x="121128" y="111126"/>
                    <a:pt x="118075" y="111126"/>
                    <a:pt x="118075" y="98969"/>
                  </a:cubicBezTo>
                  <a:lnTo>
                    <a:pt x="118075" y="49257"/>
                  </a:lnTo>
                  <a:cubicBezTo>
                    <a:pt x="118075" y="21160"/>
                    <a:pt x="137781" y="6030"/>
                    <a:pt x="155544" y="6030"/>
                  </a:cubicBezTo>
                  <a:cubicBezTo>
                    <a:pt x="173029" y="6030"/>
                    <a:pt x="176082" y="20620"/>
                    <a:pt x="176082" y="36019"/>
                  </a:cubicBezTo>
                  <a:lnTo>
                    <a:pt x="176082" y="98969"/>
                  </a:lnTo>
                  <a:cubicBezTo>
                    <a:pt x="176082" y="111126"/>
                    <a:pt x="173029" y="111126"/>
                    <a:pt x="154433" y="111126"/>
                  </a:cubicBezTo>
                  <a:lnTo>
                    <a:pt x="154433" y="119501"/>
                  </a:lnTo>
                  <a:cubicBezTo>
                    <a:pt x="164148" y="119231"/>
                    <a:pt x="178302" y="118691"/>
                    <a:pt x="185796" y="118691"/>
                  </a:cubicBezTo>
                  <a:cubicBezTo>
                    <a:pt x="193012" y="118691"/>
                    <a:pt x="207445" y="119231"/>
                    <a:pt x="216881" y="119501"/>
                  </a:cubicBezTo>
                  <a:lnTo>
                    <a:pt x="216881" y="111126"/>
                  </a:lnTo>
                  <a:cubicBezTo>
                    <a:pt x="202449" y="111126"/>
                    <a:pt x="195510" y="111126"/>
                    <a:pt x="195233" y="103021"/>
                  </a:cubicBezTo>
                  <a:lnTo>
                    <a:pt x="195233" y="51419"/>
                  </a:lnTo>
                  <a:cubicBezTo>
                    <a:pt x="195233" y="28184"/>
                    <a:pt x="195233" y="19809"/>
                    <a:pt x="186629" y="10083"/>
                  </a:cubicBezTo>
                  <a:cubicBezTo>
                    <a:pt x="182743" y="5490"/>
                    <a:pt x="173584" y="87"/>
                    <a:pt x="157486" y="87"/>
                  </a:cubicBezTo>
                  <a:cubicBezTo>
                    <a:pt x="134172" y="87"/>
                    <a:pt x="121960" y="16297"/>
                    <a:pt x="117242" y="26563"/>
                  </a:cubicBezTo>
                  <a:cubicBezTo>
                    <a:pt x="113356" y="3059"/>
                    <a:pt x="92818" y="87"/>
                    <a:pt x="80328" y="87"/>
                  </a:cubicBezTo>
                  <a:cubicBezTo>
                    <a:pt x="60067" y="87"/>
                    <a:pt x="47023" y="11704"/>
                    <a:pt x="39251" y="28454"/>
                  </a:cubicBezTo>
                  <a:lnTo>
                    <a:pt x="39251" y="87"/>
                  </a:lnTo>
                  <a:lnTo>
                    <a:pt x="117" y="3059"/>
                  </a:lnTo>
                  <a:lnTo>
                    <a:pt x="117" y="11434"/>
                  </a:lnTo>
                  <a:cubicBezTo>
                    <a:pt x="19545" y="11434"/>
                    <a:pt x="21766" y="13325"/>
                    <a:pt x="21766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1" name="Freeform 7680">
              <a:extLst>
                <a:ext uri="{FF2B5EF4-FFF2-40B4-BE49-F238E27FC236}">
                  <a16:creationId xmlns:a16="http://schemas.microsoft.com/office/drawing/2014/main" id="{5E169C62-2CF3-0BB7-AF05-DFA4B2DF6978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6045485" y="4709728"/>
              <a:ext cx="59395" cy="180743"/>
            </a:xfrm>
            <a:custGeom>
              <a:avLst/>
              <a:gdLst>
                <a:gd name="connsiteX0" fmla="*/ 40092 w 59395"/>
                <a:gd name="connsiteY0" fmla="*/ 61415 h 180743"/>
                <a:gd name="connsiteX1" fmla="*/ 1236 w 59395"/>
                <a:gd name="connsiteY1" fmla="*/ 64387 h 180743"/>
                <a:gd name="connsiteX2" fmla="*/ 1236 w 59395"/>
                <a:gd name="connsiteY2" fmla="*/ 72762 h 180743"/>
                <a:gd name="connsiteX3" fmla="*/ 21774 w 59395"/>
                <a:gd name="connsiteY3" fmla="*/ 87622 h 180743"/>
                <a:gd name="connsiteX4" fmla="*/ 21774 w 59395"/>
                <a:gd name="connsiteY4" fmla="*/ 160297 h 180743"/>
                <a:gd name="connsiteX5" fmla="*/ 126 w 59395"/>
                <a:gd name="connsiteY5" fmla="*/ 172455 h 180743"/>
                <a:gd name="connsiteX6" fmla="*/ 126 w 59395"/>
                <a:gd name="connsiteY6" fmla="*/ 180830 h 180743"/>
                <a:gd name="connsiteX7" fmla="*/ 30656 w 59395"/>
                <a:gd name="connsiteY7" fmla="*/ 180019 h 180743"/>
                <a:gd name="connsiteX8" fmla="*/ 59521 w 59395"/>
                <a:gd name="connsiteY8" fmla="*/ 180830 h 180743"/>
                <a:gd name="connsiteX9" fmla="*/ 59521 w 59395"/>
                <a:gd name="connsiteY9" fmla="*/ 172455 h 180743"/>
                <a:gd name="connsiteX10" fmla="*/ 40092 w 59395"/>
                <a:gd name="connsiteY10" fmla="*/ 160567 h 180743"/>
                <a:gd name="connsiteX11" fmla="*/ 40092 w 59395"/>
                <a:gd name="connsiteY11" fmla="*/ 61415 h 180743"/>
                <a:gd name="connsiteX12" fmla="*/ 41202 w 59395"/>
                <a:gd name="connsiteY12" fmla="*/ 14406 h 180743"/>
                <a:gd name="connsiteX13" fmla="*/ 26492 w 59395"/>
                <a:gd name="connsiteY13" fmla="*/ 87 h 180743"/>
                <a:gd name="connsiteX14" fmla="*/ 11782 w 59395"/>
                <a:gd name="connsiteY14" fmla="*/ 14406 h 180743"/>
                <a:gd name="connsiteX15" fmla="*/ 26492 w 59395"/>
                <a:gd name="connsiteY15" fmla="*/ 28725 h 180743"/>
                <a:gd name="connsiteX16" fmla="*/ 41202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92" y="61415"/>
                  </a:moveTo>
                  <a:lnTo>
                    <a:pt x="1236" y="64387"/>
                  </a:lnTo>
                  <a:lnTo>
                    <a:pt x="1236" y="72762"/>
                  </a:lnTo>
                  <a:cubicBezTo>
                    <a:pt x="19276" y="72762"/>
                    <a:pt x="21774" y="74383"/>
                    <a:pt x="21774" y="87622"/>
                  </a:cubicBezTo>
                  <a:lnTo>
                    <a:pt x="21774" y="160297"/>
                  </a:lnTo>
                  <a:cubicBezTo>
                    <a:pt x="21774" y="172455"/>
                    <a:pt x="18721" y="172455"/>
                    <a:pt x="126" y="172455"/>
                  </a:cubicBezTo>
                  <a:lnTo>
                    <a:pt x="126" y="180830"/>
                  </a:lnTo>
                  <a:cubicBezTo>
                    <a:pt x="9007" y="180560"/>
                    <a:pt x="23995" y="180019"/>
                    <a:pt x="30656" y="180019"/>
                  </a:cubicBezTo>
                  <a:cubicBezTo>
                    <a:pt x="40370" y="180019"/>
                    <a:pt x="50084" y="180560"/>
                    <a:pt x="59521" y="180830"/>
                  </a:cubicBezTo>
                  <a:lnTo>
                    <a:pt x="59521" y="172455"/>
                  </a:lnTo>
                  <a:cubicBezTo>
                    <a:pt x="41202" y="172455"/>
                    <a:pt x="40092" y="171104"/>
                    <a:pt x="40092" y="160567"/>
                  </a:cubicBezTo>
                  <a:lnTo>
                    <a:pt x="40092" y="61415"/>
                  </a:lnTo>
                  <a:close/>
                  <a:moveTo>
                    <a:pt x="41202" y="14406"/>
                  </a:moveTo>
                  <a:cubicBezTo>
                    <a:pt x="41202" y="5760"/>
                    <a:pt x="34264" y="87"/>
                    <a:pt x="26492" y="87"/>
                  </a:cubicBezTo>
                  <a:cubicBezTo>
                    <a:pt x="17889" y="87"/>
                    <a:pt x="11782" y="7381"/>
                    <a:pt x="11782" y="14406"/>
                  </a:cubicBezTo>
                  <a:cubicBezTo>
                    <a:pt x="11782" y="21700"/>
                    <a:pt x="17889" y="28725"/>
                    <a:pt x="26492" y="28725"/>
                  </a:cubicBezTo>
                  <a:cubicBezTo>
                    <a:pt x="34264" y="28725"/>
                    <a:pt x="41202" y="23051"/>
                    <a:pt x="41202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2" name="Freeform 7681">
              <a:extLst>
                <a:ext uri="{FF2B5EF4-FFF2-40B4-BE49-F238E27FC236}">
                  <a16:creationId xmlns:a16="http://schemas.microsoft.com/office/drawing/2014/main" id="{3EFBE044-C4CB-EBD3-196A-103C94041FAB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6121194" y="4774029"/>
              <a:ext cx="103525" cy="116442"/>
            </a:xfrm>
            <a:custGeom>
              <a:avLst/>
              <a:gdLst>
                <a:gd name="connsiteX0" fmla="*/ 100600 w 103525"/>
                <a:gd name="connsiteY0" fmla="*/ 8192 h 116442"/>
                <a:gd name="connsiteX1" fmla="*/ 103098 w 103525"/>
                <a:gd name="connsiteY1" fmla="*/ 3599 h 116442"/>
                <a:gd name="connsiteX2" fmla="*/ 95882 w 103525"/>
                <a:gd name="connsiteY2" fmla="*/ 87 h 116442"/>
                <a:gd name="connsiteX3" fmla="*/ 7067 w 103525"/>
                <a:gd name="connsiteY3" fmla="*/ 87 h 116442"/>
                <a:gd name="connsiteX4" fmla="*/ 4014 w 103525"/>
                <a:gd name="connsiteY4" fmla="*/ 43584 h 116442"/>
                <a:gd name="connsiteX5" fmla="*/ 10953 w 103525"/>
                <a:gd name="connsiteY5" fmla="*/ 43584 h 116442"/>
                <a:gd name="connsiteX6" fmla="*/ 48421 w 103525"/>
                <a:gd name="connsiteY6" fmla="*/ 6030 h 116442"/>
                <a:gd name="connsiteX7" fmla="*/ 80062 w 103525"/>
                <a:gd name="connsiteY7" fmla="*/ 6030 h 116442"/>
                <a:gd name="connsiteX8" fmla="*/ 2626 w 103525"/>
                <a:gd name="connsiteY8" fmla="*/ 107884 h 116442"/>
                <a:gd name="connsiteX9" fmla="*/ 128 w 103525"/>
                <a:gd name="connsiteY9" fmla="*/ 112747 h 116442"/>
                <a:gd name="connsiteX10" fmla="*/ 7345 w 103525"/>
                <a:gd name="connsiteY10" fmla="*/ 116530 h 116442"/>
                <a:gd name="connsiteX11" fmla="*/ 98935 w 103525"/>
                <a:gd name="connsiteY11" fmla="*/ 116530 h 116442"/>
                <a:gd name="connsiteX12" fmla="*/ 103653 w 103525"/>
                <a:gd name="connsiteY12" fmla="*/ 66008 h 116442"/>
                <a:gd name="connsiteX13" fmla="*/ 96715 w 103525"/>
                <a:gd name="connsiteY13" fmla="*/ 66008 h 116442"/>
                <a:gd name="connsiteX14" fmla="*/ 56193 w 103525"/>
                <a:gd name="connsiteY14" fmla="*/ 109775 h 116442"/>
                <a:gd name="connsiteX15" fmla="*/ 23442 w 103525"/>
                <a:gd name="connsiteY15" fmla="*/ 109775 h 116442"/>
                <a:gd name="connsiteX16" fmla="*/ 100600 w 103525"/>
                <a:gd name="connsiteY16" fmla="*/ 8192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525" h="116442">
                  <a:moveTo>
                    <a:pt x="100600" y="8192"/>
                  </a:moveTo>
                  <a:cubicBezTo>
                    <a:pt x="103098" y="5220"/>
                    <a:pt x="103098" y="4680"/>
                    <a:pt x="103098" y="3599"/>
                  </a:cubicBezTo>
                  <a:cubicBezTo>
                    <a:pt x="103098" y="87"/>
                    <a:pt x="100878" y="87"/>
                    <a:pt x="95882" y="87"/>
                  </a:cubicBezTo>
                  <a:lnTo>
                    <a:pt x="7067" y="87"/>
                  </a:lnTo>
                  <a:lnTo>
                    <a:pt x="4014" y="43584"/>
                  </a:lnTo>
                  <a:lnTo>
                    <a:pt x="10953" y="43584"/>
                  </a:lnTo>
                  <a:cubicBezTo>
                    <a:pt x="12618" y="16027"/>
                    <a:pt x="17891" y="6030"/>
                    <a:pt x="48421" y="6030"/>
                  </a:cubicBezTo>
                  <a:lnTo>
                    <a:pt x="80062" y="6030"/>
                  </a:lnTo>
                  <a:lnTo>
                    <a:pt x="2626" y="107884"/>
                  </a:lnTo>
                  <a:cubicBezTo>
                    <a:pt x="128" y="110856"/>
                    <a:pt x="128" y="111396"/>
                    <a:pt x="128" y="112747"/>
                  </a:cubicBezTo>
                  <a:cubicBezTo>
                    <a:pt x="128" y="116530"/>
                    <a:pt x="2071" y="116530"/>
                    <a:pt x="7345" y="116530"/>
                  </a:cubicBezTo>
                  <a:lnTo>
                    <a:pt x="98935" y="116530"/>
                  </a:lnTo>
                  <a:lnTo>
                    <a:pt x="103653" y="66008"/>
                  </a:lnTo>
                  <a:lnTo>
                    <a:pt x="96715" y="66008"/>
                  </a:lnTo>
                  <a:cubicBezTo>
                    <a:pt x="94217" y="97888"/>
                    <a:pt x="88388" y="109775"/>
                    <a:pt x="56193" y="109775"/>
                  </a:cubicBezTo>
                  <a:lnTo>
                    <a:pt x="23442" y="109775"/>
                  </a:lnTo>
                  <a:lnTo>
                    <a:pt x="100600" y="819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3" name="Freeform 7682">
              <a:extLst>
                <a:ext uri="{FF2B5EF4-FFF2-40B4-BE49-F238E27FC236}">
                  <a16:creationId xmlns:a16="http://schemas.microsoft.com/office/drawing/2014/main" id="{53483F6F-ACDC-7274-655E-F56323A75DBA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6248434" y="4769436"/>
              <a:ext cx="125173" cy="124007"/>
            </a:xfrm>
            <a:custGeom>
              <a:avLst/>
              <a:gdLst>
                <a:gd name="connsiteX0" fmla="*/ 80899 w 125173"/>
                <a:gd name="connsiteY0" fmla="*/ 100590 h 124007"/>
                <a:gd name="connsiteX1" fmla="*/ 102548 w 125173"/>
                <a:gd name="connsiteY1" fmla="*/ 122744 h 124007"/>
                <a:gd name="connsiteX2" fmla="*/ 125306 w 125173"/>
                <a:gd name="connsiteY2" fmla="*/ 97077 h 124007"/>
                <a:gd name="connsiteX3" fmla="*/ 125306 w 125173"/>
                <a:gd name="connsiteY3" fmla="*/ 81948 h 124007"/>
                <a:gd name="connsiteX4" fmla="*/ 118368 w 125173"/>
                <a:gd name="connsiteY4" fmla="*/ 81948 h 124007"/>
                <a:gd name="connsiteX5" fmla="*/ 118368 w 125173"/>
                <a:gd name="connsiteY5" fmla="*/ 97077 h 124007"/>
                <a:gd name="connsiteX6" fmla="*/ 108376 w 125173"/>
                <a:gd name="connsiteY6" fmla="*/ 114368 h 124007"/>
                <a:gd name="connsiteX7" fmla="*/ 98107 w 125173"/>
                <a:gd name="connsiteY7" fmla="*/ 100860 h 124007"/>
                <a:gd name="connsiteX8" fmla="*/ 98107 w 125173"/>
                <a:gd name="connsiteY8" fmla="*/ 46826 h 124007"/>
                <a:gd name="connsiteX9" fmla="*/ 88115 w 125173"/>
                <a:gd name="connsiteY9" fmla="*/ 14946 h 124007"/>
                <a:gd name="connsiteX10" fmla="*/ 50091 w 125173"/>
                <a:gd name="connsiteY10" fmla="*/ 87 h 124007"/>
                <a:gd name="connsiteX11" fmla="*/ 8182 w 125173"/>
                <a:gd name="connsiteY11" fmla="*/ 30616 h 124007"/>
                <a:gd name="connsiteX12" fmla="*/ 20949 w 125173"/>
                <a:gd name="connsiteY12" fmla="*/ 43314 h 124007"/>
                <a:gd name="connsiteX13" fmla="*/ 33716 w 125173"/>
                <a:gd name="connsiteY13" fmla="*/ 30886 h 124007"/>
                <a:gd name="connsiteX14" fmla="*/ 19561 w 125173"/>
                <a:gd name="connsiteY14" fmla="*/ 18458 h 124007"/>
                <a:gd name="connsiteX15" fmla="*/ 49536 w 125173"/>
                <a:gd name="connsiteY15" fmla="*/ 6030 h 124007"/>
                <a:gd name="connsiteX16" fmla="*/ 78956 w 125173"/>
                <a:gd name="connsiteY16" fmla="*/ 40612 h 124007"/>
                <a:gd name="connsiteX17" fmla="*/ 78956 w 125173"/>
                <a:gd name="connsiteY17" fmla="*/ 50608 h 124007"/>
                <a:gd name="connsiteX18" fmla="*/ 27887 w 125173"/>
                <a:gd name="connsiteY18" fmla="*/ 60334 h 124007"/>
                <a:gd name="connsiteX19" fmla="*/ 133 w 125173"/>
                <a:gd name="connsiteY19" fmla="*/ 95456 h 124007"/>
                <a:gd name="connsiteX20" fmla="*/ 44540 w 125173"/>
                <a:gd name="connsiteY20" fmla="*/ 124094 h 124007"/>
                <a:gd name="connsiteX21" fmla="*/ 80899 w 125173"/>
                <a:gd name="connsiteY21" fmla="*/ 100590 h 124007"/>
                <a:gd name="connsiteX22" fmla="*/ 78956 w 125173"/>
                <a:gd name="connsiteY22" fmla="*/ 56282 h 124007"/>
                <a:gd name="connsiteX23" fmla="*/ 78956 w 125173"/>
                <a:gd name="connsiteY23" fmla="*/ 83299 h 124007"/>
                <a:gd name="connsiteX24" fmla="*/ 46483 w 125173"/>
                <a:gd name="connsiteY24" fmla="*/ 118151 h 124007"/>
                <a:gd name="connsiteX25" fmla="*/ 21504 w 125173"/>
                <a:gd name="connsiteY25" fmla="*/ 95186 h 124007"/>
                <a:gd name="connsiteX26" fmla="*/ 78956 w 125173"/>
                <a:gd name="connsiteY26" fmla="*/ 5628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9" y="100590"/>
                  </a:moveTo>
                  <a:cubicBezTo>
                    <a:pt x="82009" y="111396"/>
                    <a:pt x="89503" y="122744"/>
                    <a:pt x="102548" y="122744"/>
                  </a:cubicBezTo>
                  <a:cubicBezTo>
                    <a:pt x="108376" y="122744"/>
                    <a:pt x="125306" y="118961"/>
                    <a:pt x="125306" y="97077"/>
                  </a:cubicBezTo>
                  <a:lnTo>
                    <a:pt x="125306" y="81948"/>
                  </a:lnTo>
                  <a:lnTo>
                    <a:pt x="118368" y="81948"/>
                  </a:lnTo>
                  <a:lnTo>
                    <a:pt x="118368" y="97077"/>
                  </a:lnTo>
                  <a:cubicBezTo>
                    <a:pt x="118368" y="112747"/>
                    <a:pt x="111429" y="114368"/>
                    <a:pt x="108376" y="114368"/>
                  </a:cubicBezTo>
                  <a:cubicBezTo>
                    <a:pt x="99217" y="114368"/>
                    <a:pt x="98107" y="102211"/>
                    <a:pt x="98107" y="100860"/>
                  </a:cubicBezTo>
                  <a:lnTo>
                    <a:pt x="98107" y="46826"/>
                  </a:lnTo>
                  <a:cubicBezTo>
                    <a:pt x="98107" y="35479"/>
                    <a:pt x="98107" y="24942"/>
                    <a:pt x="88115" y="14946"/>
                  </a:cubicBezTo>
                  <a:cubicBezTo>
                    <a:pt x="77291" y="4409"/>
                    <a:pt x="63413" y="87"/>
                    <a:pt x="50091" y="87"/>
                  </a:cubicBezTo>
                  <a:cubicBezTo>
                    <a:pt x="27332" y="87"/>
                    <a:pt x="8182" y="12785"/>
                    <a:pt x="8182" y="30616"/>
                  </a:cubicBezTo>
                  <a:cubicBezTo>
                    <a:pt x="8182" y="38721"/>
                    <a:pt x="13732" y="43314"/>
                    <a:pt x="20949" y="43314"/>
                  </a:cubicBezTo>
                  <a:cubicBezTo>
                    <a:pt x="28720" y="43314"/>
                    <a:pt x="33716" y="37910"/>
                    <a:pt x="33716" y="30886"/>
                  </a:cubicBezTo>
                  <a:cubicBezTo>
                    <a:pt x="33716" y="27644"/>
                    <a:pt x="32328" y="18728"/>
                    <a:pt x="19561" y="18458"/>
                  </a:cubicBezTo>
                  <a:cubicBezTo>
                    <a:pt x="27055" y="9002"/>
                    <a:pt x="40655" y="6030"/>
                    <a:pt x="49536" y="6030"/>
                  </a:cubicBezTo>
                  <a:cubicBezTo>
                    <a:pt x="63136" y="6030"/>
                    <a:pt x="78956" y="16567"/>
                    <a:pt x="78956" y="40612"/>
                  </a:cubicBezTo>
                  <a:lnTo>
                    <a:pt x="78956" y="50608"/>
                  </a:lnTo>
                  <a:cubicBezTo>
                    <a:pt x="64801" y="51419"/>
                    <a:pt x="45373" y="52229"/>
                    <a:pt x="27887" y="60334"/>
                  </a:cubicBezTo>
                  <a:cubicBezTo>
                    <a:pt x="7071" y="69520"/>
                    <a:pt x="133" y="83569"/>
                    <a:pt x="133" y="95456"/>
                  </a:cubicBezTo>
                  <a:cubicBezTo>
                    <a:pt x="133" y="117340"/>
                    <a:pt x="27055" y="124094"/>
                    <a:pt x="44540" y="124094"/>
                  </a:cubicBezTo>
                  <a:cubicBezTo>
                    <a:pt x="62858" y="124094"/>
                    <a:pt x="75625" y="113288"/>
                    <a:pt x="80899" y="100590"/>
                  </a:cubicBezTo>
                  <a:close/>
                  <a:moveTo>
                    <a:pt x="78956" y="56282"/>
                  </a:moveTo>
                  <a:lnTo>
                    <a:pt x="78956" y="83299"/>
                  </a:lnTo>
                  <a:cubicBezTo>
                    <a:pt x="78956" y="108965"/>
                    <a:pt x="58973" y="118151"/>
                    <a:pt x="46483" y="118151"/>
                  </a:cubicBezTo>
                  <a:cubicBezTo>
                    <a:pt x="32883" y="118151"/>
                    <a:pt x="21504" y="108695"/>
                    <a:pt x="21504" y="95186"/>
                  </a:cubicBezTo>
                  <a:cubicBezTo>
                    <a:pt x="21504" y="80327"/>
                    <a:pt x="33161" y="57903"/>
                    <a:pt x="78956" y="562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4" name="Freeform 7683">
              <a:extLst>
                <a:ext uri="{FF2B5EF4-FFF2-40B4-BE49-F238E27FC236}">
                  <a16:creationId xmlns:a16="http://schemas.microsoft.com/office/drawing/2014/main" id="{D97FB980-7FA3-0998-D518-96D281C359B5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6380825" y="4724318"/>
              <a:ext cx="86872" cy="169125"/>
            </a:xfrm>
            <a:custGeom>
              <a:avLst/>
              <a:gdLst>
                <a:gd name="connsiteX0" fmla="*/ 42880 w 86872"/>
                <a:gd name="connsiteY0" fmla="*/ 58173 h 169125"/>
                <a:gd name="connsiteX1" fmla="*/ 82569 w 86872"/>
                <a:gd name="connsiteY1" fmla="*/ 58173 h 169125"/>
                <a:gd name="connsiteX2" fmla="*/ 82569 w 86872"/>
                <a:gd name="connsiteY2" fmla="*/ 49798 h 169125"/>
                <a:gd name="connsiteX3" fmla="*/ 42880 w 86872"/>
                <a:gd name="connsiteY3" fmla="*/ 49798 h 169125"/>
                <a:gd name="connsiteX4" fmla="*/ 42880 w 86872"/>
                <a:gd name="connsiteY4" fmla="*/ 87 h 169125"/>
                <a:gd name="connsiteX5" fmla="*/ 35941 w 86872"/>
                <a:gd name="connsiteY5" fmla="*/ 87 h 169125"/>
                <a:gd name="connsiteX6" fmla="*/ 138 w 86872"/>
                <a:gd name="connsiteY6" fmla="*/ 52229 h 169125"/>
                <a:gd name="connsiteX7" fmla="*/ 138 w 86872"/>
                <a:gd name="connsiteY7" fmla="*/ 58173 h 169125"/>
                <a:gd name="connsiteX8" fmla="*/ 23729 w 86872"/>
                <a:gd name="connsiteY8" fmla="*/ 58173 h 169125"/>
                <a:gd name="connsiteX9" fmla="*/ 23729 w 86872"/>
                <a:gd name="connsiteY9" fmla="*/ 132740 h 169125"/>
                <a:gd name="connsiteX10" fmla="*/ 59533 w 86872"/>
                <a:gd name="connsiteY10" fmla="*/ 169213 h 169125"/>
                <a:gd name="connsiteX11" fmla="*/ 87010 w 86872"/>
                <a:gd name="connsiteY11" fmla="*/ 132740 h 169125"/>
                <a:gd name="connsiteX12" fmla="*/ 87010 w 86872"/>
                <a:gd name="connsiteY12" fmla="*/ 117340 h 169125"/>
                <a:gd name="connsiteX13" fmla="*/ 80071 w 86872"/>
                <a:gd name="connsiteY13" fmla="*/ 117340 h 169125"/>
                <a:gd name="connsiteX14" fmla="*/ 80071 w 86872"/>
                <a:gd name="connsiteY14" fmla="*/ 132199 h 169125"/>
                <a:gd name="connsiteX15" fmla="*/ 61476 w 86872"/>
                <a:gd name="connsiteY15" fmla="*/ 162458 h 169125"/>
                <a:gd name="connsiteX16" fmla="*/ 42880 w 86872"/>
                <a:gd name="connsiteY16" fmla="*/ 133280 h 169125"/>
                <a:gd name="connsiteX17" fmla="*/ 42880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80" y="58173"/>
                  </a:moveTo>
                  <a:lnTo>
                    <a:pt x="82569" y="58173"/>
                  </a:lnTo>
                  <a:lnTo>
                    <a:pt x="82569" y="49798"/>
                  </a:lnTo>
                  <a:lnTo>
                    <a:pt x="42880" y="49798"/>
                  </a:lnTo>
                  <a:lnTo>
                    <a:pt x="42880" y="87"/>
                  </a:lnTo>
                  <a:lnTo>
                    <a:pt x="35941" y="87"/>
                  </a:lnTo>
                  <a:cubicBezTo>
                    <a:pt x="35664" y="22241"/>
                    <a:pt x="27337" y="51149"/>
                    <a:pt x="138" y="52229"/>
                  </a:cubicBezTo>
                  <a:lnTo>
                    <a:pt x="138" y="58173"/>
                  </a:lnTo>
                  <a:lnTo>
                    <a:pt x="23729" y="58173"/>
                  </a:lnTo>
                  <a:lnTo>
                    <a:pt x="23729" y="132740"/>
                  </a:lnTo>
                  <a:cubicBezTo>
                    <a:pt x="23729" y="165971"/>
                    <a:pt x="49541" y="169213"/>
                    <a:pt x="59533" y="169213"/>
                  </a:cubicBezTo>
                  <a:cubicBezTo>
                    <a:pt x="79239" y="169213"/>
                    <a:pt x="87010" y="150031"/>
                    <a:pt x="87010" y="132740"/>
                  </a:cubicBezTo>
                  <a:lnTo>
                    <a:pt x="87010" y="117340"/>
                  </a:lnTo>
                  <a:lnTo>
                    <a:pt x="80071" y="117340"/>
                  </a:lnTo>
                  <a:lnTo>
                    <a:pt x="80071" y="132199"/>
                  </a:lnTo>
                  <a:cubicBezTo>
                    <a:pt x="80071" y="152192"/>
                    <a:pt x="71745" y="162458"/>
                    <a:pt x="61476" y="162458"/>
                  </a:cubicBezTo>
                  <a:cubicBezTo>
                    <a:pt x="42880" y="162458"/>
                    <a:pt x="42880" y="137873"/>
                    <a:pt x="42880" y="133280"/>
                  </a:cubicBezTo>
                  <a:lnTo>
                    <a:pt x="42880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5" name="Freeform 7684">
              <a:extLst>
                <a:ext uri="{FF2B5EF4-FFF2-40B4-BE49-F238E27FC236}">
                  <a16:creationId xmlns:a16="http://schemas.microsoft.com/office/drawing/2014/main" id="{25FE0A9A-F537-256D-9E76-20CA4A03A519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6492645" y="4709728"/>
              <a:ext cx="59395" cy="180743"/>
            </a:xfrm>
            <a:custGeom>
              <a:avLst/>
              <a:gdLst>
                <a:gd name="connsiteX0" fmla="*/ 40108 w 59395"/>
                <a:gd name="connsiteY0" fmla="*/ 61415 h 180743"/>
                <a:gd name="connsiteX1" fmla="*/ 1252 w 59395"/>
                <a:gd name="connsiteY1" fmla="*/ 64387 h 180743"/>
                <a:gd name="connsiteX2" fmla="*/ 1252 w 59395"/>
                <a:gd name="connsiteY2" fmla="*/ 72762 h 180743"/>
                <a:gd name="connsiteX3" fmla="*/ 21790 w 59395"/>
                <a:gd name="connsiteY3" fmla="*/ 87622 h 180743"/>
                <a:gd name="connsiteX4" fmla="*/ 21790 w 59395"/>
                <a:gd name="connsiteY4" fmla="*/ 160297 h 180743"/>
                <a:gd name="connsiteX5" fmla="*/ 142 w 59395"/>
                <a:gd name="connsiteY5" fmla="*/ 172455 h 180743"/>
                <a:gd name="connsiteX6" fmla="*/ 142 w 59395"/>
                <a:gd name="connsiteY6" fmla="*/ 180830 h 180743"/>
                <a:gd name="connsiteX7" fmla="*/ 30672 w 59395"/>
                <a:gd name="connsiteY7" fmla="*/ 180019 h 180743"/>
                <a:gd name="connsiteX8" fmla="*/ 59537 w 59395"/>
                <a:gd name="connsiteY8" fmla="*/ 180830 h 180743"/>
                <a:gd name="connsiteX9" fmla="*/ 59537 w 59395"/>
                <a:gd name="connsiteY9" fmla="*/ 172455 h 180743"/>
                <a:gd name="connsiteX10" fmla="*/ 40108 w 59395"/>
                <a:gd name="connsiteY10" fmla="*/ 160567 h 180743"/>
                <a:gd name="connsiteX11" fmla="*/ 40108 w 59395"/>
                <a:gd name="connsiteY11" fmla="*/ 61415 h 180743"/>
                <a:gd name="connsiteX12" fmla="*/ 41219 w 59395"/>
                <a:gd name="connsiteY12" fmla="*/ 14406 h 180743"/>
                <a:gd name="connsiteX13" fmla="*/ 26509 w 59395"/>
                <a:gd name="connsiteY13" fmla="*/ 87 h 180743"/>
                <a:gd name="connsiteX14" fmla="*/ 11799 w 59395"/>
                <a:gd name="connsiteY14" fmla="*/ 14406 h 180743"/>
                <a:gd name="connsiteX15" fmla="*/ 26509 w 59395"/>
                <a:gd name="connsiteY15" fmla="*/ 28725 h 180743"/>
                <a:gd name="connsiteX16" fmla="*/ 41219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08" y="61415"/>
                  </a:moveTo>
                  <a:lnTo>
                    <a:pt x="1252" y="64387"/>
                  </a:lnTo>
                  <a:lnTo>
                    <a:pt x="1252" y="72762"/>
                  </a:lnTo>
                  <a:cubicBezTo>
                    <a:pt x="19292" y="72762"/>
                    <a:pt x="21790" y="74383"/>
                    <a:pt x="21790" y="87622"/>
                  </a:cubicBezTo>
                  <a:lnTo>
                    <a:pt x="21790" y="160297"/>
                  </a:lnTo>
                  <a:cubicBezTo>
                    <a:pt x="21790" y="172455"/>
                    <a:pt x="18737" y="172455"/>
                    <a:pt x="142" y="172455"/>
                  </a:cubicBezTo>
                  <a:lnTo>
                    <a:pt x="142" y="180830"/>
                  </a:lnTo>
                  <a:cubicBezTo>
                    <a:pt x="9023" y="180560"/>
                    <a:pt x="24011" y="180019"/>
                    <a:pt x="30672" y="180019"/>
                  </a:cubicBezTo>
                  <a:cubicBezTo>
                    <a:pt x="40386" y="180019"/>
                    <a:pt x="50100" y="180560"/>
                    <a:pt x="59537" y="180830"/>
                  </a:cubicBezTo>
                  <a:lnTo>
                    <a:pt x="59537" y="172455"/>
                  </a:lnTo>
                  <a:cubicBezTo>
                    <a:pt x="41219" y="172455"/>
                    <a:pt x="40108" y="171104"/>
                    <a:pt x="40108" y="160567"/>
                  </a:cubicBezTo>
                  <a:lnTo>
                    <a:pt x="40108" y="61415"/>
                  </a:lnTo>
                  <a:close/>
                  <a:moveTo>
                    <a:pt x="41219" y="14406"/>
                  </a:moveTo>
                  <a:cubicBezTo>
                    <a:pt x="41219" y="5760"/>
                    <a:pt x="34280" y="87"/>
                    <a:pt x="26509" y="87"/>
                  </a:cubicBezTo>
                  <a:cubicBezTo>
                    <a:pt x="17905" y="87"/>
                    <a:pt x="11799" y="7381"/>
                    <a:pt x="11799" y="14406"/>
                  </a:cubicBezTo>
                  <a:cubicBezTo>
                    <a:pt x="11799" y="21700"/>
                    <a:pt x="17905" y="28725"/>
                    <a:pt x="26509" y="28725"/>
                  </a:cubicBezTo>
                  <a:cubicBezTo>
                    <a:pt x="34280" y="28725"/>
                    <a:pt x="41219" y="23051"/>
                    <a:pt x="41219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6" name="Freeform 7685">
              <a:extLst>
                <a:ext uri="{FF2B5EF4-FFF2-40B4-BE49-F238E27FC236}">
                  <a16:creationId xmlns:a16="http://schemas.microsoft.com/office/drawing/2014/main" id="{01955AD0-ACF0-9C0D-3722-B7582E788DBF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6568354" y="4769436"/>
              <a:ext cx="122953" cy="124007"/>
            </a:xfrm>
            <a:custGeom>
              <a:avLst/>
              <a:gdLst>
                <a:gd name="connsiteX0" fmla="*/ 123098 w 122953"/>
                <a:gd name="connsiteY0" fmla="*/ 63306 h 124007"/>
                <a:gd name="connsiteX1" fmla="*/ 61760 w 122953"/>
                <a:gd name="connsiteY1" fmla="*/ 87 h 124007"/>
                <a:gd name="connsiteX2" fmla="*/ 144 w 122953"/>
                <a:gd name="connsiteY2" fmla="*/ 63306 h 124007"/>
                <a:gd name="connsiteX3" fmla="*/ 61482 w 122953"/>
                <a:gd name="connsiteY3" fmla="*/ 124094 h 124007"/>
                <a:gd name="connsiteX4" fmla="*/ 123098 w 122953"/>
                <a:gd name="connsiteY4" fmla="*/ 63306 h 124007"/>
                <a:gd name="connsiteX5" fmla="*/ 61760 w 122953"/>
                <a:gd name="connsiteY5" fmla="*/ 117340 h 124007"/>
                <a:gd name="connsiteX6" fmla="*/ 30119 w 122953"/>
                <a:gd name="connsiteY6" fmla="*/ 99239 h 124007"/>
                <a:gd name="connsiteX7" fmla="*/ 23181 w 122953"/>
                <a:gd name="connsiteY7" fmla="*/ 61145 h 124007"/>
                <a:gd name="connsiteX8" fmla="*/ 29842 w 122953"/>
                <a:gd name="connsiteY8" fmla="*/ 24132 h 124007"/>
                <a:gd name="connsiteX9" fmla="*/ 61482 w 122953"/>
                <a:gd name="connsiteY9" fmla="*/ 6030 h 124007"/>
                <a:gd name="connsiteX10" fmla="*/ 92845 w 122953"/>
                <a:gd name="connsiteY10" fmla="*/ 23591 h 124007"/>
                <a:gd name="connsiteX11" fmla="*/ 100061 w 122953"/>
                <a:gd name="connsiteY11" fmla="*/ 61145 h 124007"/>
                <a:gd name="connsiteX12" fmla="*/ 93955 w 122953"/>
                <a:gd name="connsiteY12" fmla="*/ 97348 h 124007"/>
                <a:gd name="connsiteX13" fmla="*/ 61760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98" y="63306"/>
                  </a:moveTo>
                  <a:cubicBezTo>
                    <a:pt x="123098" y="28725"/>
                    <a:pt x="95343" y="87"/>
                    <a:pt x="61760" y="87"/>
                  </a:cubicBezTo>
                  <a:cubicBezTo>
                    <a:pt x="27066" y="87"/>
                    <a:pt x="144" y="29535"/>
                    <a:pt x="144" y="63306"/>
                  </a:cubicBezTo>
                  <a:cubicBezTo>
                    <a:pt x="144" y="98158"/>
                    <a:pt x="29009" y="124094"/>
                    <a:pt x="61482" y="124094"/>
                  </a:cubicBezTo>
                  <a:cubicBezTo>
                    <a:pt x="95065" y="124094"/>
                    <a:pt x="123098" y="97618"/>
                    <a:pt x="123098" y="63306"/>
                  </a:cubicBezTo>
                  <a:close/>
                  <a:moveTo>
                    <a:pt x="61760" y="117340"/>
                  </a:moveTo>
                  <a:cubicBezTo>
                    <a:pt x="49825" y="117340"/>
                    <a:pt x="37613" y="111667"/>
                    <a:pt x="30119" y="99239"/>
                  </a:cubicBezTo>
                  <a:cubicBezTo>
                    <a:pt x="23181" y="87351"/>
                    <a:pt x="23181" y="70871"/>
                    <a:pt x="23181" y="61145"/>
                  </a:cubicBezTo>
                  <a:cubicBezTo>
                    <a:pt x="23181" y="50608"/>
                    <a:pt x="23181" y="36019"/>
                    <a:pt x="29842" y="24132"/>
                  </a:cubicBezTo>
                  <a:cubicBezTo>
                    <a:pt x="37336" y="11704"/>
                    <a:pt x="50380" y="6030"/>
                    <a:pt x="61482" y="6030"/>
                  </a:cubicBezTo>
                  <a:cubicBezTo>
                    <a:pt x="73694" y="6030"/>
                    <a:pt x="85629" y="11974"/>
                    <a:pt x="92845" y="23591"/>
                  </a:cubicBezTo>
                  <a:cubicBezTo>
                    <a:pt x="100061" y="35209"/>
                    <a:pt x="100061" y="50879"/>
                    <a:pt x="100061" y="61145"/>
                  </a:cubicBezTo>
                  <a:cubicBezTo>
                    <a:pt x="100061" y="70871"/>
                    <a:pt x="100061" y="85460"/>
                    <a:pt x="93955" y="97348"/>
                  </a:cubicBezTo>
                  <a:cubicBezTo>
                    <a:pt x="87849" y="109505"/>
                    <a:pt x="75637" y="117340"/>
                    <a:pt x="61760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7" name="Freeform 7686">
              <a:extLst>
                <a:ext uri="{FF2B5EF4-FFF2-40B4-BE49-F238E27FC236}">
                  <a16:creationId xmlns:a16="http://schemas.microsoft.com/office/drawing/2014/main" id="{8DB44991-3352-F2C3-2AA4-3177A22F2149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6708239" y="4771057"/>
              <a:ext cx="139606" cy="119414"/>
            </a:xfrm>
            <a:custGeom>
              <a:avLst/>
              <a:gdLst>
                <a:gd name="connsiteX0" fmla="*/ 21798 w 139606"/>
                <a:gd name="connsiteY0" fmla="*/ 26563 h 119414"/>
                <a:gd name="connsiteX1" fmla="*/ 21798 w 139606"/>
                <a:gd name="connsiteY1" fmla="*/ 98969 h 119414"/>
                <a:gd name="connsiteX2" fmla="*/ 149 w 139606"/>
                <a:gd name="connsiteY2" fmla="*/ 111126 h 119414"/>
                <a:gd name="connsiteX3" fmla="*/ 149 w 139606"/>
                <a:gd name="connsiteY3" fmla="*/ 119501 h 119414"/>
                <a:gd name="connsiteX4" fmla="*/ 31512 w 139606"/>
                <a:gd name="connsiteY4" fmla="*/ 118691 h 119414"/>
                <a:gd name="connsiteX5" fmla="*/ 62597 w 139606"/>
                <a:gd name="connsiteY5" fmla="*/ 119501 h 119414"/>
                <a:gd name="connsiteX6" fmla="*/ 62597 w 139606"/>
                <a:gd name="connsiteY6" fmla="*/ 111126 h 119414"/>
                <a:gd name="connsiteX7" fmla="*/ 40949 w 139606"/>
                <a:gd name="connsiteY7" fmla="*/ 98969 h 119414"/>
                <a:gd name="connsiteX8" fmla="*/ 40949 w 139606"/>
                <a:gd name="connsiteY8" fmla="*/ 49257 h 119414"/>
                <a:gd name="connsiteX9" fmla="*/ 78418 w 139606"/>
                <a:gd name="connsiteY9" fmla="*/ 6030 h 119414"/>
                <a:gd name="connsiteX10" fmla="*/ 98956 w 139606"/>
                <a:gd name="connsiteY10" fmla="*/ 36019 h 119414"/>
                <a:gd name="connsiteX11" fmla="*/ 98956 w 139606"/>
                <a:gd name="connsiteY11" fmla="*/ 98969 h 119414"/>
                <a:gd name="connsiteX12" fmla="*/ 77307 w 139606"/>
                <a:gd name="connsiteY12" fmla="*/ 111126 h 119414"/>
                <a:gd name="connsiteX13" fmla="*/ 77307 w 139606"/>
                <a:gd name="connsiteY13" fmla="*/ 119501 h 119414"/>
                <a:gd name="connsiteX14" fmla="*/ 108670 w 139606"/>
                <a:gd name="connsiteY14" fmla="*/ 118691 h 119414"/>
                <a:gd name="connsiteX15" fmla="*/ 139755 w 139606"/>
                <a:gd name="connsiteY15" fmla="*/ 119501 h 119414"/>
                <a:gd name="connsiteX16" fmla="*/ 139755 w 139606"/>
                <a:gd name="connsiteY16" fmla="*/ 111126 h 119414"/>
                <a:gd name="connsiteX17" fmla="*/ 118107 w 139606"/>
                <a:gd name="connsiteY17" fmla="*/ 103021 h 119414"/>
                <a:gd name="connsiteX18" fmla="*/ 118107 w 139606"/>
                <a:gd name="connsiteY18" fmla="*/ 51419 h 119414"/>
                <a:gd name="connsiteX19" fmla="*/ 109503 w 139606"/>
                <a:gd name="connsiteY19" fmla="*/ 10083 h 119414"/>
                <a:gd name="connsiteX20" fmla="*/ 80360 w 139606"/>
                <a:gd name="connsiteY20" fmla="*/ 87 h 119414"/>
                <a:gd name="connsiteX21" fmla="*/ 39283 w 139606"/>
                <a:gd name="connsiteY21" fmla="*/ 28454 h 119414"/>
                <a:gd name="connsiteX22" fmla="*/ 39283 w 139606"/>
                <a:gd name="connsiteY22" fmla="*/ 87 h 119414"/>
                <a:gd name="connsiteX23" fmla="*/ 149 w 139606"/>
                <a:gd name="connsiteY23" fmla="*/ 3059 h 119414"/>
                <a:gd name="connsiteX24" fmla="*/ 149 w 139606"/>
                <a:gd name="connsiteY24" fmla="*/ 11434 h 119414"/>
                <a:gd name="connsiteX25" fmla="*/ 21798 w 139606"/>
                <a:gd name="connsiteY25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98" y="26563"/>
                  </a:moveTo>
                  <a:lnTo>
                    <a:pt x="21798" y="98969"/>
                  </a:lnTo>
                  <a:cubicBezTo>
                    <a:pt x="21798" y="111126"/>
                    <a:pt x="18745" y="111126"/>
                    <a:pt x="149" y="111126"/>
                  </a:cubicBezTo>
                  <a:lnTo>
                    <a:pt x="149" y="119501"/>
                  </a:lnTo>
                  <a:cubicBezTo>
                    <a:pt x="9863" y="119231"/>
                    <a:pt x="24018" y="118691"/>
                    <a:pt x="31512" y="118691"/>
                  </a:cubicBezTo>
                  <a:cubicBezTo>
                    <a:pt x="38728" y="118691"/>
                    <a:pt x="53161" y="119231"/>
                    <a:pt x="62597" y="119501"/>
                  </a:cubicBezTo>
                  <a:lnTo>
                    <a:pt x="62597" y="111126"/>
                  </a:lnTo>
                  <a:cubicBezTo>
                    <a:pt x="44002" y="111126"/>
                    <a:pt x="40949" y="111126"/>
                    <a:pt x="40949" y="98969"/>
                  </a:cubicBezTo>
                  <a:lnTo>
                    <a:pt x="40949" y="49257"/>
                  </a:lnTo>
                  <a:cubicBezTo>
                    <a:pt x="40949" y="21160"/>
                    <a:pt x="60655" y="6030"/>
                    <a:pt x="78418" y="6030"/>
                  </a:cubicBezTo>
                  <a:cubicBezTo>
                    <a:pt x="95903" y="6030"/>
                    <a:pt x="98956" y="20620"/>
                    <a:pt x="98956" y="36019"/>
                  </a:cubicBezTo>
                  <a:lnTo>
                    <a:pt x="98956" y="98969"/>
                  </a:lnTo>
                  <a:cubicBezTo>
                    <a:pt x="98956" y="111126"/>
                    <a:pt x="95903" y="111126"/>
                    <a:pt x="77307" y="111126"/>
                  </a:cubicBezTo>
                  <a:lnTo>
                    <a:pt x="77307" y="119501"/>
                  </a:lnTo>
                  <a:cubicBezTo>
                    <a:pt x="87022" y="119231"/>
                    <a:pt x="101176" y="118691"/>
                    <a:pt x="108670" y="118691"/>
                  </a:cubicBezTo>
                  <a:cubicBezTo>
                    <a:pt x="115886" y="118691"/>
                    <a:pt x="130319" y="119231"/>
                    <a:pt x="139755" y="119501"/>
                  </a:cubicBezTo>
                  <a:lnTo>
                    <a:pt x="139755" y="111126"/>
                  </a:lnTo>
                  <a:cubicBezTo>
                    <a:pt x="125323" y="111126"/>
                    <a:pt x="118384" y="111126"/>
                    <a:pt x="118107" y="103021"/>
                  </a:cubicBezTo>
                  <a:lnTo>
                    <a:pt x="118107" y="51419"/>
                  </a:lnTo>
                  <a:cubicBezTo>
                    <a:pt x="118107" y="28184"/>
                    <a:pt x="118107" y="19809"/>
                    <a:pt x="109503" y="10083"/>
                  </a:cubicBezTo>
                  <a:cubicBezTo>
                    <a:pt x="105617" y="5490"/>
                    <a:pt x="96458" y="87"/>
                    <a:pt x="80360" y="87"/>
                  </a:cubicBezTo>
                  <a:cubicBezTo>
                    <a:pt x="60099" y="87"/>
                    <a:pt x="47055" y="11704"/>
                    <a:pt x="39283" y="28454"/>
                  </a:cubicBezTo>
                  <a:lnTo>
                    <a:pt x="39283" y="87"/>
                  </a:lnTo>
                  <a:lnTo>
                    <a:pt x="149" y="3059"/>
                  </a:lnTo>
                  <a:lnTo>
                    <a:pt x="149" y="11434"/>
                  </a:lnTo>
                  <a:cubicBezTo>
                    <a:pt x="19578" y="11434"/>
                    <a:pt x="21798" y="13325"/>
                    <a:pt x="21798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8" name="Freeform 7687">
              <a:extLst>
                <a:ext uri="{FF2B5EF4-FFF2-40B4-BE49-F238E27FC236}">
                  <a16:creationId xmlns:a16="http://schemas.microsoft.com/office/drawing/2014/main" id="{79EB164A-6BD7-302F-EE8C-3F41719191DB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6953837" y="4771057"/>
              <a:ext cx="136830" cy="171827"/>
            </a:xfrm>
            <a:custGeom>
              <a:avLst/>
              <a:gdLst>
                <a:gd name="connsiteX0" fmla="*/ 40125 w 136830"/>
                <a:gd name="connsiteY0" fmla="*/ 17918 h 171827"/>
                <a:gd name="connsiteX1" fmla="*/ 40125 w 136830"/>
                <a:gd name="connsiteY1" fmla="*/ 87 h 171827"/>
                <a:gd name="connsiteX2" fmla="*/ 158 w 136830"/>
                <a:gd name="connsiteY2" fmla="*/ 3059 h 171827"/>
                <a:gd name="connsiteX3" fmla="*/ 158 w 136830"/>
                <a:gd name="connsiteY3" fmla="*/ 11434 h 171827"/>
                <a:gd name="connsiteX4" fmla="*/ 21807 w 136830"/>
                <a:gd name="connsiteY4" fmla="*/ 24942 h 171827"/>
                <a:gd name="connsiteX5" fmla="*/ 21807 w 136830"/>
                <a:gd name="connsiteY5" fmla="*/ 151381 h 171827"/>
                <a:gd name="connsiteX6" fmla="*/ 158 w 136830"/>
                <a:gd name="connsiteY6" fmla="*/ 163539 h 171827"/>
                <a:gd name="connsiteX7" fmla="*/ 158 w 136830"/>
                <a:gd name="connsiteY7" fmla="*/ 171914 h 171827"/>
                <a:gd name="connsiteX8" fmla="*/ 31243 w 136830"/>
                <a:gd name="connsiteY8" fmla="*/ 171104 h 171827"/>
                <a:gd name="connsiteX9" fmla="*/ 62606 w 136830"/>
                <a:gd name="connsiteY9" fmla="*/ 171914 h 171827"/>
                <a:gd name="connsiteX10" fmla="*/ 62606 w 136830"/>
                <a:gd name="connsiteY10" fmla="*/ 163539 h 171827"/>
                <a:gd name="connsiteX11" fmla="*/ 40958 w 136830"/>
                <a:gd name="connsiteY11" fmla="*/ 151381 h 171827"/>
                <a:gd name="connsiteX12" fmla="*/ 40958 w 136830"/>
                <a:gd name="connsiteY12" fmla="*/ 105993 h 171827"/>
                <a:gd name="connsiteX13" fmla="*/ 40958 w 136830"/>
                <a:gd name="connsiteY13" fmla="*/ 103561 h 171827"/>
                <a:gd name="connsiteX14" fmla="*/ 75096 w 136830"/>
                <a:gd name="connsiteY14" fmla="*/ 122473 h 171827"/>
                <a:gd name="connsiteX15" fmla="*/ 136989 w 136830"/>
                <a:gd name="connsiteY15" fmla="*/ 61145 h 171827"/>
                <a:gd name="connsiteX16" fmla="*/ 78982 w 136830"/>
                <a:gd name="connsiteY16" fmla="*/ 87 h 171827"/>
                <a:gd name="connsiteX17" fmla="*/ 40125 w 136830"/>
                <a:gd name="connsiteY17" fmla="*/ 17918 h 171827"/>
                <a:gd name="connsiteX18" fmla="*/ 40958 w 136830"/>
                <a:gd name="connsiteY18" fmla="*/ 88702 h 171827"/>
                <a:gd name="connsiteX19" fmla="*/ 40958 w 136830"/>
                <a:gd name="connsiteY19" fmla="*/ 28454 h 171827"/>
                <a:gd name="connsiteX20" fmla="*/ 76761 w 136830"/>
                <a:gd name="connsiteY20" fmla="*/ 6841 h 171827"/>
                <a:gd name="connsiteX21" fmla="*/ 113952 w 136830"/>
                <a:gd name="connsiteY21" fmla="*/ 61145 h 171827"/>
                <a:gd name="connsiteX22" fmla="*/ 73986 w 136830"/>
                <a:gd name="connsiteY22" fmla="*/ 116530 h 171827"/>
                <a:gd name="connsiteX23" fmla="*/ 44843 w 136830"/>
                <a:gd name="connsiteY23" fmla="*/ 100049 h 171827"/>
                <a:gd name="connsiteX24" fmla="*/ 40958 w 136830"/>
                <a:gd name="connsiteY24" fmla="*/ 88702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125" y="17918"/>
                  </a:moveTo>
                  <a:lnTo>
                    <a:pt x="40125" y="87"/>
                  </a:lnTo>
                  <a:lnTo>
                    <a:pt x="158" y="3059"/>
                  </a:lnTo>
                  <a:lnTo>
                    <a:pt x="158" y="11434"/>
                  </a:lnTo>
                  <a:cubicBezTo>
                    <a:pt x="19864" y="11434"/>
                    <a:pt x="21807" y="13055"/>
                    <a:pt x="21807" y="24942"/>
                  </a:cubicBezTo>
                  <a:lnTo>
                    <a:pt x="21807" y="151381"/>
                  </a:lnTo>
                  <a:cubicBezTo>
                    <a:pt x="21807" y="163539"/>
                    <a:pt x="18754" y="163539"/>
                    <a:pt x="158" y="163539"/>
                  </a:cubicBezTo>
                  <a:lnTo>
                    <a:pt x="158" y="171914"/>
                  </a:lnTo>
                  <a:cubicBezTo>
                    <a:pt x="9595" y="171644"/>
                    <a:pt x="24027" y="171104"/>
                    <a:pt x="31243" y="171104"/>
                  </a:cubicBezTo>
                  <a:cubicBezTo>
                    <a:pt x="38737" y="171104"/>
                    <a:pt x="52892" y="171644"/>
                    <a:pt x="62606" y="171914"/>
                  </a:cubicBezTo>
                  <a:lnTo>
                    <a:pt x="62606" y="163539"/>
                  </a:lnTo>
                  <a:cubicBezTo>
                    <a:pt x="44011" y="163539"/>
                    <a:pt x="40958" y="163539"/>
                    <a:pt x="40958" y="151381"/>
                  </a:cubicBezTo>
                  <a:lnTo>
                    <a:pt x="40958" y="105993"/>
                  </a:lnTo>
                  <a:lnTo>
                    <a:pt x="40958" y="103561"/>
                  </a:lnTo>
                  <a:cubicBezTo>
                    <a:pt x="42345" y="107884"/>
                    <a:pt x="54002" y="122473"/>
                    <a:pt x="75096" y="122473"/>
                  </a:cubicBezTo>
                  <a:cubicBezTo>
                    <a:pt x="108124" y="122473"/>
                    <a:pt x="136989" y="95997"/>
                    <a:pt x="136989" y="61145"/>
                  </a:cubicBezTo>
                  <a:cubicBezTo>
                    <a:pt x="136989" y="26833"/>
                    <a:pt x="110067" y="87"/>
                    <a:pt x="78982" y="87"/>
                  </a:cubicBezTo>
                  <a:cubicBezTo>
                    <a:pt x="57333" y="87"/>
                    <a:pt x="45676" y="11974"/>
                    <a:pt x="40125" y="17918"/>
                  </a:cubicBezTo>
                  <a:close/>
                  <a:moveTo>
                    <a:pt x="40958" y="88702"/>
                  </a:moveTo>
                  <a:lnTo>
                    <a:pt x="40958" y="28454"/>
                  </a:lnTo>
                  <a:cubicBezTo>
                    <a:pt x="49006" y="14676"/>
                    <a:pt x="62606" y="6841"/>
                    <a:pt x="76761" y="6841"/>
                  </a:cubicBezTo>
                  <a:cubicBezTo>
                    <a:pt x="97022" y="6841"/>
                    <a:pt x="113952" y="30616"/>
                    <a:pt x="113952" y="61145"/>
                  </a:cubicBezTo>
                  <a:cubicBezTo>
                    <a:pt x="113952" y="93835"/>
                    <a:pt x="94524" y="116530"/>
                    <a:pt x="73986" y="116530"/>
                  </a:cubicBezTo>
                  <a:cubicBezTo>
                    <a:pt x="62884" y="116530"/>
                    <a:pt x="52337" y="111126"/>
                    <a:pt x="44843" y="100049"/>
                  </a:cubicBezTo>
                  <a:cubicBezTo>
                    <a:pt x="40958" y="94376"/>
                    <a:pt x="40958" y="94106"/>
                    <a:pt x="40958" y="887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9" name="Freeform 7688">
              <a:extLst>
                <a:ext uri="{FF2B5EF4-FFF2-40B4-BE49-F238E27FC236}">
                  <a16:creationId xmlns:a16="http://schemas.microsoft.com/office/drawing/2014/main" id="{9D01A43A-5C19-06D9-B468-100FC1BB2619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7108030" y="4771057"/>
              <a:ext cx="93255" cy="119414"/>
            </a:xfrm>
            <a:custGeom>
              <a:avLst/>
              <a:gdLst>
                <a:gd name="connsiteX0" fmla="*/ 38743 w 93255"/>
                <a:gd name="connsiteY0" fmla="*/ 29805 h 119414"/>
                <a:gd name="connsiteX1" fmla="*/ 38743 w 93255"/>
                <a:gd name="connsiteY1" fmla="*/ 87 h 119414"/>
                <a:gd name="connsiteX2" fmla="*/ 164 w 93255"/>
                <a:gd name="connsiteY2" fmla="*/ 3059 h 119414"/>
                <a:gd name="connsiteX3" fmla="*/ 164 w 93255"/>
                <a:gd name="connsiteY3" fmla="*/ 11434 h 119414"/>
                <a:gd name="connsiteX4" fmla="*/ 21812 w 93255"/>
                <a:gd name="connsiteY4" fmla="*/ 26563 h 119414"/>
                <a:gd name="connsiteX5" fmla="*/ 21812 w 93255"/>
                <a:gd name="connsiteY5" fmla="*/ 98969 h 119414"/>
                <a:gd name="connsiteX6" fmla="*/ 164 w 93255"/>
                <a:gd name="connsiteY6" fmla="*/ 111126 h 119414"/>
                <a:gd name="connsiteX7" fmla="*/ 164 w 93255"/>
                <a:gd name="connsiteY7" fmla="*/ 119501 h 119414"/>
                <a:gd name="connsiteX8" fmla="*/ 31804 w 93255"/>
                <a:gd name="connsiteY8" fmla="*/ 118691 h 119414"/>
                <a:gd name="connsiteX9" fmla="*/ 67053 w 93255"/>
                <a:gd name="connsiteY9" fmla="*/ 119501 h 119414"/>
                <a:gd name="connsiteX10" fmla="*/ 67053 w 93255"/>
                <a:gd name="connsiteY10" fmla="*/ 111126 h 119414"/>
                <a:gd name="connsiteX11" fmla="*/ 61224 w 93255"/>
                <a:gd name="connsiteY11" fmla="*/ 111126 h 119414"/>
                <a:gd name="connsiteX12" fmla="*/ 40130 w 93255"/>
                <a:gd name="connsiteY12" fmla="*/ 98428 h 119414"/>
                <a:gd name="connsiteX13" fmla="*/ 40130 w 93255"/>
                <a:gd name="connsiteY13" fmla="*/ 56822 h 119414"/>
                <a:gd name="connsiteX14" fmla="*/ 72881 w 93255"/>
                <a:gd name="connsiteY14" fmla="*/ 6030 h 119414"/>
                <a:gd name="connsiteX15" fmla="*/ 75934 w 93255"/>
                <a:gd name="connsiteY15" fmla="*/ 6301 h 119414"/>
                <a:gd name="connsiteX16" fmla="*/ 69550 w 93255"/>
                <a:gd name="connsiteY16" fmla="*/ 16837 h 119414"/>
                <a:gd name="connsiteX17" fmla="*/ 81485 w 93255"/>
                <a:gd name="connsiteY17" fmla="*/ 28454 h 119414"/>
                <a:gd name="connsiteX18" fmla="*/ 93419 w 93255"/>
                <a:gd name="connsiteY18" fmla="*/ 16567 h 119414"/>
                <a:gd name="connsiteX19" fmla="*/ 72881 w 93255"/>
                <a:gd name="connsiteY19" fmla="*/ 87 h 119414"/>
                <a:gd name="connsiteX20" fmla="*/ 38743 w 93255"/>
                <a:gd name="connsiteY20" fmla="*/ 29805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43" y="29805"/>
                  </a:moveTo>
                  <a:lnTo>
                    <a:pt x="38743" y="87"/>
                  </a:lnTo>
                  <a:lnTo>
                    <a:pt x="164" y="3059"/>
                  </a:lnTo>
                  <a:lnTo>
                    <a:pt x="164" y="11434"/>
                  </a:lnTo>
                  <a:cubicBezTo>
                    <a:pt x="19592" y="11434"/>
                    <a:pt x="21812" y="13325"/>
                    <a:pt x="21812" y="26563"/>
                  </a:cubicBezTo>
                  <a:lnTo>
                    <a:pt x="21812" y="98969"/>
                  </a:lnTo>
                  <a:cubicBezTo>
                    <a:pt x="21812" y="111126"/>
                    <a:pt x="18759" y="111126"/>
                    <a:pt x="164" y="111126"/>
                  </a:cubicBezTo>
                  <a:lnTo>
                    <a:pt x="164" y="119501"/>
                  </a:lnTo>
                  <a:cubicBezTo>
                    <a:pt x="10988" y="119231"/>
                    <a:pt x="24033" y="118691"/>
                    <a:pt x="31804" y="118691"/>
                  </a:cubicBezTo>
                  <a:cubicBezTo>
                    <a:pt x="42906" y="118691"/>
                    <a:pt x="55951" y="118691"/>
                    <a:pt x="67053" y="119501"/>
                  </a:cubicBezTo>
                  <a:lnTo>
                    <a:pt x="67053" y="111126"/>
                  </a:lnTo>
                  <a:lnTo>
                    <a:pt x="61224" y="111126"/>
                  </a:lnTo>
                  <a:cubicBezTo>
                    <a:pt x="40686" y="111126"/>
                    <a:pt x="40130" y="108154"/>
                    <a:pt x="40130" y="98428"/>
                  </a:cubicBezTo>
                  <a:lnTo>
                    <a:pt x="40130" y="56822"/>
                  </a:lnTo>
                  <a:cubicBezTo>
                    <a:pt x="40130" y="30075"/>
                    <a:pt x="51787" y="6030"/>
                    <a:pt x="72881" y="6030"/>
                  </a:cubicBezTo>
                  <a:cubicBezTo>
                    <a:pt x="74824" y="6030"/>
                    <a:pt x="75379" y="6030"/>
                    <a:pt x="75934" y="6301"/>
                  </a:cubicBezTo>
                  <a:cubicBezTo>
                    <a:pt x="75101" y="6571"/>
                    <a:pt x="69550" y="9813"/>
                    <a:pt x="69550" y="16837"/>
                  </a:cubicBezTo>
                  <a:cubicBezTo>
                    <a:pt x="69550" y="24402"/>
                    <a:pt x="75379" y="28454"/>
                    <a:pt x="81485" y="28454"/>
                  </a:cubicBezTo>
                  <a:cubicBezTo>
                    <a:pt x="86481" y="28454"/>
                    <a:pt x="93419" y="25212"/>
                    <a:pt x="93419" y="16567"/>
                  </a:cubicBezTo>
                  <a:cubicBezTo>
                    <a:pt x="93419" y="7922"/>
                    <a:pt x="84816" y="87"/>
                    <a:pt x="72881" y="87"/>
                  </a:cubicBezTo>
                  <a:cubicBezTo>
                    <a:pt x="52620" y="87"/>
                    <a:pt x="42628" y="18188"/>
                    <a:pt x="38743" y="2980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0" name="Freeform 7689">
              <a:extLst>
                <a:ext uri="{FF2B5EF4-FFF2-40B4-BE49-F238E27FC236}">
                  <a16:creationId xmlns:a16="http://schemas.microsoft.com/office/drawing/2014/main" id="{2FC16A36-AC05-AC7D-E0DE-86274C338E32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7216737" y="4769436"/>
              <a:ext cx="122953" cy="124007"/>
            </a:xfrm>
            <a:custGeom>
              <a:avLst/>
              <a:gdLst>
                <a:gd name="connsiteX0" fmla="*/ 123121 w 122953"/>
                <a:gd name="connsiteY0" fmla="*/ 63306 h 124007"/>
                <a:gd name="connsiteX1" fmla="*/ 61783 w 122953"/>
                <a:gd name="connsiteY1" fmla="*/ 87 h 124007"/>
                <a:gd name="connsiteX2" fmla="*/ 168 w 122953"/>
                <a:gd name="connsiteY2" fmla="*/ 63306 h 124007"/>
                <a:gd name="connsiteX3" fmla="*/ 61505 w 122953"/>
                <a:gd name="connsiteY3" fmla="*/ 124094 h 124007"/>
                <a:gd name="connsiteX4" fmla="*/ 123121 w 122953"/>
                <a:gd name="connsiteY4" fmla="*/ 63306 h 124007"/>
                <a:gd name="connsiteX5" fmla="*/ 61783 w 122953"/>
                <a:gd name="connsiteY5" fmla="*/ 117340 h 124007"/>
                <a:gd name="connsiteX6" fmla="*/ 30143 w 122953"/>
                <a:gd name="connsiteY6" fmla="*/ 99239 h 124007"/>
                <a:gd name="connsiteX7" fmla="*/ 23204 w 122953"/>
                <a:gd name="connsiteY7" fmla="*/ 61145 h 124007"/>
                <a:gd name="connsiteX8" fmla="*/ 29865 w 122953"/>
                <a:gd name="connsiteY8" fmla="*/ 24132 h 124007"/>
                <a:gd name="connsiteX9" fmla="*/ 61505 w 122953"/>
                <a:gd name="connsiteY9" fmla="*/ 6030 h 124007"/>
                <a:gd name="connsiteX10" fmla="*/ 92868 w 122953"/>
                <a:gd name="connsiteY10" fmla="*/ 23591 h 124007"/>
                <a:gd name="connsiteX11" fmla="*/ 100085 w 122953"/>
                <a:gd name="connsiteY11" fmla="*/ 61145 h 124007"/>
                <a:gd name="connsiteX12" fmla="*/ 93978 w 122953"/>
                <a:gd name="connsiteY12" fmla="*/ 97348 h 124007"/>
                <a:gd name="connsiteX13" fmla="*/ 61783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21" y="63306"/>
                  </a:moveTo>
                  <a:cubicBezTo>
                    <a:pt x="123121" y="28725"/>
                    <a:pt x="95366" y="87"/>
                    <a:pt x="61783" y="87"/>
                  </a:cubicBezTo>
                  <a:cubicBezTo>
                    <a:pt x="27090" y="87"/>
                    <a:pt x="168" y="29535"/>
                    <a:pt x="168" y="63306"/>
                  </a:cubicBezTo>
                  <a:cubicBezTo>
                    <a:pt x="168" y="98158"/>
                    <a:pt x="29032" y="124094"/>
                    <a:pt x="61505" y="124094"/>
                  </a:cubicBezTo>
                  <a:cubicBezTo>
                    <a:pt x="95089" y="124094"/>
                    <a:pt x="123121" y="97618"/>
                    <a:pt x="123121" y="63306"/>
                  </a:cubicBezTo>
                  <a:close/>
                  <a:moveTo>
                    <a:pt x="61783" y="117340"/>
                  </a:moveTo>
                  <a:cubicBezTo>
                    <a:pt x="49849" y="117340"/>
                    <a:pt x="37636" y="111667"/>
                    <a:pt x="30143" y="99239"/>
                  </a:cubicBezTo>
                  <a:cubicBezTo>
                    <a:pt x="23204" y="87351"/>
                    <a:pt x="23204" y="70871"/>
                    <a:pt x="23204" y="61145"/>
                  </a:cubicBezTo>
                  <a:cubicBezTo>
                    <a:pt x="23204" y="50608"/>
                    <a:pt x="23204" y="36019"/>
                    <a:pt x="29865" y="24132"/>
                  </a:cubicBezTo>
                  <a:cubicBezTo>
                    <a:pt x="37359" y="11704"/>
                    <a:pt x="50404" y="6030"/>
                    <a:pt x="61505" y="6030"/>
                  </a:cubicBezTo>
                  <a:cubicBezTo>
                    <a:pt x="73718" y="6030"/>
                    <a:pt x="85652" y="11974"/>
                    <a:pt x="92868" y="23591"/>
                  </a:cubicBezTo>
                  <a:cubicBezTo>
                    <a:pt x="100085" y="35209"/>
                    <a:pt x="100085" y="50879"/>
                    <a:pt x="100085" y="61145"/>
                  </a:cubicBezTo>
                  <a:cubicBezTo>
                    <a:pt x="100085" y="70871"/>
                    <a:pt x="100085" y="85460"/>
                    <a:pt x="93978" y="97348"/>
                  </a:cubicBezTo>
                  <a:cubicBezTo>
                    <a:pt x="87872" y="109505"/>
                    <a:pt x="75660" y="117340"/>
                    <a:pt x="61783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1" name="Freeform 7690">
              <a:extLst>
                <a:ext uri="{FF2B5EF4-FFF2-40B4-BE49-F238E27FC236}">
                  <a16:creationId xmlns:a16="http://schemas.microsoft.com/office/drawing/2014/main" id="{4D7CB873-F4A5-3817-3843-8CD16164CF50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7355511" y="4702974"/>
              <a:ext cx="136830" cy="190469"/>
            </a:xfrm>
            <a:custGeom>
              <a:avLst/>
              <a:gdLst>
                <a:gd name="connsiteX0" fmla="*/ 40139 w 136830"/>
                <a:gd name="connsiteY0" fmla="*/ 85730 h 190469"/>
                <a:gd name="connsiteX1" fmla="*/ 40139 w 136830"/>
                <a:gd name="connsiteY1" fmla="*/ 87 h 190469"/>
                <a:gd name="connsiteX2" fmla="*/ 173 w 136830"/>
                <a:gd name="connsiteY2" fmla="*/ 3059 h 190469"/>
                <a:gd name="connsiteX3" fmla="*/ 173 w 136830"/>
                <a:gd name="connsiteY3" fmla="*/ 11434 h 190469"/>
                <a:gd name="connsiteX4" fmla="*/ 21821 w 136830"/>
                <a:gd name="connsiteY4" fmla="*/ 26563 h 190469"/>
                <a:gd name="connsiteX5" fmla="*/ 21821 w 136830"/>
                <a:gd name="connsiteY5" fmla="*/ 187584 h 190469"/>
                <a:gd name="connsiteX6" fmla="*/ 28760 w 136830"/>
                <a:gd name="connsiteY6" fmla="*/ 187584 h 190469"/>
                <a:gd name="connsiteX7" fmla="*/ 38752 w 136830"/>
                <a:gd name="connsiteY7" fmla="*/ 170834 h 190469"/>
                <a:gd name="connsiteX8" fmla="*/ 75110 w 136830"/>
                <a:gd name="connsiteY8" fmla="*/ 190556 h 190469"/>
                <a:gd name="connsiteX9" fmla="*/ 137003 w 136830"/>
                <a:gd name="connsiteY9" fmla="*/ 129228 h 190469"/>
                <a:gd name="connsiteX10" fmla="*/ 78163 w 136830"/>
                <a:gd name="connsiteY10" fmla="*/ 68169 h 190469"/>
                <a:gd name="connsiteX11" fmla="*/ 40139 w 136830"/>
                <a:gd name="connsiteY11" fmla="*/ 85730 h 190469"/>
                <a:gd name="connsiteX12" fmla="*/ 40972 w 136830"/>
                <a:gd name="connsiteY12" fmla="*/ 156785 h 190469"/>
                <a:gd name="connsiteX13" fmla="*/ 40972 w 136830"/>
                <a:gd name="connsiteY13" fmla="*/ 101130 h 190469"/>
                <a:gd name="connsiteX14" fmla="*/ 44025 w 136830"/>
                <a:gd name="connsiteY14" fmla="*/ 91404 h 190469"/>
                <a:gd name="connsiteX15" fmla="*/ 76776 w 136830"/>
                <a:gd name="connsiteY15" fmla="*/ 74113 h 190469"/>
                <a:gd name="connsiteX16" fmla="*/ 105918 w 136830"/>
                <a:gd name="connsiteY16" fmla="*/ 91404 h 190469"/>
                <a:gd name="connsiteX17" fmla="*/ 113967 w 136830"/>
                <a:gd name="connsiteY17" fmla="*/ 128957 h 190469"/>
                <a:gd name="connsiteX18" fmla="*/ 105363 w 136830"/>
                <a:gd name="connsiteY18" fmla="*/ 167321 h 190469"/>
                <a:gd name="connsiteX19" fmla="*/ 74000 w 136830"/>
                <a:gd name="connsiteY19" fmla="*/ 184612 h 190469"/>
                <a:gd name="connsiteX20" fmla="*/ 44858 w 136830"/>
                <a:gd name="connsiteY20" fmla="*/ 168132 h 190469"/>
                <a:gd name="connsiteX21" fmla="*/ 40972 w 136830"/>
                <a:gd name="connsiteY21" fmla="*/ 156785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139" y="85730"/>
                  </a:moveTo>
                  <a:lnTo>
                    <a:pt x="40139" y="87"/>
                  </a:lnTo>
                  <a:lnTo>
                    <a:pt x="173" y="3059"/>
                  </a:lnTo>
                  <a:lnTo>
                    <a:pt x="173" y="11434"/>
                  </a:lnTo>
                  <a:cubicBezTo>
                    <a:pt x="19601" y="11434"/>
                    <a:pt x="21821" y="13325"/>
                    <a:pt x="21821" y="26563"/>
                  </a:cubicBezTo>
                  <a:lnTo>
                    <a:pt x="21821" y="187584"/>
                  </a:lnTo>
                  <a:lnTo>
                    <a:pt x="28760" y="187584"/>
                  </a:lnTo>
                  <a:cubicBezTo>
                    <a:pt x="29037" y="187314"/>
                    <a:pt x="31258" y="183532"/>
                    <a:pt x="38752" y="170834"/>
                  </a:cubicBezTo>
                  <a:cubicBezTo>
                    <a:pt x="42915" y="177048"/>
                    <a:pt x="54572" y="190556"/>
                    <a:pt x="75110" y="190556"/>
                  </a:cubicBezTo>
                  <a:cubicBezTo>
                    <a:pt x="108138" y="190556"/>
                    <a:pt x="137003" y="164079"/>
                    <a:pt x="137003" y="129228"/>
                  </a:cubicBezTo>
                  <a:cubicBezTo>
                    <a:pt x="137003" y="94916"/>
                    <a:pt x="109804" y="68169"/>
                    <a:pt x="78163" y="68169"/>
                  </a:cubicBezTo>
                  <a:cubicBezTo>
                    <a:pt x="56515" y="68169"/>
                    <a:pt x="44580" y="80867"/>
                    <a:pt x="40139" y="85730"/>
                  </a:cubicBezTo>
                  <a:close/>
                  <a:moveTo>
                    <a:pt x="40972" y="156785"/>
                  </a:moveTo>
                  <a:lnTo>
                    <a:pt x="40972" y="101130"/>
                  </a:lnTo>
                  <a:cubicBezTo>
                    <a:pt x="40972" y="95997"/>
                    <a:pt x="40972" y="95727"/>
                    <a:pt x="44025" y="91404"/>
                  </a:cubicBezTo>
                  <a:cubicBezTo>
                    <a:pt x="54849" y="76274"/>
                    <a:pt x="70114" y="74113"/>
                    <a:pt x="76776" y="74113"/>
                  </a:cubicBezTo>
                  <a:cubicBezTo>
                    <a:pt x="89265" y="74113"/>
                    <a:pt x="99257" y="81137"/>
                    <a:pt x="105918" y="91404"/>
                  </a:cubicBezTo>
                  <a:cubicBezTo>
                    <a:pt x="113134" y="102481"/>
                    <a:pt x="113967" y="117880"/>
                    <a:pt x="113967" y="128957"/>
                  </a:cubicBezTo>
                  <a:cubicBezTo>
                    <a:pt x="113967" y="138954"/>
                    <a:pt x="113412" y="155164"/>
                    <a:pt x="105363" y="167321"/>
                  </a:cubicBezTo>
                  <a:cubicBezTo>
                    <a:pt x="99534" y="175697"/>
                    <a:pt x="88988" y="184612"/>
                    <a:pt x="74000" y="184612"/>
                  </a:cubicBezTo>
                  <a:cubicBezTo>
                    <a:pt x="61510" y="184612"/>
                    <a:pt x="51519" y="178128"/>
                    <a:pt x="44858" y="168132"/>
                  </a:cubicBezTo>
                  <a:cubicBezTo>
                    <a:pt x="40972" y="162458"/>
                    <a:pt x="40972" y="161648"/>
                    <a:pt x="40972" y="15678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2" name="Freeform 7691">
              <a:extLst>
                <a:ext uri="{FF2B5EF4-FFF2-40B4-BE49-F238E27FC236}">
                  <a16:creationId xmlns:a16="http://schemas.microsoft.com/office/drawing/2014/main" id="{3247484D-C1AB-E1B8-6E3A-351942C4E31F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7511092" y="4702974"/>
              <a:ext cx="61615" cy="187497"/>
            </a:xfrm>
            <a:custGeom>
              <a:avLst/>
              <a:gdLst>
                <a:gd name="connsiteX0" fmla="*/ 40145 w 61615"/>
                <a:gd name="connsiteY0" fmla="*/ 87 h 187497"/>
                <a:gd name="connsiteX1" fmla="*/ 178 w 61615"/>
                <a:gd name="connsiteY1" fmla="*/ 3059 h 187497"/>
                <a:gd name="connsiteX2" fmla="*/ 178 w 61615"/>
                <a:gd name="connsiteY2" fmla="*/ 11434 h 187497"/>
                <a:gd name="connsiteX3" fmla="*/ 21827 w 61615"/>
                <a:gd name="connsiteY3" fmla="*/ 26563 h 187497"/>
                <a:gd name="connsiteX4" fmla="*/ 21827 w 61615"/>
                <a:gd name="connsiteY4" fmla="*/ 167051 h 187497"/>
                <a:gd name="connsiteX5" fmla="*/ 178 w 61615"/>
                <a:gd name="connsiteY5" fmla="*/ 179209 h 187497"/>
                <a:gd name="connsiteX6" fmla="*/ 178 w 61615"/>
                <a:gd name="connsiteY6" fmla="*/ 187584 h 187497"/>
                <a:gd name="connsiteX7" fmla="*/ 30986 w 61615"/>
                <a:gd name="connsiteY7" fmla="*/ 186774 h 187497"/>
                <a:gd name="connsiteX8" fmla="*/ 61794 w 61615"/>
                <a:gd name="connsiteY8" fmla="*/ 187584 h 187497"/>
                <a:gd name="connsiteX9" fmla="*/ 61794 w 61615"/>
                <a:gd name="connsiteY9" fmla="*/ 179209 h 187497"/>
                <a:gd name="connsiteX10" fmla="*/ 40145 w 61615"/>
                <a:gd name="connsiteY10" fmla="*/ 167051 h 187497"/>
                <a:gd name="connsiteX11" fmla="*/ 40145 w 61615"/>
                <a:gd name="connsiteY11" fmla="*/ 8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145" y="87"/>
                  </a:moveTo>
                  <a:lnTo>
                    <a:pt x="178" y="3059"/>
                  </a:lnTo>
                  <a:lnTo>
                    <a:pt x="178" y="11434"/>
                  </a:lnTo>
                  <a:cubicBezTo>
                    <a:pt x="19606" y="11434"/>
                    <a:pt x="21827" y="13325"/>
                    <a:pt x="21827" y="26563"/>
                  </a:cubicBezTo>
                  <a:lnTo>
                    <a:pt x="21827" y="167051"/>
                  </a:lnTo>
                  <a:cubicBezTo>
                    <a:pt x="21827" y="179209"/>
                    <a:pt x="18774" y="179209"/>
                    <a:pt x="178" y="179209"/>
                  </a:cubicBezTo>
                  <a:lnTo>
                    <a:pt x="178" y="187584"/>
                  </a:lnTo>
                  <a:cubicBezTo>
                    <a:pt x="9337" y="187314"/>
                    <a:pt x="24047" y="186774"/>
                    <a:pt x="30986" y="186774"/>
                  </a:cubicBezTo>
                  <a:cubicBezTo>
                    <a:pt x="37925" y="186774"/>
                    <a:pt x="51524" y="187314"/>
                    <a:pt x="61794" y="187584"/>
                  </a:cubicBezTo>
                  <a:lnTo>
                    <a:pt x="61794" y="179209"/>
                  </a:lnTo>
                  <a:cubicBezTo>
                    <a:pt x="43198" y="179209"/>
                    <a:pt x="40145" y="179209"/>
                    <a:pt x="40145" y="167051"/>
                  </a:cubicBezTo>
                  <a:lnTo>
                    <a:pt x="40145" y="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3" name="Freeform 7692">
              <a:extLst>
                <a:ext uri="{FF2B5EF4-FFF2-40B4-BE49-F238E27FC236}">
                  <a16:creationId xmlns:a16="http://schemas.microsoft.com/office/drawing/2014/main" id="{85956C9F-80D2-3CB7-1B36-97FAAF26AEF9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7586801" y="4769436"/>
              <a:ext cx="107410" cy="124007"/>
            </a:xfrm>
            <a:custGeom>
              <a:avLst/>
              <a:gdLst>
                <a:gd name="connsiteX0" fmla="*/ 23495 w 107410"/>
                <a:gd name="connsiteY0" fmla="*/ 53040 h 124007"/>
                <a:gd name="connsiteX1" fmla="*/ 57911 w 107410"/>
                <a:gd name="connsiteY1" fmla="*/ 6030 h 124007"/>
                <a:gd name="connsiteX2" fmla="*/ 89273 w 107410"/>
                <a:gd name="connsiteY2" fmla="*/ 53040 h 124007"/>
                <a:gd name="connsiteX3" fmla="*/ 23495 w 107410"/>
                <a:gd name="connsiteY3" fmla="*/ 53040 h 124007"/>
                <a:gd name="connsiteX4" fmla="*/ 23217 w 107410"/>
                <a:gd name="connsiteY4" fmla="*/ 58713 h 124007"/>
                <a:gd name="connsiteX5" fmla="*/ 100653 w 107410"/>
                <a:gd name="connsiteY5" fmla="*/ 58713 h 124007"/>
                <a:gd name="connsiteX6" fmla="*/ 107592 w 107410"/>
                <a:gd name="connsiteY6" fmla="*/ 53040 h 124007"/>
                <a:gd name="connsiteX7" fmla="*/ 57911 w 107410"/>
                <a:gd name="connsiteY7" fmla="*/ 87 h 124007"/>
                <a:gd name="connsiteX8" fmla="*/ 181 w 107410"/>
                <a:gd name="connsiteY8" fmla="*/ 61685 h 124007"/>
                <a:gd name="connsiteX9" fmla="*/ 61241 w 107410"/>
                <a:gd name="connsiteY9" fmla="*/ 124094 h 124007"/>
                <a:gd name="connsiteX10" fmla="*/ 107592 w 107410"/>
                <a:gd name="connsiteY10" fmla="*/ 88972 h 124007"/>
                <a:gd name="connsiteX11" fmla="*/ 103983 w 107410"/>
                <a:gd name="connsiteY11" fmla="*/ 85730 h 124007"/>
                <a:gd name="connsiteX12" fmla="*/ 100375 w 107410"/>
                <a:gd name="connsiteY12" fmla="*/ 89513 h 124007"/>
                <a:gd name="connsiteX13" fmla="*/ 62907 w 107410"/>
                <a:gd name="connsiteY13" fmla="*/ 117340 h 124007"/>
                <a:gd name="connsiteX14" fmla="*/ 31544 w 107410"/>
                <a:gd name="connsiteY14" fmla="*/ 99239 h 124007"/>
                <a:gd name="connsiteX15" fmla="*/ 23217 w 107410"/>
                <a:gd name="connsiteY15" fmla="*/ 58713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95" y="53040"/>
                  </a:moveTo>
                  <a:cubicBezTo>
                    <a:pt x="25160" y="12785"/>
                    <a:pt x="48474" y="6030"/>
                    <a:pt x="57911" y="6030"/>
                  </a:cubicBezTo>
                  <a:cubicBezTo>
                    <a:pt x="86498" y="6030"/>
                    <a:pt x="89273" y="42503"/>
                    <a:pt x="89273" y="53040"/>
                  </a:cubicBezTo>
                  <a:lnTo>
                    <a:pt x="23495" y="53040"/>
                  </a:lnTo>
                  <a:close/>
                  <a:moveTo>
                    <a:pt x="23217" y="58713"/>
                  </a:moveTo>
                  <a:lnTo>
                    <a:pt x="100653" y="58713"/>
                  </a:lnTo>
                  <a:cubicBezTo>
                    <a:pt x="106759" y="58713"/>
                    <a:pt x="107592" y="58713"/>
                    <a:pt x="107592" y="53040"/>
                  </a:cubicBezTo>
                  <a:cubicBezTo>
                    <a:pt x="107592" y="26293"/>
                    <a:pt x="92604" y="87"/>
                    <a:pt x="57911" y="87"/>
                  </a:cubicBezTo>
                  <a:cubicBezTo>
                    <a:pt x="25715" y="87"/>
                    <a:pt x="181" y="27914"/>
                    <a:pt x="181" y="61685"/>
                  </a:cubicBezTo>
                  <a:cubicBezTo>
                    <a:pt x="181" y="97888"/>
                    <a:pt x="29323" y="124094"/>
                    <a:pt x="61241" y="124094"/>
                  </a:cubicBezTo>
                  <a:cubicBezTo>
                    <a:pt x="95102" y="124094"/>
                    <a:pt x="107592" y="94106"/>
                    <a:pt x="107592" y="88972"/>
                  </a:cubicBezTo>
                  <a:cubicBezTo>
                    <a:pt x="107592" y="86271"/>
                    <a:pt x="105371" y="85730"/>
                    <a:pt x="103983" y="85730"/>
                  </a:cubicBezTo>
                  <a:cubicBezTo>
                    <a:pt x="101486" y="85730"/>
                    <a:pt x="100930" y="87351"/>
                    <a:pt x="100375" y="89513"/>
                  </a:cubicBezTo>
                  <a:cubicBezTo>
                    <a:pt x="90661" y="117340"/>
                    <a:pt x="65682" y="117340"/>
                    <a:pt x="62907" y="117340"/>
                  </a:cubicBezTo>
                  <a:cubicBezTo>
                    <a:pt x="49029" y="117340"/>
                    <a:pt x="37927" y="109235"/>
                    <a:pt x="31544" y="99239"/>
                  </a:cubicBezTo>
                  <a:cubicBezTo>
                    <a:pt x="23217" y="86271"/>
                    <a:pt x="23217" y="68439"/>
                    <a:pt x="23217" y="5871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4" name="Freeform 7693">
              <a:extLst>
                <a:ext uri="{FF2B5EF4-FFF2-40B4-BE49-F238E27FC236}">
                  <a16:creationId xmlns:a16="http://schemas.microsoft.com/office/drawing/2014/main" id="{50FC15F1-FAB0-A849-4FCD-C3E1FABD52C7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7711265" y="4771057"/>
              <a:ext cx="216764" cy="119414"/>
            </a:xfrm>
            <a:custGeom>
              <a:avLst/>
              <a:gdLst>
                <a:gd name="connsiteX0" fmla="*/ 21834 w 216764"/>
                <a:gd name="connsiteY0" fmla="*/ 26563 h 119414"/>
                <a:gd name="connsiteX1" fmla="*/ 21834 w 216764"/>
                <a:gd name="connsiteY1" fmla="*/ 98969 h 119414"/>
                <a:gd name="connsiteX2" fmla="*/ 185 w 216764"/>
                <a:gd name="connsiteY2" fmla="*/ 111126 h 119414"/>
                <a:gd name="connsiteX3" fmla="*/ 185 w 216764"/>
                <a:gd name="connsiteY3" fmla="*/ 119501 h 119414"/>
                <a:gd name="connsiteX4" fmla="*/ 31548 w 216764"/>
                <a:gd name="connsiteY4" fmla="*/ 118691 h 119414"/>
                <a:gd name="connsiteX5" fmla="*/ 62633 w 216764"/>
                <a:gd name="connsiteY5" fmla="*/ 119501 h 119414"/>
                <a:gd name="connsiteX6" fmla="*/ 62633 w 216764"/>
                <a:gd name="connsiteY6" fmla="*/ 111126 h 119414"/>
                <a:gd name="connsiteX7" fmla="*/ 40985 w 216764"/>
                <a:gd name="connsiteY7" fmla="*/ 98969 h 119414"/>
                <a:gd name="connsiteX8" fmla="*/ 40985 w 216764"/>
                <a:gd name="connsiteY8" fmla="*/ 49257 h 119414"/>
                <a:gd name="connsiteX9" fmla="*/ 78454 w 216764"/>
                <a:gd name="connsiteY9" fmla="*/ 6030 h 119414"/>
                <a:gd name="connsiteX10" fmla="*/ 98992 w 216764"/>
                <a:gd name="connsiteY10" fmla="*/ 36019 h 119414"/>
                <a:gd name="connsiteX11" fmla="*/ 98992 w 216764"/>
                <a:gd name="connsiteY11" fmla="*/ 98969 h 119414"/>
                <a:gd name="connsiteX12" fmla="*/ 77343 w 216764"/>
                <a:gd name="connsiteY12" fmla="*/ 111126 h 119414"/>
                <a:gd name="connsiteX13" fmla="*/ 77343 w 216764"/>
                <a:gd name="connsiteY13" fmla="*/ 119501 h 119414"/>
                <a:gd name="connsiteX14" fmla="*/ 108706 w 216764"/>
                <a:gd name="connsiteY14" fmla="*/ 118691 h 119414"/>
                <a:gd name="connsiteX15" fmla="*/ 139791 w 216764"/>
                <a:gd name="connsiteY15" fmla="*/ 119501 h 119414"/>
                <a:gd name="connsiteX16" fmla="*/ 139791 w 216764"/>
                <a:gd name="connsiteY16" fmla="*/ 111126 h 119414"/>
                <a:gd name="connsiteX17" fmla="*/ 118143 w 216764"/>
                <a:gd name="connsiteY17" fmla="*/ 98969 h 119414"/>
                <a:gd name="connsiteX18" fmla="*/ 118143 w 216764"/>
                <a:gd name="connsiteY18" fmla="*/ 49257 h 119414"/>
                <a:gd name="connsiteX19" fmla="*/ 155612 w 216764"/>
                <a:gd name="connsiteY19" fmla="*/ 6030 h 119414"/>
                <a:gd name="connsiteX20" fmla="*/ 176150 w 216764"/>
                <a:gd name="connsiteY20" fmla="*/ 36019 h 119414"/>
                <a:gd name="connsiteX21" fmla="*/ 176150 w 216764"/>
                <a:gd name="connsiteY21" fmla="*/ 98969 h 119414"/>
                <a:gd name="connsiteX22" fmla="*/ 154501 w 216764"/>
                <a:gd name="connsiteY22" fmla="*/ 111126 h 119414"/>
                <a:gd name="connsiteX23" fmla="*/ 154501 w 216764"/>
                <a:gd name="connsiteY23" fmla="*/ 119501 h 119414"/>
                <a:gd name="connsiteX24" fmla="*/ 185864 w 216764"/>
                <a:gd name="connsiteY24" fmla="*/ 118691 h 119414"/>
                <a:gd name="connsiteX25" fmla="*/ 216950 w 216764"/>
                <a:gd name="connsiteY25" fmla="*/ 119501 h 119414"/>
                <a:gd name="connsiteX26" fmla="*/ 216950 w 216764"/>
                <a:gd name="connsiteY26" fmla="*/ 111126 h 119414"/>
                <a:gd name="connsiteX27" fmla="*/ 195301 w 216764"/>
                <a:gd name="connsiteY27" fmla="*/ 103021 h 119414"/>
                <a:gd name="connsiteX28" fmla="*/ 195301 w 216764"/>
                <a:gd name="connsiteY28" fmla="*/ 51419 h 119414"/>
                <a:gd name="connsiteX29" fmla="*/ 186697 w 216764"/>
                <a:gd name="connsiteY29" fmla="*/ 10083 h 119414"/>
                <a:gd name="connsiteX30" fmla="*/ 157554 w 216764"/>
                <a:gd name="connsiteY30" fmla="*/ 87 h 119414"/>
                <a:gd name="connsiteX31" fmla="*/ 117310 w 216764"/>
                <a:gd name="connsiteY31" fmla="*/ 26563 h 119414"/>
                <a:gd name="connsiteX32" fmla="*/ 80396 w 216764"/>
                <a:gd name="connsiteY32" fmla="*/ 87 h 119414"/>
                <a:gd name="connsiteX33" fmla="*/ 39319 w 216764"/>
                <a:gd name="connsiteY33" fmla="*/ 28454 h 119414"/>
                <a:gd name="connsiteX34" fmla="*/ 39319 w 216764"/>
                <a:gd name="connsiteY34" fmla="*/ 87 h 119414"/>
                <a:gd name="connsiteX35" fmla="*/ 185 w 216764"/>
                <a:gd name="connsiteY35" fmla="*/ 3059 h 119414"/>
                <a:gd name="connsiteX36" fmla="*/ 185 w 216764"/>
                <a:gd name="connsiteY36" fmla="*/ 11434 h 119414"/>
                <a:gd name="connsiteX37" fmla="*/ 21834 w 216764"/>
                <a:gd name="connsiteY37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834" y="26563"/>
                  </a:moveTo>
                  <a:lnTo>
                    <a:pt x="21834" y="98969"/>
                  </a:lnTo>
                  <a:cubicBezTo>
                    <a:pt x="21834" y="111126"/>
                    <a:pt x="18781" y="111126"/>
                    <a:pt x="185" y="111126"/>
                  </a:cubicBezTo>
                  <a:lnTo>
                    <a:pt x="185" y="119501"/>
                  </a:lnTo>
                  <a:cubicBezTo>
                    <a:pt x="9899" y="119231"/>
                    <a:pt x="24054" y="118691"/>
                    <a:pt x="31548" y="118691"/>
                  </a:cubicBezTo>
                  <a:cubicBezTo>
                    <a:pt x="38764" y="118691"/>
                    <a:pt x="53197" y="119231"/>
                    <a:pt x="62633" y="119501"/>
                  </a:cubicBezTo>
                  <a:lnTo>
                    <a:pt x="62633" y="111126"/>
                  </a:lnTo>
                  <a:cubicBezTo>
                    <a:pt x="44038" y="111126"/>
                    <a:pt x="40985" y="111126"/>
                    <a:pt x="40985" y="98969"/>
                  </a:cubicBezTo>
                  <a:lnTo>
                    <a:pt x="40985" y="49257"/>
                  </a:lnTo>
                  <a:cubicBezTo>
                    <a:pt x="40985" y="21160"/>
                    <a:pt x="60691" y="6030"/>
                    <a:pt x="78454" y="6030"/>
                  </a:cubicBezTo>
                  <a:cubicBezTo>
                    <a:pt x="95939" y="6030"/>
                    <a:pt x="98992" y="20620"/>
                    <a:pt x="98992" y="36019"/>
                  </a:cubicBezTo>
                  <a:lnTo>
                    <a:pt x="98992" y="98969"/>
                  </a:lnTo>
                  <a:cubicBezTo>
                    <a:pt x="98992" y="111126"/>
                    <a:pt x="95939" y="111126"/>
                    <a:pt x="77343" y="111126"/>
                  </a:cubicBezTo>
                  <a:lnTo>
                    <a:pt x="77343" y="119501"/>
                  </a:lnTo>
                  <a:cubicBezTo>
                    <a:pt x="87058" y="119231"/>
                    <a:pt x="101212" y="118691"/>
                    <a:pt x="108706" y="118691"/>
                  </a:cubicBezTo>
                  <a:cubicBezTo>
                    <a:pt x="115922" y="118691"/>
                    <a:pt x="130355" y="119231"/>
                    <a:pt x="139791" y="119501"/>
                  </a:cubicBezTo>
                  <a:lnTo>
                    <a:pt x="139791" y="111126"/>
                  </a:lnTo>
                  <a:cubicBezTo>
                    <a:pt x="121196" y="111126"/>
                    <a:pt x="118143" y="111126"/>
                    <a:pt x="118143" y="98969"/>
                  </a:cubicBezTo>
                  <a:lnTo>
                    <a:pt x="118143" y="49257"/>
                  </a:lnTo>
                  <a:cubicBezTo>
                    <a:pt x="118143" y="21160"/>
                    <a:pt x="137849" y="6030"/>
                    <a:pt x="155612" y="6030"/>
                  </a:cubicBezTo>
                  <a:cubicBezTo>
                    <a:pt x="173097" y="6030"/>
                    <a:pt x="176150" y="20620"/>
                    <a:pt x="176150" y="36019"/>
                  </a:cubicBezTo>
                  <a:lnTo>
                    <a:pt x="176150" y="98969"/>
                  </a:lnTo>
                  <a:cubicBezTo>
                    <a:pt x="176150" y="111126"/>
                    <a:pt x="173097" y="111126"/>
                    <a:pt x="154501" y="111126"/>
                  </a:cubicBezTo>
                  <a:lnTo>
                    <a:pt x="154501" y="119501"/>
                  </a:lnTo>
                  <a:cubicBezTo>
                    <a:pt x="164216" y="119231"/>
                    <a:pt x="178370" y="118691"/>
                    <a:pt x="185864" y="118691"/>
                  </a:cubicBezTo>
                  <a:cubicBezTo>
                    <a:pt x="193080" y="118691"/>
                    <a:pt x="207513" y="119231"/>
                    <a:pt x="216950" y="119501"/>
                  </a:cubicBezTo>
                  <a:lnTo>
                    <a:pt x="216950" y="111126"/>
                  </a:lnTo>
                  <a:cubicBezTo>
                    <a:pt x="202517" y="111126"/>
                    <a:pt x="195578" y="111126"/>
                    <a:pt x="195301" y="103021"/>
                  </a:cubicBezTo>
                  <a:lnTo>
                    <a:pt x="195301" y="51419"/>
                  </a:lnTo>
                  <a:cubicBezTo>
                    <a:pt x="195301" y="28184"/>
                    <a:pt x="195301" y="19809"/>
                    <a:pt x="186697" y="10083"/>
                  </a:cubicBezTo>
                  <a:cubicBezTo>
                    <a:pt x="182811" y="5490"/>
                    <a:pt x="173652" y="87"/>
                    <a:pt x="157554" y="87"/>
                  </a:cubicBezTo>
                  <a:cubicBezTo>
                    <a:pt x="134241" y="87"/>
                    <a:pt x="122028" y="16297"/>
                    <a:pt x="117310" y="26563"/>
                  </a:cubicBezTo>
                  <a:cubicBezTo>
                    <a:pt x="113425" y="3059"/>
                    <a:pt x="92886" y="87"/>
                    <a:pt x="80396" y="87"/>
                  </a:cubicBezTo>
                  <a:cubicBezTo>
                    <a:pt x="60135" y="87"/>
                    <a:pt x="47091" y="11704"/>
                    <a:pt x="39319" y="28454"/>
                  </a:cubicBezTo>
                  <a:lnTo>
                    <a:pt x="39319" y="87"/>
                  </a:lnTo>
                  <a:lnTo>
                    <a:pt x="185" y="3059"/>
                  </a:lnTo>
                  <a:lnTo>
                    <a:pt x="185" y="11434"/>
                  </a:lnTo>
                  <a:cubicBezTo>
                    <a:pt x="19614" y="11434"/>
                    <a:pt x="21834" y="13325"/>
                    <a:pt x="21834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5" name="Freeform 7694">
              <a:extLst>
                <a:ext uri="{FF2B5EF4-FFF2-40B4-BE49-F238E27FC236}">
                  <a16:creationId xmlns:a16="http://schemas.microsoft.com/office/drawing/2014/main" id="{C9634854-96A2-6FD0-5D90-E596CD33A6A5}"/>
                </a:ext>
              </a:extLst>
            </p:cNvPr>
            <p:cNvSpPr/>
            <p:nvPr>
              <p:custDataLst>
                <p:tags r:id="rId157"/>
              </p:custDataLst>
            </p:nvPr>
          </p:nvSpPr>
          <p:spPr>
            <a:xfrm>
              <a:off x="7957543" y="4774029"/>
              <a:ext cx="29419" cy="116442"/>
            </a:xfrm>
            <a:custGeom>
              <a:avLst/>
              <a:gdLst>
                <a:gd name="connsiteX0" fmla="*/ 29614 w 29419"/>
                <a:gd name="connsiteY0" fmla="*/ 14406 h 116442"/>
                <a:gd name="connsiteX1" fmla="*/ 14904 w 29419"/>
                <a:gd name="connsiteY1" fmla="*/ 87 h 116442"/>
                <a:gd name="connsiteX2" fmla="*/ 194 w 29419"/>
                <a:gd name="connsiteY2" fmla="*/ 14406 h 116442"/>
                <a:gd name="connsiteX3" fmla="*/ 14904 w 29419"/>
                <a:gd name="connsiteY3" fmla="*/ 28725 h 116442"/>
                <a:gd name="connsiteX4" fmla="*/ 29614 w 29419"/>
                <a:gd name="connsiteY4" fmla="*/ 14406 h 116442"/>
                <a:gd name="connsiteX5" fmla="*/ 29614 w 29419"/>
                <a:gd name="connsiteY5" fmla="*/ 102211 h 116442"/>
                <a:gd name="connsiteX6" fmla="*/ 14904 w 29419"/>
                <a:gd name="connsiteY6" fmla="*/ 87892 h 116442"/>
                <a:gd name="connsiteX7" fmla="*/ 194 w 29419"/>
                <a:gd name="connsiteY7" fmla="*/ 102211 h 116442"/>
                <a:gd name="connsiteX8" fmla="*/ 14904 w 29419"/>
                <a:gd name="connsiteY8" fmla="*/ 116530 h 116442"/>
                <a:gd name="connsiteX9" fmla="*/ 29614 w 29419"/>
                <a:gd name="connsiteY9" fmla="*/ 102211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19" h="116442">
                  <a:moveTo>
                    <a:pt x="29614" y="14406"/>
                  </a:moveTo>
                  <a:cubicBezTo>
                    <a:pt x="29614" y="6571"/>
                    <a:pt x="22952" y="87"/>
                    <a:pt x="14904" y="87"/>
                  </a:cubicBezTo>
                  <a:cubicBezTo>
                    <a:pt x="6855" y="87"/>
                    <a:pt x="194" y="6571"/>
                    <a:pt x="194" y="14406"/>
                  </a:cubicBezTo>
                  <a:cubicBezTo>
                    <a:pt x="194" y="22241"/>
                    <a:pt x="6855" y="28725"/>
                    <a:pt x="14904" y="28725"/>
                  </a:cubicBezTo>
                  <a:cubicBezTo>
                    <a:pt x="22952" y="28725"/>
                    <a:pt x="29614" y="22241"/>
                    <a:pt x="29614" y="14406"/>
                  </a:cubicBezTo>
                  <a:close/>
                  <a:moveTo>
                    <a:pt x="29614" y="102211"/>
                  </a:moveTo>
                  <a:cubicBezTo>
                    <a:pt x="29614" y="94376"/>
                    <a:pt x="22952" y="87892"/>
                    <a:pt x="14904" y="87892"/>
                  </a:cubicBezTo>
                  <a:cubicBezTo>
                    <a:pt x="6855" y="87892"/>
                    <a:pt x="194" y="94376"/>
                    <a:pt x="194" y="102211"/>
                  </a:cubicBezTo>
                  <a:cubicBezTo>
                    <a:pt x="194" y="110046"/>
                    <a:pt x="6855" y="116530"/>
                    <a:pt x="14904" y="116530"/>
                  </a:cubicBezTo>
                  <a:cubicBezTo>
                    <a:pt x="22952" y="116530"/>
                    <a:pt x="29614" y="110046"/>
                    <a:pt x="29614" y="10221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696" name="Picture 769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E323AFC-DF85-CCA4-0122-764621FCCFCF}"/>
              </a:ext>
            </a:extLst>
          </p:cNvPr>
          <p:cNvPicPr>
            <a:picLocks noChangeAspect="1"/>
          </p:cNvPicPr>
          <p:nvPr/>
        </p:nvPicPr>
        <p:blipFill>
          <a:blip r:embed="rId260"/>
          <a:stretch>
            <a:fillRect/>
          </a:stretch>
        </p:blipFill>
        <p:spPr>
          <a:xfrm>
            <a:off x="2147065" y="2528856"/>
            <a:ext cx="7897870" cy="21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29FA-B159-6FDC-3E6F-1D90B61C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72881B-2076-23C5-A12A-6301BAD44D9F}"/>
              </a:ext>
            </a:extLst>
          </p:cNvPr>
          <p:cNvSpPr txBox="1"/>
          <p:nvPr/>
        </p:nvSpPr>
        <p:spPr>
          <a:xfrm>
            <a:off x="228600" y="457200"/>
            <a:ext cx="5115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Definition of Deadlocks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ACBED-89CF-4BFE-F6B5-46D09B360AAF}"/>
              </a:ext>
            </a:extLst>
          </p:cNvPr>
          <p:cNvSpPr txBox="1"/>
          <p:nvPr/>
        </p:nvSpPr>
        <p:spPr>
          <a:xfrm>
            <a:off x="609599" y="5157653"/>
            <a:ext cx="108367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resolve the deadlock and all robots arrive at their targets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soon as possible</a:t>
            </a:r>
          </a:p>
        </p:txBody>
      </p:sp>
      <p:grpSp>
        <p:nvGrpSpPr>
          <p:cNvPr id="3" name="Group 2" descr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 title="IguanaTex Vector Display">
            <a:extLst>
              <a:ext uri="{FF2B5EF4-FFF2-40B4-BE49-F238E27FC236}">
                <a16:creationId xmlns:a16="http://schemas.microsoft.com/office/drawing/2014/main" id="{BE489209-BE6A-9B79-1937-2E37B33ACD2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20824" y="1503131"/>
            <a:ext cx="10603343" cy="1025725"/>
            <a:chOff x="4266064" y="4018638"/>
            <a:chExt cx="9554313" cy="924246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465B4DF-7DD3-47C0-F33C-E56EFEA6150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87103" y="4059161"/>
              <a:ext cx="180127" cy="182904"/>
            </a:xfrm>
            <a:custGeom>
              <a:avLst/>
              <a:gdLst>
                <a:gd name="connsiteX0" fmla="*/ 174931 w 180127"/>
                <a:gd name="connsiteY0" fmla="*/ 63 h 182904"/>
                <a:gd name="connsiteX1" fmla="*/ 5350 w 180127"/>
                <a:gd name="connsiteY1" fmla="*/ 63 h 182904"/>
                <a:gd name="connsiteX2" fmla="*/ 77 w 180127"/>
                <a:gd name="connsiteY2" fmla="*/ 60851 h 182904"/>
                <a:gd name="connsiteX3" fmla="*/ 7015 w 180127"/>
                <a:gd name="connsiteY3" fmla="*/ 60851 h 182904"/>
                <a:gd name="connsiteX4" fmla="*/ 56974 w 180127"/>
                <a:gd name="connsiteY4" fmla="*/ 8438 h 182904"/>
                <a:gd name="connsiteX5" fmla="*/ 71961 w 180127"/>
                <a:gd name="connsiteY5" fmla="*/ 8978 h 182904"/>
                <a:gd name="connsiteX6" fmla="*/ 77790 w 180127"/>
                <a:gd name="connsiteY6" fmla="*/ 19245 h 182904"/>
                <a:gd name="connsiteX7" fmla="*/ 77790 w 180127"/>
                <a:gd name="connsiteY7" fmla="*/ 161624 h 182904"/>
                <a:gd name="connsiteX8" fmla="*/ 48647 w 180127"/>
                <a:gd name="connsiteY8" fmla="*/ 174592 h 182904"/>
                <a:gd name="connsiteX9" fmla="*/ 37546 w 180127"/>
                <a:gd name="connsiteY9" fmla="*/ 174592 h 182904"/>
                <a:gd name="connsiteX10" fmla="*/ 37546 w 180127"/>
                <a:gd name="connsiteY10" fmla="*/ 182967 h 182904"/>
                <a:gd name="connsiteX11" fmla="*/ 90002 w 180127"/>
                <a:gd name="connsiteY11" fmla="*/ 182157 h 182904"/>
                <a:gd name="connsiteX12" fmla="*/ 142736 w 180127"/>
                <a:gd name="connsiteY12" fmla="*/ 182967 h 182904"/>
                <a:gd name="connsiteX13" fmla="*/ 142736 w 180127"/>
                <a:gd name="connsiteY13" fmla="*/ 174592 h 182904"/>
                <a:gd name="connsiteX14" fmla="*/ 131634 w 180127"/>
                <a:gd name="connsiteY14" fmla="*/ 174592 h 182904"/>
                <a:gd name="connsiteX15" fmla="*/ 102492 w 180127"/>
                <a:gd name="connsiteY15" fmla="*/ 161624 h 182904"/>
                <a:gd name="connsiteX16" fmla="*/ 102492 w 180127"/>
                <a:gd name="connsiteY16" fmla="*/ 19245 h 182904"/>
                <a:gd name="connsiteX17" fmla="*/ 107487 w 180127"/>
                <a:gd name="connsiteY17" fmla="*/ 8978 h 182904"/>
                <a:gd name="connsiteX18" fmla="*/ 123308 w 180127"/>
                <a:gd name="connsiteY18" fmla="*/ 8438 h 182904"/>
                <a:gd name="connsiteX19" fmla="*/ 173266 w 180127"/>
                <a:gd name="connsiteY19" fmla="*/ 60851 h 182904"/>
                <a:gd name="connsiteX20" fmla="*/ 180205 w 180127"/>
                <a:gd name="connsiteY20" fmla="*/ 60851 h 182904"/>
                <a:gd name="connsiteX21" fmla="*/ 174931 w 180127"/>
                <a:gd name="connsiteY21" fmla="*/ 63 h 1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0127" h="182904">
                  <a:moveTo>
                    <a:pt x="174931" y="63"/>
                  </a:moveTo>
                  <a:lnTo>
                    <a:pt x="5350" y="63"/>
                  </a:lnTo>
                  <a:lnTo>
                    <a:pt x="77" y="60851"/>
                  </a:lnTo>
                  <a:lnTo>
                    <a:pt x="7015" y="60851"/>
                  </a:lnTo>
                  <a:cubicBezTo>
                    <a:pt x="10901" y="17354"/>
                    <a:pt x="15064" y="8438"/>
                    <a:pt x="56974" y="8438"/>
                  </a:cubicBezTo>
                  <a:cubicBezTo>
                    <a:pt x="61970" y="8438"/>
                    <a:pt x="69186" y="8438"/>
                    <a:pt x="71961" y="8978"/>
                  </a:cubicBezTo>
                  <a:cubicBezTo>
                    <a:pt x="77790" y="10059"/>
                    <a:pt x="77790" y="13031"/>
                    <a:pt x="77790" y="19245"/>
                  </a:cubicBezTo>
                  <a:lnTo>
                    <a:pt x="77790" y="161624"/>
                  </a:lnTo>
                  <a:cubicBezTo>
                    <a:pt x="77790" y="170810"/>
                    <a:pt x="77790" y="174592"/>
                    <a:pt x="48647" y="174592"/>
                  </a:cubicBezTo>
                  <a:lnTo>
                    <a:pt x="37546" y="174592"/>
                  </a:lnTo>
                  <a:lnTo>
                    <a:pt x="37546" y="182967"/>
                  </a:lnTo>
                  <a:cubicBezTo>
                    <a:pt x="48925" y="182157"/>
                    <a:pt x="77235" y="182157"/>
                    <a:pt x="90002" y="182157"/>
                  </a:cubicBezTo>
                  <a:cubicBezTo>
                    <a:pt x="102769" y="182157"/>
                    <a:pt x="131356" y="182157"/>
                    <a:pt x="142736" y="182967"/>
                  </a:cubicBezTo>
                  <a:lnTo>
                    <a:pt x="142736" y="174592"/>
                  </a:lnTo>
                  <a:lnTo>
                    <a:pt x="131634" y="174592"/>
                  </a:lnTo>
                  <a:cubicBezTo>
                    <a:pt x="102492" y="174592"/>
                    <a:pt x="102492" y="170810"/>
                    <a:pt x="102492" y="161624"/>
                  </a:cubicBezTo>
                  <a:lnTo>
                    <a:pt x="102492" y="19245"/>
                  </a:lnTo>
                  <a:cubicBezTo>
                    <a:pt x="102492" y="13841"/>
                    <a:pt x="102492" y="10059"/>
                    <a:pt x="107487" y="8978"/>
                  </a:cubicBezTo>
                  <a:cubicBezTo>
                    <a:pt x="110540" y="8438"/>
                    <a:pt x="118034" y="8438"/>
                    <a:pt x="123308" y="8438"/>
                  </a:cubicBezTo>
                  <a:cubicBezTo>
                    <a:pt x="165217" y="8438"/>
                    <a:pt x="169380" y="17354"/>
                    <a:pt x="173266" y="60851"/>
                  </a:cubicBezTo>
                  <a:lnTo>
                    <a:pt x="180205" y="60851"/>
                  </a:lnTo>
                  <a:lnTo>
                    <a:pt x="174931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7006E7A-A963-254B-E0E0-AF592F5AB28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886444" y="4054568"/>
              <a:ext cx="139606" cy="187497"/>
            </a:xfrm>
            <a:custGeom>
              <a:avLst/>
              <a:gdLst>
                <a:gd name="connsiteX0" fmla="*/ 21733 w 139606"/>
                <a:gd name="connsiteY0" fmla="*/ 167027 h 187497"/>
                <a:gd name="connsiteX1" fmla="*/ 84 w 139606"/>
                <a:gd name="connsiteY1" fmla="*/ 179185 h 187497"/>
                <a:gd name="connsiteX2" fmla="*/ 84 w 139606"/>
                <a:gd name="connsiteY2" fmla="*/ 187560 h 187497"/>
                <a:gd name="connsiteX3" fmla="*/ 31447 w 139606"/>
                <a:gd name="connsiteY3" fmla="*/ 186750 h 187497"/>
                <a:gd name="connsiteX4" fmla="*/ 62532 w 139606"/>
                <a:gd name="connsiteY4" fmla="*/ 187560 h 187497"/>
                <a:gd name="connsiteX5" fmla="*/ 62532 w 139606"/>
                <a:gd name="connsiteY5" fmla="*/ 179185 h 187497"/>
                <a:gd name="connsiteX6" fmla="*/ 40883 w 139606"/>
                <a:gd name="connsiteY6" fmla="*/ 167027 h 187497"/>
                <a:gd name="connsiteX7" fmla="*/ 40883 w 139606"/>
                <a:gd name="connsiteY7" fmla="*/ 117316 h 187497"/>
                <a:gd name="connsiteX8" fmla="*/ 78352 w 139606"/>
                <a:gd name="connsiteY8" fmla="*/ 74089 h 187497"/>
                <a:gd name="connsiteX9" fmla="*/ 98891 w 139606"/>
                <a:gd name="connsiteY9" fmla="*/ 104078 h 187497"/>
                <a:gd name="connsiteX10" fmla="*/ 98891 w 139606"/>
                <a:gd name="connsiteY10" fmla="*/ 167027 h 187497"/>
                <a:gd name="connsiteX11" fmla="*/ 77242 w 139606"/>
                <a:gd name="connsiteY11" fmla="*/ 179185 h 187497"/>
                <a:gd name="connsiteX12" fmla="*/ 77242 w 139606"/>
                <a:gd name="connsiteY12" fmla="*/ 187560 h 187497"/>
                <a:gd name="connsiteX13" fmla="*/ 108605 w 139606"/>
                <a:gd name="connsiteY13" fmla="*/ 186750 h 187497"/>
                <a:gd name="connsiteX14" fmla="*/ 139690 w 139606"/>
                <a:gd name="connsiteY14" fmla="*/ 187560 h 187497"/>
                <a:gd name="connsiteX15" fmla="*/ 139690 w 139606"/>
                <a:gd name="connsiteY15" fmla="*/ 179185 h 187497"/>
                <a:gd name="connsiteX16" fmla="*/ 118041 w 139606"/>
                <a:gd name="connsiteY16" fmla="*/ 171080 h 187497"/>
                <a:gd name="connsiteX17" fmla="*/ 118041 w 139606"/>
                <a:gd name="connsiteY17" fmla="*/ 119478 h 187497"/>
                <a:gd name="connsiteX18" fmla="*/ 109437 w 139606"/>
                <a:gd name="connsiteY18" fmla="*/ 78142 h 187497"/>
                <a:gd name="connsiteX19" fmla="*/ 80295 w 139606"/>
                <a:gd name="connsiteY19" fmla="*/ 68145 h 187497"/>
                <a:gd name="connsiteX20" fmla="*/ 40051 w 139606"/>
                <a:gd name="connsiteY20" fmla="*/ 94622 h 187497"/>
                <a:gd name="connsiteX21" fmla="*/ 40051 w 139606"/>
                <a:gd name="connsiteY21" fmla="*/ 63 h 187497"/>
                <a:gd name="connsiteX22" fmla="*/ 84 w 139606"/>
                <a:gd name="connsiteY22" fmla="*/ 3035 h 187497"/>
                <a:gd name="connsiteX23" fmla="*/ 84 w 139606"/>
                <a:gd name="connsiteY23" fmla="*/ 11410 h 187497"/>
                <a:gd name="connsiteX24" fmla="*/ 21733 w 139606"/>
                <a:gd name="connsiteY24" fmla="*/ 26539 h 187497"/>
                <a:gd name="connsiteX25" fmla="*/ 21733 w 139606"/>
                <a:gd name="connsiteY25" fmla="*/ 16702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733" y="167027"/>
                  </a:moveTo>
                  <a:cubicBezTo>
                    <a:pt x="21733" y="179185"/>
                    <a:pt x="18680" y="179185"/>
                    <a:pt x="84" y="179185"/>
                  </a:cubicBezTo>
                  <a:lnTo>
                    <a:pt x="84" y="187560"/>
                  </a:lnTo>
                  <a:cubicBezTo>
                    <a:pt x="9798" y="187290"/>
                    <a:pt x="23953" y="186750"/>
                    <a:pt x="31447" y="186750"/>
                  </a:cubicBezTo>
                  <a:cubicBezTo>
                    <a:pt x="38663" y="186750"/>
                    <a:pt x="53095" y="187290"/>
                    <a:pt x="62532" y="187560"/>
                  </a:cubicBezTo>
                  <a:lnTo>
                    <a:pt x="62532" y="179185"/>
                  </a:lnTo>
                  <a:cubicBezTo>
                    <a:pt x="43936" y="179185"/>
                    <a:pt x="40883" y="179185"/>
                    <a:pt x="40883" y="167027"/>
                  </a:cubicBezTo>
                  <a:lnTo>
                    <a:pt x="40883" y="117316"/>
                  </a:lnTo>
                  <a:cubicBezTo>
                    <a:pt x="40883" y="89219"/>
                    <a:pt x="60589" y="74089"/>
                    <a:pt x="78352" y="74089"/>
                  </a:cubicBezTo>
                  <a:cubicBezTo>
                    <a:pt x="95838" y="74089"/>
                    <a:pt x="98891" y="88678"/>
                    <a:pt x="98891" y="104078"/>
                  </a:cubicBezTo>
                  <a:lnTo>
                    <a:pt x="98891" y="167027"/>
                  </a:lnTo>
                  <a:cubicBezTo>
                    <a:pt x="98891" y="179185"/>
                    <a:pt x="95838" y="179185"/>
                    <a:pt x="77242" y="179185"/>
                  </a:cubicBezTo>
                  <a:lnTo>
                    <a:pt x="77242" y="187560"/>
                  </a:lnTo>
                  <a:cubicBezTo>
                    <a:pt x="86956" y="187290"/>
                    <a:pt x="101111" y="186750"/>
                    <a:pt x="108605" y="186750"/>
                  </a:cubicBezTo>
                  <a:cubicBezTo>
                    <a:pt x="115821" y="186750"/>
                    <a:pt x="130253" y="187290"/>
                    <a:pt x="139690" y="187560"/>
                  </a:cubicBezTo>
                  <a:lnTo>
                    <a:pt x="139690" y="179185"/>
                  </a:lnTo>
                  <a:cubicBezTo>
                    <a:pt x="125258" y="179185"/>
                    <a:pt x="118319" y="179185"/>
                    <a:pt x="118041" y="171080"/>
                  </a:cubicBezTo>
                  <a:lnTo>
                    <a:pt x="118041" y="119478"/>
                  </a:lnTo>
                  <a:cubicBezTo>
                    <a:pt x="118041" y="96243"/>
                    <a:pt x="118041" y="87868"/>
                    <a:pt x="109437" y="78142"/>
                  </a:cubicBezTo>
                  <a:cubicBezTo>
                    <a:pt x="105552" y="73549"/>
                    <a:pt x="96393" y="68145"/>
                    <a:pt x="80295" y="68145"/>
                  </a:cubicBezTo>
                  <a:cubicBezTo>
                    <a:pt x="56981" y="68145"/>
                    <a:pt x="44769" y="84356"/>
                    <a:pt x="40051" y="94622"/>
                  </a:cubicBezTo>
                  <a:lnTo>
                    <a:pt x="40051" y="63"/>
                  </a:lnTo>
                  <a:lnTo>
                    <a:pt x="84" y="3035"/>
                  </a:lnTo>
                  <a:lnTo>
                    <a:pt x="84" y="11410"/>
                  </a:lnTo>
                  <a:cubicBezTo>
                    <a:pt x="19512" y="11410"/>
                    <a:pt x="21733" y="13301"/>
                    <a:pt x="21733" y="26539"/>
                  </a:cubicBezTo>
                  <a:lnTo>
                    <a:pt x="21733" y="16702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9DDC4D-DF68-C7DA-38CF-DBD92898B5B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039527" y="4121030"/>
              <a:ext cx="107410" cy="124007"/>
            </a:xfrm>
            <a:custGeom>
              <a:avLst/>
              <a:gdLst>
                <a:gd name="connsiteX0" fmla="*/ 23403 w 107410"/>
                <a:gd name="connsiteY0" fmla="*/ 53016 h 124007"/>
                <a:gd name="connsiteX1" fmla="*/ 57819 w 107410"/>
                <a:gd name="connsiteY1" fmla="*/ 6006 h 124007"/>
                <a:gd name="connsiteX2" fmla="*/ 89182 w 107410"/>
                <a:gd name="connsiteY2" fmla="*/ 53016 h 124007"/>
                <a:gd name="connsiteX3" fmla="*/ 23403 w 107410"/>
                <a:gd name="connsiteY3" fmla="*/ 53016 h 124007"/>
                <a:gd name="connsiteX4" fmla="*/ 23126 w 107410"/>
                <a:gd name="connsiteY4" fmla="*/ 58689 h 124007"/>
                <a:gd name="connsiteX5" fmla="*/ 100561 w 107410"/>
                <a:gd name="connsiteY5" fmla="*/ 58689 h 124007"/>
                <a:gd name="connsiteX6" fmla="*/ 107500 w 107410"/>
                <a:gd name="connsiteY6" fmla="*/ 53016 h 124007"/>
                <a:gd name="connsiteX7" fmla="*/ 57819 w 107410"/>
                <a:gd name="connsiteY7" fmla="*/ 63 h 124007"/>
                <a:gd name="connsiteX8" fmla="*/ 89 w 107410"/>
                <a:gd name="connsiteY8" fmla="*/ 61661 h 124007"/>
                <a:gd name="connsiteX9" fmla="*/ 61150 w 107410"/>
                <a:gd name="connsiteY9" fmla="*/ 124070 h 124007"/>
                <a:gd name="connsiteX10" fmla="*/ 107500 w 107410"/>
                <a:gd name="connsiteY10" fmla="*/ 88948 h 124007"/>
                <a:gd name="connsiteX11" fmla="*/ 103892 w 107410"/>
                <a:gd name="connsiteY11" fmla="*/ 85706 h 124007"/>
                <a:gd name="connsiteX12" fmla="*/ 100284 w 107410"/>
                <a:gd name="connsiteY12" fmla="*/ 89489 h 124007"/>
                <a:gd name="connsiteX13" fmla="*/ 62815 w 107410"/>
                <a:gd name="connsiteY13" fmla="*/ 117316 h 124007"/>
                <a:gd name="connsiteX14" fmla="*/ 31452 w 107410"/>
                <a:gd name="connsiteY14" fmla="*/ 99215 h 124007"/>
                <a:gd name="connsiteX15" fmla="*/ 23126 w 107410"/>
                <a:gd name="connsiteY15" fmla="*/ 58689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3" y="53016"/>
                  </a:moveTo>
                  <a:cubicBezTo>
                    <a:pt x="25069" y="12761"/>
                    <a:pt x="48383" y="6006"/>
                    <a:pt x="57819" y="6006"/>
                  </a:cubicBezTo>
                  <a:cubicBezTo>
                    <a:pt x="86407" y="6006"/>
                    <a:pt x="89182" y="42479"/>
                    <a:pt x="89182" y="53016"/>
                  </a:cubicBezTo>
                  <a:lnTo>
                    <a:pt x="23403" y="53016"/>
                  </a:lnTo>
                  <a:close/>
                  <a:moveTo>
                    <a:pt x="23126" y="58689"/>
                  </a:moveTo>
                  <a:lnTo>
                    <a:pt x="100561" y="58689"/>
                  </a:lnTo>
                  <a:cubicBezTo>
                    <a:pt x="106667" y="58689"/>
                    <a:pt x="107500" y="58689"/>
                    <a:pt x="107500" y="53016"/>
                  </a:cubicBezTo>
                  <a:cubicBezTo>
                    <a:pt x="107500" y="26269"/>
                    <a:pt x="92513" y="63"/>
                    <a:pt x="57819" y="63"/>
                  </a:cubicBezTo>
                  <a:cubicBezTo>
                    <a:pt x="25624" y="63"/>
                    <a:pt x="89" y="27890"/>
                    <a:pt x="89" y="61661"/>
                  </a:cubicBezTo>
                  <a:cubicBezTo>
                    <a:pt x="89" y="97864"/>
                    <a:pt x="29232" y="124070"/>
                    <a:pt x="61150" y="124070"/>
                  </a:cubicBezTo>
                  <a:cubicBezTo>
                    <a:pt x="95011" y="124070"/>
                    <a:pt x="107500" y="94082"/>
                    <a:pt x="107500" y="88948"/>
                  </a:cubicBezTo>
                  <a:cubicBezTo>
                    <a:pt x="107500" y="86247"/>
                    <a:pt x="105280" y="85706"/>
                    <a:pt x="103892" y="85706"/>
                  </a:cubicBezTo>
                  <a:cubicBezTo>
                    <a:pt x="101394" y="85706"/>
                    <a:pt x="100839" y="87327"/>
                    <a:pt x="100284" y="89489"/>
                  </a:cubicBezTo>
                  <a:cubicBezTo>
                    <a:pt x="90570" y="117316"/>
                    <a:pt x="65591" y="117316"/>
                    <a:pt x="62815" y="117316"/>
                  </a:cubicBezTo>
                  <a:cubicBezTo>
                    <a:pt x="48938" y="117316"/>
                    <a:pt x="37836" y="109211"/>
                    <a:pt x="31452" y="99215"/>
                  </a:cubicBezTo>
                  <a:cubicBezTo>
                    <a:pt x="23126" y="86247"/>
                    <a:pt x="23126" y="68416"/>
                    <a:pt x="23126" y="586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639679B-23DB-B254-84F1-2E0EEE862D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07682" y="4121030"/>
              <a:ext cx="122953" cy="124007"/>
            </a:xfrm>
            <a:custGeom>
              <a:avLst/>
              <a:gdLst>
                <a:gd name="connsiteX0" fmla="*/ 123052 w 122953"/>
                <a:gd name="connsiteY0" fmla="*/ 63282 h 124007"/>
                <a:gd name="connsiteX1" fmla="*/ 61714 w 122953"/>
                <a:gd name="connsiteY1" fmla="*/ 63 h 124007"/>
                <a:gd name="connsiteX2" fmla="*/ 99 w 122953"/>
                <a:gd name="connsiteY2" fmla="*/ 63282 h 124007"/>
                <a:gd name="connsiteX3" fmla="*/ 61437 w 122953"/>
                <a:gd name="connsiteY3" fmla="*/ 124070 h 124007"/>
                <a:gd name="connsiteX4" fmla="*/ 123052 w 122953"/>
                <a:gd name="connsiteY4" fmla="*/ 63282 h 124007"/>
                <a:gd name="connsiteX5" fmla="*/ 61714 w 122953"/>
                <a:gd name="connsiteY5" fmla="*/ 117316 h 124007"/>
                <a:gd name="connsiteX6" fmla="*/ 30074 w 122953"/>
                <a:gd name="connsiteY6" fmla="*/ 99215 h 124007"/>
                <a:gd name="connsiteX7" fmla="*/ 23135 w 122953"/>
                <a:gd name="connsiteY7" fmla="*/ 61121 h 124007"/>
                <a:gd name="connsiteX8" fmla="*/ 29797 w 122953"/>
                <a:gd name="connsiteY8" fmla="*/ 24108 h 124007"/>
                <a:gd name="connsiteX9" fmla="*/ 61437 w 122953"/>
                <a:gd name="connsiteY9" fmla="*/ 6006 h 124007"/>
                <a:gd name="connsiteX10" fmla="*/ 92800 w 122953"/>
                <a:gd name="connsiteY10" fmla="*/ 23567 h 124007"/>
                <a:gd name="connsiteX11" fmla="*/ 100016 w 122953"/>
                <a:gd name="connsiteY11" fmla="*/ 61121 h 124007"/>
                <a:gd name="connsiteX12" fmla="*/ 93910 w 122953"/>
                <a:gd name="connsiteY12" fmla="*/ 97324 h 124007"/>
                <a:gd name="connsiteX13" fmla="*/ 61714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52" y="63282"/>
                  </a:moveTo>
                  <a:cubicBezTo>
                    <a:pt x="123052" y="28701"/>
                    <a:pt x="95298" y="63"/>
                    <a:pt x="61714" y="63"/>
                  </a:cubicBezTo>
                  <a:cubicBezTo>
                    <a:pt x="27021" y="63"/>
                    <a:pt x="99" y="29511"/>
                    <a:pt x="99" y="63282"/>
                  </a:cubicBezTo>
                  <a:cubicBezTo>
                    <a:pt x="99" y="98134"/>
                    <a:pt x="28964" y="124070"/>
                    <a:pt x="61437" y="124070"/>
                  </a:cubicBezTo>
                  <a:cubicBezTo>
                    <a:pt x="95020" y="124070"/>
                    <a:pt x="123052" y="97594"/>
                    <a:pt x="123052" y="63282"/>
                  </a:cubicBezTo>
                  <a:close/>
                  <a:moveTo>
                    <a:pt x="61714" y="117316"/>
                  </a:moveTo>
                  <a:cubicBezTo>
                    <a:pt x="49780" y="117316"/>
                    <a:pt x="37568" y="111643"/>
                    <a:pt x="30074" y="99215"/>
                  </a:cubicBezTo>
                  <a:cubicBezTo>
                    <a:pt x="23135" y="87327"/>
                    <a:pt x="23135" y="70847"/>
                    <a:pt x="23135" y="61121"/>
                  </a:cubicBezTo>
                  <a:cubicBezTo>
                    <a:pt x="23135" y="50584"/>
                    <a:pt x="23135" y="35995"/>
                    <a:pt x="29797" y="24108"/>
                  </a:cubicBezTo>
                  <a:cubicBezTo>
                    <a:pt x="37290" y="11680"/>
                    <a:pt x="50335" y="6006"/>
                    <a:pt x="61437" y="6006"/>
                  </a:cubicBezTo>
                  <a:cubicBezTo>
                    <a:pt x="73649" y="6006"/>
                    <a:pt x="85584" y="11950"/>
                    <a:pt x="92800" y="23567"/>
                  </a:cubicBezTo>
                  <a:cubicBezTo>
                    <a:pt x="100016" y="35185"/>
                    <a:pt x="100016" y="50855"/>
                    <a:pt x="100016" y="61121"/>
                  </a:cubicBezTo>
                  <a:cubicBezTo>
                    <a:pt x="100016" y="70847"/>
                    <a:pt x="100016" y="85436"/>
                    <a:pt x="93910" y="97324"/>
                  </a:cubicBezTo>
                  <a:cubicBezTo>
                    <a:pt x="87804" y="109481"/>
                    <a:pt x="75592" y="117316"/>
                    <a:pt x="61714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F81A0D9-B689-8E0D-AA95-ABEC5E8B362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446456" y="4122651"/>
              <a:ext cx="136830" cy="171827"/>
            </a:xfrm>
            <a:custGeom>
              <a:avLst/>
              <a:gdLst>
                <a:gd name="connsiteX0" fmla="*/ 40071 w 136830"/>
                <a:gd name="connsiteY0" fmla="*/ 17894 h 171827"/>
                <a:gd name="connsiteX1" fmla="*/ 40071 w 136830"/>
                <a:gd name="connsiteY1" fmla="*/ 63 h 171827"/>
                <a:gd name="connsiteX2" fmla="*/ 104 w 136830"/>
                <a:gd name="connsiteY2" fmla="*/ 3035 h 171827"/>
                <a:gd name="connsiteX3" fmla="*/ 104 w 136830"/>
                <a:gd name="connsiteY3" fmla="*/ 11410 h 171827"/>
                <a:gd name="connsiteX4" fmla="*/ 21753 w 136830"/>
                <a:gd name="connsiteY4" fmla="*/ 24918 h 171827"/>
                <a:gd name="connsiteX5" fmla="*/ 21753 w 136830"/>
                <a:gd name="connsiteY5" fmla="*/ 151358 h 171827"/>
                <a:gd name="connsiteX6" fmla="*/ 104 w 136830"/>
                <a:gd name="connsiteY6" fmla="*/ 163515 h 171827"/>
                <a:gd name="connsiteX7" fmla="*/ 104 w 136830"/>
                <a:gd name="connsiteY7" fmla="*/ 171890 h 171827"/>
                <a:gd name="connsiteX8" fmla="*/ 31189 w 136830"/>
                <a:gd name="connsiteY8" fmla="*/ 171080 h 171827"/>
                <a:gd name="connsiteX9" fmla="*/ 62552 w 136830"/>
                <a:gd name="connsiteY9" fmla="*/ 171890 h 171827"/>
                <a:gd name="connsiteX10" fmla="*/ 62552 w 136830"/>
                <a:gd name="connsiteY10" fmla="*/ 163515 h 171827"/>
                <a:gd name="connsiteX11" fmla="*/ 40903 w 136830"/>
                <a:gd name="connsiteY11" fmla="*/ 151358 h 171827"/>
                <a:gd name="connsiteX12" fmla="*/ 40903 w 136830"/>
                <a:gd name="connsiteY12" fmla="*/ 105969 h 171827"/>
                <a:gd name="connsiteX13" fmla="*/ 40903 w 136830"/>
                <a:gd name="connsiteY13" fmla="*/ 103538 h 171827"/>
                <a:gd name="connsiteX14" fmla="*/ 75042 w 136830"/>
                <a:gd name="connsiteY14" fmla="*/ 122449 h 171827"/>
                <a:gd name="connsiteX15" fmla="*/ 136935 w 136830"/>
                <a:gd name="connsiteY15" fmla="*/ 61121 h 171827"/>
                <a:gd name="connsiteX16" fmla="*/ 78927 w 136830"/>
                <a:gd name="connsiteY16" fmla="*/ 63 h 171827"/>
                <a:gd name="connsiteX17" fmla="*/ 40071 w 136830"/>
                <a:gd name="connsiteY17" fmla="*/ 17894 h 171827"/>
                <a:gd name="connsiteX18" fmla="*/ 40903 w 136830"/>
                <a:gd name="connsiteY18" fmla="*/ 88678 h 171827"/>
                <a:gd name="connsiteX19" fmla="*/ 40903 w 136830"/>
                <a:gd name="connsiteY19" fmla="*/ 28431 h 171827"/>
                <a:gd name="connsiteX20" fmla="*/ 76707 w 136830"/>
                <a:gd name="connsiteY20" fmla="*/ 6817 h 171827"/>
                <a:gd name="connsiteX21" fmla="*/ 113898 w 136830"/>
                <a:gd name="connsiteY21" fmla="*/ 61121 h 171827"/>
                <a:gd name="connsiteX22" fmla="*/ 73932 w 136830"/>
                <a:gd name="connsiteY22" fmla="*/ 116506 h 171827"/>
                <a:gd name="connsiteX23" fmla="*/ 44789 w 136830"/>
                <a:gd name="connsiteY23" fmla="*/ 100025 h 171827"/>
                <a:gd name="connsiteX24" fmla="*/ 40903 w 136830"/>
                <a:gd name="connsiteY24" fmla="*/ 88678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71" y="17894"/>
                  </a:moveTo>
                  <a:lnTo>
                    <a:pt x="40071" y="63"/>
                  </a:lnTo>
                  <a:lnTo>
                    <a:pt x="104" y="3035"/>
                  </a:lnTo>
                  <a:lnTo>
                    <a:pt x="104" y="11410"/>
                  </a:lnTo>
                  <a:cubicBezTo>
                    <a:pt x="19810" y="11410"/>
                    <a:pt x="21753" y="13031"/>
                    <a:pt x="21753" y="24918"/>
                  </a:cubicBezTo>
                  <a:lnTo>
                    <a:pt x="21753" y="151358"/>
                  </a:lnTo>
                  <a:cubicBezTo>
                    <a:pt x="21753" y="163515"/>
                    <a:pt x="18700" y="163515"/>
                    <a:pt x="104" y="163515"/>
                  </a:cubicBezTo>
                  <a:lnTo>
                    <a:pt x="104" y="171890"/>
                  </a:lnTo>
                  <a:cubicBezTo>
                    <a:pt x="9541" y="171620"/>
                    <a:pt x="23973" y="171080"/>
                    <a:pt x="31189" y="171080"/>
                  </a:cubicBezTo>
                  <a:cubicBezTo>
                    <a:pt x="38683" y="171080"/>
                    <a:pt x="52838" y="171620"/>
                    <a:pt x="62552" y="171890"/>
                  </a:cubicBezTo>
                  <a:lnTo>
                    <a:pt x="62552" y="163515"/>
                  </a:lnTo>
                  <a:cubicBezTo>
                    <a:pt x="43956" y="163515"/>
                    <a:pt x="40903" y="163515"/>
                    <a:pt x="40903" y="151358"/>
                  </a:cubicBezTo>
                  <a:lnTo>
                    <a:pt x="40903" y="105969"/>
                  </a:lnTo>
                  <a:lnTo>
                    <a:pt x="40903" y="103538"/>
                  </a:lnTo>
                  <a:cubicBezTo>
                    <a:pt x="42291" y="107860"/>
                    <a:pt x="53948" y="122449"/>
                    <a:pt x="75042" y="122449"/>
                  </a:cubicBezTo>
                  <a:cubicBezTo>
                    <a:pt x="108070" y="122449"/>
                    <a:pt x="136935" y="95973"/>
                    <a:pt x="136935" y="61121"/>
                  </a:cubicBezTo>
                  <a:cubicBezTo>
                    <a:pt x="136935" y="26810"/>
                    <a:pt x="110013" y="63"/>
                    <a:pt x="78927" y="63"/>
                  </a:cubicBezTo>
                  <a:cubicBezTo>
                    <a:pt x="57279" y="63"/>
                    <a:pt x="45622" y="11950"/>
                    <a:pt x="40071" y="17894"/>
                  </a:cubicBezTo>
                  <a:close/>
                  <a:moveTo>
                    <a:pt x="40903" y="88678"/>
                  </a:moveTo>
                  <a:lnTo>
                    <a:pt x="40903" y="28431"/>
                  </a:lnTo>
                  <a:cubicBezTo>
                    <a:pt x="48952" y="14652"/>
                    <a:pt x="62552" y="6817"/>
                    <a:pt x="76707" y="6817"/>
                  </a:cubicBezTo>
                  <a:cubicBezTo>
                    <a:pt x="96968" y="6817"/>
                    <a:pt x="113898" y="30592"/>
                    <a:pt x="113898" y="61121"/>
                  </a:cubicBezTo>
                  <a:cubicBezTo>
                    <a:pt x="113898" y="93811"/>
                    <a:pt x="94470" y="116506"/>
                    <a:pt x="73932" y="116506"/>
                  </a:cubicBezTo>
                  <a:cubicBezTo>
                    <a:pt x="62830" y="116506"/>
                    <a:pt x="52283" y="111102"/>
                    <a:pt x="44789" y="100025"/>
                  </a:cubicBezTo>
                  <a:cubicBezTo>
                    <a:pt x="40903" y="94352"/>
                    <a:pt x="40903" y="94082"/>
                    <a:pt x="40903" y="8867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559096-BE35-356D-9928-D91854FA195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598151" y="4075912"/>
              <a:ext cx="86872" cy="169125"/>
            </a:xfrm>
            <a:custGeom>
              <a:avLst/>
              <a:gdLst>
                <a:gd name="connsiteX0" fmla="*/ 42852 w 86872"/>
                <a:gd name="connsiteY0" fmla="*/ 58149 h 169125"/>
                <a:gd name="connsiteX1" fmla="*/ 82541 w 86872"/>
                <a:gd name="connsiteY1" fmla="*/ 58149 h 169125"/>
                <a:gd name="connsiteX2" fmla="*/ 82541 w 86872"/>
                <a:gd name="connsiteY2" fmla="*/ 49774 h 169125"/>
                <a:gd name="connsiteX3" fmla="*/ 42852 w 86872"/>
                <a:gd name="connsiteY3" fmla="*/ 49774 h 169125"/>
                <a:gd name="connsiteX4" fmla="*/ 42852 w 86872"/>
                <a:gd name="connsiteY4" fmla="*/ 63 h 169125"/>
                <a:gd name="connsiteX5" fmla="*/ 35913 w 86872"/>
                <a:gd name="connsiteY5" fmla="*/ 63 h 169125"/>
                <a:gd name="connsiteX6" fmla="*/ 110 w 86872"/>
                <a:gd name="connsiteY6" fmla="*/ 52205 h 169125"/>
                <a:gd name="connsiteX7" fmla="*/ 110 w 86872"/>
                <a:gd name="connsiteY7" fmla="*/ 58149 h 169125"/>
                <a:gd name="connsiteX8" fmla="*/ 23701 w 86872"/>
                <a:gd name="connsiteY8" fmla="*/ 58149 h 169125"/>
                <a:gd name="connsiteX9" fmla="*/ 23701 w 86872"/>
                <a:gd name="connsiteY9" fmla="*/ 132716 h 169125"/>
                <a:gd name="connsiteX10" fmla="*/ 59505 w 86872"/>
                <a:gd name="connsiteY10" fmla="*/ 169189 h 169125"/>
                <a:gd name="connsiteX11" fmla="*/ 86982 w 86872"/>
                <a:gd name="connsiteY11" fmla="*/ 132716 h 169125"/>
                <a:gd name="connsiteX12" fmla="*/ 86982 w 86872"/>
                <a:gd name="connsiteY12" fmla="*/ 117316 h 169125"/>
                <a:gd name="connsiteX13" fmla="*/ 80043 w 86872"/>
                <a:gd name="connsiteY13" fmla="*/ 117316 h 169125"/>
                <a:gd name="connsiteX14" fmla="*/ 80043 w 86872"/>
                <a:gd name="connsiteY14" fmla="*/ 132176 h 169125"/>
                <a:gd name="connsiteX15" fmla="*/ 61447 w 86872"/>
                <a:gd name="connsiteY15" fmla="*/ 162434 h 169125"/>
                <a:gd name="connsiteX16" fmla="*/ 42852 w 86872"/>
                <a:gd name="connsiteY16" fmla="*/ 133256 h 169125"/>
                <a:gd name="connsiteX17" fmla="*/ 42852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52" y="58149"/>
                  </a:moveTo>
                  <a:lnTo>
                    <a:pt x="82541" y="58149"/>
                  </a:lnTo>
                  <a:lnTo>
                    <a:pt x="82541" y="49774"/>
                  </a:lnTo>
                  <a:lnTo>
                    <a:pt x="42852" y="49774"/>
                  </a:lnTo>
                  <a:lnTo>
                    <a:pt x="42852" y="63"/>
                  </a:lnTo>
                  <a:lnTo>
                    <a:pt x="35913" y="63"/>
                  </a:lnTo>
                  <a:cubicBezTo>
                    <a:pt x="35636" y="22217"/>
                    <a:pt x="27309" y="51125"/>
                    <a:pt x="110" y="52205"/>
                  </a:cubicBezTo>
                  <a:lnTo>
                    <a:pt x="110" y="58149"/>
                  </a:lnTo>
                  <a:lnTo>
                    <a:pt x="23701" y="58149"/>
                  </a:lnTo>
                  <a:lnTo>
                    <a:pt x="23701" y="132716"/>
                  </a:lnTo>
                  <a:cubicBezTo>
                    <a:pt x="23701" y="165947"/>
                    <a:pt x="49513" y="169189"/>
                    <a:pt x="59505" y="169189"/>
                  </a:cubicBezTo>
                  <a:cubicBezTo>
                    <a:pt x="79210" y="169189"/>
                    <a:pt x="86982" y="150007"/>
                    <a:pt x="86982" y="132716"/>
                  </a:cubicBezTo>
                  <a:lnTo>
                    <a:pt x="86982" y="117316"/>
                  </a:lnTo>
                  <a:lnTo>
                    <a:pt x="80043" y="117316"/>
                  </a:lnTo>
                  <a:lnTo>
                    <a:pt x="80043" y="132176"/>
                  </a:lnTo>
                  <a:cubicBezTo>
                    <a:pt x="80043" y="152168"/>
                    <a:pt x="71717" y="162434"/>
                    <a:pt x="61447" y="162434"/>
                  </a:cubicBezTo>
                  <a:cubicBezTo>
                    <a:pt x="42852" y="162434"/>
                    <a:pt x="42852" y="137849"/>
                    <a:pt x="42852" y="133256"/>
                  </a:cubicBezTo>
                  <a:lnTo>
                    <a:pt x="42852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F789A29-988B-F070-03DB-BDFCB12D764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09972" y="4061322"/>
              <a:ext cx="59395" cy="180743"/>
            </a:xfrm>
            <a:custGeom>
              <a:avLst/>
              <a:gdLst>
                <a:gd name="connsiteX0" fmla="*/ 40080 w 59395"/>
                <a:gd name="connsiteY0" fmla="*/ 61391 h 180743"/>
                <a:gd name="connsiteX1" fmla="*/ 1224 w 59395"/>
                <a:gd name="connsiteY1" fmla="*/ 64363 h 180743"/>
                <a:gd name="connsiteX2" fmla="*/ 1224 w 59395"/>
                <a:gd name="connsiteY2" fmla="*/ 72738 h 180743"/>
                <a:gd name="connsiteX3" fmla="*/ 21762 w 59395"/>
                <a:gd name="connsiteY3" fmla="*/ 87598 h 180743"/>
                <a:gd name="connsiteX4" fmla="*/ 21762 w 59395"/>
                <a:gd name="connsiteY4" fmla="*/ 160273 h 180743"/>
                <a:gd name="connsiteX5" fmla="*/ 113 w 59395"/>
                <a:gd name="connsiteY5" fmla="*/ 172431 h 180743"/>
                <a:gd name="connsiteX6" fmla="*/ 113 w 59395"/>
                <a:gd name="connsiteY6" fmla="*/ 180806 h 180743"/>
                <a:gd name="connsiteX7" fmla="*/ 30644 w 59395"/>
                <a:gd name="connsiteY7" fmla="*/ 179995 h 180743"/>
                <a:gd name="connsiteX8" fmla="*/ 59509 w 59395"/>
                <a:gd name="connsiteY8" fmla="*/ 180806 h 180743"/>
                <a:gd name="connsiteX9" fmla="*/ 59509 w 59395"/>
                <a:gd name="connsiteY9" fmla="*/ 172431 h 180743"/>
                <a:gd name="connsiteX10" fmla="*/ 40080 w 59395"/>
                <a:gd name="connsiteY10" fmla="*/ 160543 h 180743"/>
                <a:gd name="connsiteX11" fmla="*/ 40080 w 59395"/>
                <a:gd name="connsiteY11" fmla="*/ 61391 h 180743"/>
                <a:gd name="connsiteX12" fmla="*/ 41190 w 59395"/>
                <a:gd name="connsiteY12" fmla="*/ 14382 h 180743"/>
                <a:gd name="connsiteX13" fmla="*/ 26480 w 59395"/>
                <a:gd name="connsiteY13" fmla="*/ 63 h 180743"/>
                <a:gd name="connsiteX14" fmla="*/ 11770 w 59395"/>
                <a:gd name="connsiteY14" fmla="*/ 14382 h 180743"/>
                <a:gd name="connsiteX15" fmla="*/ 26480 w 59395"/>
                <a:gd name="connsiteY15" fmla="*/ 28701 h 180743"/>
                <a:gd name="connsiteX16" fmla="*/ 41190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80" y="61391"/>
                  </a:moveTo>
                  <a:lnTo>
                    <a:pt x="1224" y="64363"/>
                  </a:lnTo>
                  <a:lnTo>
                    <a:pt x="1224" y="72738"/>
                  </a:lnTo>
                  <a:cubicBezTo>
                    <a:pt x="19264" y="72738"/>
                    <a:pt x="21762" y="74359"/>
                    <a:pt x="21762" y="87598"/>
                  </a:cubicBezTo>
                  <a:lnTo>
                    <a:pt x="21762" y="160273"/>
                  </a:lnTo>
                  <a:cubicBezTo>
                    <a:pt x="21762" y="172431"/>
                    <a:pt x="18709" y="172431"/>
                    <a:pt x="113" y="172431"/>
                  </a:cubicBezTo>
                  <a:lnTo>
                    <a:pt x="113" y="180806"/>
                  </a:lnTo>
                  <a:cubicBezTo>
                    <a:pt x="8995" y="180536"/>
                    <a:pt x="23982" y="179995"/>
                    <a:pt x="30644" y="179995"/>
                  </a:cubicBezTo>
                  <a:cubicBezTo>
                    <a:pt x="40358" y="179995"/>
                    <a:pt x="50072" y="180536"/>
                    <a:pt x="59509" y="180806"/>
                  </a:cubicBezTo>
                  <a:lnTo>
                    <a:pt x="59509" y="172431"/>
                  </a:lnTo>
                  <a:cubicBezTo>
                    <a:pt x="41190" y="172431"/>
                    <a:pt x="40080" y="171080"/>
                    <a:pt x="40080" y="160543"/>
                  </a:cubicBezTo>
                  <a:lnTo>
                    <a:pt x="40080" y="61391"/>
                  </a:lnTo>
                  <a:close/>
                  <a:moveTo>
                    <a:pt x="41190" y="14382"/>
                  </a:moveTo>
                  <a:cubicBezTo>
                    <a:pt x="41190" y="5736"/>
                    <a:pt x="34252" y="63"/>
                    <a:pt x="26480" y="63"/>
                  </a:cubicBezTo>
                  <a:cubicBezTo>
                    <a:pt x="17876" y="63"/>
                    <a:pt x="11770" y="7357"/>
                    <a:pt x="11770" y="14382"/>
                  </a:cubicBezTo>
                  <a:cubicBezTo>
                    <a:pt x="11770" y="21676"/>
                    <a:pt x="17876" y="28701"/>
                    <a:pt x="26480" y="28701"/>
                  </a:cubicBezTo>
                  <a:cubicBezTo>
                    <a:pt x="34252" y="28701"/>
                    <a:pt x="41190" y="23027"/>
                    <a:pt x="41190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F1C71D-F1FB-E4AC-1A8C-D65A6FF657E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86791" y="4122651"/>
              <a:ext cx="216764" cy="119414"/>
            </a:xfrm>
            <a:custGeom>
              <a:avLst/>
              <a:gdLst>
                <a:gd name="connsiteX0" fmla="*/ 21765 w 216764"/>
                <a:gd name="connsiteY0" fmla="*/ 26539 h 119414"/>
                <a:gd name="connsiteX1" fmla="*/ 21765 w 216764"/>
                <a:gd name="connsiteY1" fmla="*/ 98945 h 119414"/>
                <a:gd name="connsiteX2" fmla="*/ 116 w 216764"/>
                <a:gd name="connsiteY2" fmla="*/ 111102 h 119414"/>
                <a:gd name="connsiteX3" fmla="*/ 116 w 216764"/>
                <a:gd name="connsiteY3" fmla="*/ 119478 h 119414"/>
                <a:gd name="connsiteX4" fmla="*/ 31479 w 216764"/>
                <a:gd name="connsiteY4" fmla="*/ 118667 h 119414"/>
                <a:gd name="connsiteX5" fmla="*/ 62564 w 216764"/>
                <a:gd name="connsiteY5" fmla="*/ 119478 h 119414"/>
                <a:gd name="connsiteX6" fmla="*/ 62564 w 216764"/>
                <a:gd name="connsiteY6" fmla="*/ 111102 h 119414"/>
                <a:gd name="connsiteX7" fmla="*/ 40916 w 216764"/>
                <a:gd name="connsiteY7" fmla="*/ 98945 h 119414"/>
                <a:gd name="connsiteX8" fmla="*/ 40916 w 216764"/>
                <a:gd name="connsiteY8" fmla="*/ 49234 h 119414"/>
                <a:gd name="connsiteX9" fmla="*/ 78384 w 216764"/>
                <a:gd name="connsiteY9" fmla="*/ 6006 h 119414"/>
                <a:gd name="connsiteX10" fmla="*/ 98923 w 216764"/>
                <a:gd name="connsiteY10" fmla="*/ 35995 h 119414"/>
                <a:gd name="connsiteX11" fmla="*/ 98923 w 216764"/>
                <a:gd name="connsiteY11" fmla="*/ 98945 h 119414"/>
                <a:gd name="connsiteX12" fmla="*/ 77274 w 216764"/>
                <a:gd name="connsiteY12" fmla="*/ 111102 h 119414"/>
                <a:gd name="connsiteX13" fmla="*/ 77274 w 216764"/>
                <a:gd name="connsiteY13" fmla="*/ 119478 h 119414"/>
                <a:gd name="connsiteX14" fmla="*/ 108637 w 216764"/>
                <a:gd name="connsiteY14" fmla="*/ 118667 h 119414"/>
                <a:gd name="connsiteX15" fmla="*/ 139722 w 216764"/>
                <a:gd name="connsiteY15" fmla="*/ 119478 h 119414"/>
                <a:gd name="connsiteX16" fmla="*/ 139722 w 216764"/>
                <a:gd name="connsiteY16" fmla="*/ 111102 h 119414"/>
                <a:gd name="connsiteX17" fmla="*/ 118074 w 216764"/>
                <a:gd name="connsiteY17" fmla="*/ 98945 h 119414"/>
                <a:gd name="connsiteX18" fmla="*/ 118074 w 216764"/>
                <a:gd name="connsiteY18" fmla="*/ 49234 h 119414"/>
                <a:gd name="connsiteX19" fmla="*/ 155543 w 216764"/>
                <a:gd name="connsiteY19" fmla="*/ 6006 h 119414"/>
                <a:gd name="connsiteX20" fmla="*/ 176081 w 216764"/>
                <a:gd name="connsiteY20" fmla="*/ 35995 h 119414"/>
                <a:gd name="connsiteX21" fmla="*/ 176081 w 216764"/>
                <a:gd name="connsiteY21" fmla="*/ 98945 h 119414"/>
                <a:gd name="connsiteX22" fmla="*/ 154432 w 216764"/>
                <a:gd name="connsiteY22" fmla="*/ 111102 h 119414"/>
                <a:gd name="connsiteX23" fmla="*/ 154432 w 216764"/>
                <a:gd name="connsiteY23" fmla="*/ 119478 h 119414"/>
                <a:gd name="connsiteX24" fmla="*/ 185795 w 216764"/>
                <a:gd name="connsiteY24" fmla="*/ 118667 h 119414"/>
                <a:gd name="connsiteX25" fmla="*/ 216880 w 216764"/>
                <a:gd name="connsiteY25" fmla="*/ 119478 h 119414"/>
                <a:gd name="connsiteX26" fmla="*/ 216880 w 216764"/>
                <a:gd name="connsiteY26" fmla="*/ 111102 h 119414"/>
                <a:gd name="connsiteX27" fmla="*/ 195232 w 216764"/>
                <a:gd name="connsiteY27" fmla="*/ 102997 h 119414"/>
                <a:gd name="connsiteX28" fmla="*/ 195232 w 216764"/>
                <a:gd name="connsiteY28" fmla="*/ 51395 h 119414"/>
                <a:gd name="connsiteX29" fmla="*/ 186628 w 216764"/>
                <a:gd name="connsiteY29" fmla="*/ 10059 h 119414"/>
                <a:gd name="connsiteX30" fmla="*/ 157485 w 216764"/>
                <a:gd name="connsiteY30" fmla="*/ 63 h 119414"/>
                <a:gd name="connsiteX31" fmla="*/ 117241 w 216764"/>
                <a:gd name="connsiteY31" fmla="*/ 26539 h 119414"/>
                <a:gd name="connsiteX32" fmla="*/ 80327 w 216764"/>
                <a:gd name="connsiteY32" fmla="*/ 63 h 119414"/>
                <a:gd name="connsiteX33" fmla="*/ 39250 w 216764"/>
                <a:gd name="connsiteY33" fmla="*/ 28431 h 119414"/>
                <a:gd name="connsiteX34" fmla="*/ 39250 w 216764"/>
                <a:gd name="connsiteY34" fmla="*/ 63 h 119414"/>
                <a:gd name="connsiteX35" fmla="*/ 116 w 216764"/>
                <a:gd name="connsiteY35" fmla="*/ 3035 h 119414"/>
                <a:gd name="connsiteX36" fmla="*/ 116 w 216764"/>
                <a:gd name="connsiteY36" fmla="*/ 11410 h 119414"/>
                <a:gd name="connsiteX37" fmla="*/ 21765 w 216764"/>
                <a:gd name="connsiteY37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65" y="26539"/>
                  </a:moveTo>
                  <a:lnTo>
                    <a:pt x="21765" y="98945"/>
                  </a:lnTo>
                  <a:cubicBezTo>
                    <a:pt x="21765" y="111102"/>
                    <a:pt x="18712" y="111102"/>
                    <a:pt x="116" y="111102"/>
                  </a:cubicBezTo>
                  <a:lnTo>
                    <a:pt x="116" y="119478"/>
                  </a:lnTo>
                  <a:cubicBezTo>
                    <a:pt x="9830" y="119207"/>
                    <a:pt x="23985" y="118667"/>
                    <a:pt x="31479" y="118667"/>
                  </a:cubicBezTo>
                  <a:cubicBezTo>
                    <a:pt x="38695" y="118667"/>
                    <a:pt x="53128" y="119207"/>
                    <a:pt x="62564" y="119478"/>
                  </a:cubicBezTo>
                  <a:lnTo>
                    <a:pt x="62564" y="111102"/>
                  </a:lnTo>
                  <a:cubicBezTo>
                    <a:pt x="43969" y="111102"/>
                    <a:pt x="40916" y="111102"/>
                    <a:pt x="40916" y="98945"/>
                  </a:cubicBezTo>
                  <a:lnTo>
                    <a:pt x="40916" y="49234"/>
                  </a:lnTo>
                  <a:cubicBezTo>
                    <a:pt x="40916" y="21136"/>
                    <a:pt x="60621" y="6006"/>
                    <a:pt x="78384" y="6006"/>
                  </a:cubicBezTo>
                  <a:cubicBezTo>
                    <a:pt x="95870" y="6006"/>
                    <a:pt x="98923" y="20596"/>
                    <a:pt x="98923" y="35995"/>
                  </a:cubicBezTo>
                  <a:lnTo>
                    <a:pt x="98923" y="98945"/>
                  </a:lnTo>
                  <a:cubicBezTo>
                    <a:pt x="98923" y="111102"/>
                    <a:pt x="95870" y="111102"/>
                    <a:pt x="77274" y="111102"/>
                  </a:cubicBezTo>
                  <a:lnTo>
                    <a:pt x="77274" y="119478"/>
                  </a:lnTo>
                  <a:cubicBezTo>
                    <a:pt x="86988" y="119207"/>
                    <a:pt x="101143" y="118667"/>
                    <a:pt x="108637" y="118667"/>
                  </a:cubicBezTo>
                  <a:cubicBezTo>
                    <a:pt x="115853" y="118667"/>
                    <a:pt x="130286" y="119207"/>
                    <a:pt x="139722" y="119478"/>
                  </a:cubicBezTo>
                  <a:lnTo>
                    <a:pt x="139722" y="111102"/>
                  </a:lnTo>
                  <a:cubicBezTo>
                    <a:pt x="121127" y="111102"/>
                    <a:pt x="118074" y="111102"/>
                    <a:pt x="118074" y="98945"/>
                  </a:cubicBezTo>
                  <a:lnTo>
                    <a:pt x="118074" y="49234"/>
                  </a:lnTo>
                  <a:cubicBezTo>
                    <a:pt x="118074" y="21136"/>
                    <a:pt x="137780" y="6006"/>
                    <a:pt x="155543" y="6006"/>
                  </a:cubicBezTo>
                  <a:cubicBezTo>
                    <a:pt x="173028" y="6006"/>
                    <a:pt x="176081" y="20596"/>
                    <a:pt x="176081" y="35995"/>
                  </a:cubicBezTo>
                  <a:lnTo>
                    <a:pt x="176081" y="98945"/>
                  </a:lnTo>
                  <a:cubicBezTo>
                    <a:pt x="176081" y="111102"/>
                    <a:pt x="173028" y="111102"/>
                    <a:pt x="154432" y="111102"/>
                  </a:cubicBezTo>
                  <a:lnTo>
                    <a:pt x="154432" y="119478"/>
                  </a:lnTo>
                  <a:cubicBezTo>
                    <a:pt x="164147" y="119207"/>
                    <a:pt x="178301" y="118667"/>
                    <a:pt x="185795" y="118667"/>
                  </a:cubicBezTo>
                  <a:cubicBezTo>
                    <a:pt x="193011" y="118667"/>
                    <a:pt x="207444" y="119207"/>
                    <a:pt x="216880" y="119478"/>
                  </a:cubicBezTo>
                  <a:lnTo>
                    <a:pt x="216880" y="111102"/>
                  </a:lnTo>
                  <a:cubicBezTo>
                    <a:pt x="202448" y="111102"/>
                    <a:pt x="195509" y="111102"/>
                    <a:pt x="195232" y="102997"/>
                  </a:cubicBezTo>
                  <a:lnTo>
                    <a:pt x="195232" y="51395"/>
                  </a:lnTo>
                  <a:cubicBezTo>
                    <a:pt x="195232" y="28160"/>
                    <a:pt x="195232" y="19785"/>
                    <a:pt x="186628" y="10059"/>
                  </a:cubicBezTo>
                  <a:cubicBezTo>
                    <a:pt x="182742" y="5466"/>
                    <a:pt x="173583" y="63"/>
                    <a:pt x="157485" y="63"/>
                  </a:cubicBezTo>
                  <a:cubicBezTo>
                    <a:pt x="134171" y="63"/>
                    <a:pt x="121959" y="16273"/>
                    <a:pt x="117241" y="26539"/>
                  </a:cubicBezTo>
                  <a:cubicBezTo>
                    <a:pt x="113355" y="3035"/>
                    <a:pt x="92817" y="63"/>
                    <a:pt x="80327" y="63"/>
                  </a:cubicBezTo>
                  <a:cubicBezTo>
                    <a:pt x="60066" y="63"/>
                    <a:pt x="47022" y="11680"/>
                    <a:pt x="39250" y="28431"/>
                  </a:cubicBezTo>
                  <a:lnTo>
                    <a:pt x="39250" y="63"/>
                  </a:lnTo>
                  <a:lnTo>
                    <a:pt x="116" y="3035"/>
                  </a:lnTo>
                  <a:lnTo>
                    <a:pt x="116" y="11410"/>
                  </a:lnTo>
                  <a:cubicBezTo>
                    <a:pt x="19545" y="11410"/>
                    <a:pt x="21765" y="13301"/>
                    <a:pt x="21765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6245497-F00A-D23E-1AA4-19F3BA16C35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020856" y="4121030"/>
              <a:ext cx="125173" cy="124007"/>
            </a:xfrm>
            <a:custGeom>
              <a:avLst/>
              <a:gdLst>
                <a:gd name="connsiteX0" fmla="*/ 80891 w 125173"/>
                <a:gd name="connsiteY0" fmla="*/ 100566 h 124007"/>
                <a:gd name="connsiteX1" fmla="*/ 102539 w 125173"/>
                <a:gd name="connsiteY1" fmla="*/ 122720 h 124007"/>
                <a:gd name="connsiteX2" fmla="*/ 125298 w 125173"/>
                <a:gd name="connsiteY2" fmla="*/ 97054 h 124007"/>
                <a:gd name="connsiteX3" fmla="*/ 125298 w 125173"/>
                <a:gd name="connsiteY3" fmla="*/ 81924 h 124007"/>
                <a:gd name="connsiteX4" fmla="*/ 118360 w 125173"/>
                <a:gd name="connsiteY4" fmla="*/ 81924 h 124007"/>
                <a:gd name="connsiteX5" fmla="*/ 118360 w 125173"/>
                <a:gd name="connsiteY5" fmla="*/ 97054 h 124007"/>
                <a:gd name="connsiteX6" fmla="*/ 108368 w 125173"/>
                <a:gd name="connsiteY6" fmla="*/ 114344 h 124007"/>
                <a:gd name="connsiteX7" fmla="*/ 98099 w 125173"/>
                <a:gd name="connsiteY7" fmla="*/ 100836 h 124007"/>
                <a:gd name="connsiteX8" fmla="*/ 98099 w 125173"/>
                <a:gd name="connsiteY8" fmla="*/ 46802 h 124007"/>
                <a:gd name="connsiteX9" fmla="*/ 88107 w 125173"/>
                <a:gd name="connsiteY9" fmla="*/ 14922 h 124007"/>
                <a:gd name="connsiteX10" fmla="*/ 50083 w 125173"/>
                <a:gd name="connsiteY10" fmla="*/ 63 h 124007"/>
                <a:gd name="connsiteX11" fmla="*/ 8173 w 125173"/>
                <a:gd name="connsiteY11" fmla="*/ 30592 h 124007"/>
                <a:gd name="connsiteX12" fmla="*/ 20941 w 125173"/>
                <a:gd name="connsiteY12" fmla="*/ 43290 h 124007"/>
                <a:gd name="connsiteX13" fmla="*/ 33708 w 125173"/>
                <a:gd name="connsiteY13" fmla="*/ 30862 h 124007"/>
                <a:gd name="connsiteX14" fmla="*/ 19553 w 125173"/>
                <a:gd name="connsiteY14" fmla="*/ 18434 h 124007"/>
                <a:gd name="connsiteX15" fmla="*/ 49528 w 125173"/>
                <a:gd name="connsiteY15" fmla="*/ 6006 h 124007"/>
                <a:gd name="connsiteX16" fmla="*/ 78948 w 125173"/>
                <a:gd name="connsiteY16" fmla="*/ 40588 h 124007"/>
                <a:gd name="connsiteX17" fmla="*/ 78948 w 125173"/>
                <a:gd name="connsiteY17" fmla="*/ 50584 h 124007"/>
                <a:gd name="connsiteX18" fmla="*/ 27879 w 125173"/>
                <a:gd name="connsiteY18" fmla="*/ 60311 h 124007"/>
                <a:gd name="connsiteX19" fmla="*/ 125 w 125173"/>
                <a:gd name="connsiteY19" fmla="*/ 95433 h 124007"/>
                <a:gd name="connsiteX20" fmla="*/ 44532 w 125173"/>
                <a:gd name="connsiteY20" fmla="*/ 124070 h 124007"/>
                <a:gd name="connsiteX21" fmla="*/ 80891 w 125173"/>
                <a:gd name="connsiteY21" fmla="*/ 100566 h 124007"/>
                <a:gd name="connsiteX22" fmla="*/ 78948 w 125173"/>
                <a:gd name="connsiteY22" fmla="*/ 56258 h 124007"/>
                <a:gd name="connsiteX23" fmla="*/ 78948 w 125173"/>
                <a:gd name="connsiteY23" fmla="*/ 83275 h 124007"/>
                <a:gd name="connsiteX24" fmla="*/ 46475 w 125173"/>
                <a:gd name="connsiteY24" fmla="*/ 118127 h 124007"/>
                <a:gd name="connsiteX25" fmla="*/ 21496 w 125173"/>
                <a:gd name="connsiteY25" fmla="*/ 95162 h 124007"/>
                <a:gd name="connsiteX26" fmla="*/ 78948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1" y="100566"/>
                  </a:moveTo>
                  <a:cubicBezTo>
                    <a:pt x="82001" y="111372"/>
                    <a:pt x="89495" y="122720"/>
                    <a:pt x="102539" y="122720"/>
                  </a:cubicBezTo>
                  <a:cubicBezTo>
                    <a:pt x="108368" y="122720"/>
                    <a:pt x="125298" y="118937"/>
                    <a:pt x="125298" y="97054"/>
                  </a:cubicBezTo>
                  <a:lnTo>
                    <a:pt x="125298" y="81924"/>
                  </a:lnTo>
                  <a:lnTo>
                    <a:pt x="118360" y="81924"/>
                  </a:lnTo>
                  <a:lnTo>
                    <a:pt x="118360" y="97054"/>
                  </a:lnTo>
                  <a:cubicBezTo>
                    <a:pt x="118360" y="112723"/>
                    <a:pt x="111421" y="114344"/>
                    <a:pt x="108368" y="114344"/>
                  </a:cubicBezTo>
                  <a:cubicBezTo>
                    <a:pt x="99209" y="114344"/>
                    <a:pt x="98099" y="102187"/>
                    <a:pt x="98099" y="100836"/>
                  </a:cubicBezTo>
                  <a:lnTo>
                    <a:pt x="98099" y="46802"/>
                  </a:lnTo>
                  <a:cubicBezTo>
                    <a:pt x="98099" y="35455"/>
                    <a:pt x="98099" y="24918"/>
                    <a:pt x="88107" y="14922"/>
                  </a:cubicBezTo>
                  <a:cubicBezTo>
                    <a:pt x="77283" y="4385"/>
                    <a:pt x="63405" y="63"/>
                    <a:pt x="50083" y="63"/>
                  </a:cubicBezTo>
                  <a:cubicBezTo>
                    <a:pt x="27324" y="63"/>
                    <a:pt x="8173" y="12761"/>
                    <a:pt x="8173" y="30592"/>
                  </a:cubicBezTo>
                  <a:cubicBezTo>
                    <a:pt x="8173" y="38697"/>
                    <a:pt x="13724" y="43290"/>
                    <a:pt x="20941" y="43290"/>
                  </a:cubicBezTo>
                  <a:cubicBezTo>
                    <a:pt x="28712" y="43290"/>
                    <a:pt x="33708" y="37886"/>
                    <a:pt x="33708" y="30862"/>
                  </a:cubicBezTo>
                  <a:cubicBezTo>
                    <a:pt x="33708" y="27620"/>
                    <a:pt x="32320" y="18704"/>
                    <a:pt x="19553" y="18434"/>
                  </a:cubicBezTo>
                  <a:cubicBezTo>
                    <a:pt x="27047" y="8978"/>
                    <a:pt x="40646" y="6006"/>
                    <a:pt x="49528" y="6006"/>
                  </a:cubicBezTo>
                  <a:cubicBezTo>
                    <a:pt x="63128" y="6006"/>
                    <a:pt x="78948" y="16543"/>
                    <a:pt x="78948" y="40588"/>
                  </a:cubicBezTo>
                  <a:lnTo>
                    <a:pt x="78948" y="50584"/>
                  </a:lnTo>
                  <a:cubicBezTo>
                    <a:pt x="64793" y="51395"/>
                    <a:pt x="45365" y="52205"/>
                    <a:pt x="27879" y="60311"/>
                  </a:cubicBezTo>
                  <a:cubicBezTo>
                    <a:pt x="7063" y="69496"/>
                    <a:pt x="125" y="83545"/>
                    <a:pt x="125" y="95433"/>
                  </a:cubicBezTo>
                  <a:cubicBezTo>
                    <a:pt x="125" y="117316"/>
                    <a:pt x="27047" y="124070"/>
                    <a:pt x="44532" y="124070"/>
                  </a:cubicBezTo>
                  <a:cubicBezTo>
                    <a:pt x="62850" y="124070"/>
                    <a:pt x="75617" y="113264"/>
                    <a:pt x="80891" y="100566"/>
                  </a:cubicBezTo>
                  <a:close/>
                  <a:moveTo>
                    <a:pt x="78948" y="56258"/>
                  </a:moveTo>
                  <a:lnTo>
                    <a:pt x="78948" y="83275"/>
                  </a:lnTo>
                  <a:cubicBezTo>
                    <a:pt x="78948" y="108941"/>
                    <a:pt x="58964" y="118127"/>
                    <a:pt x="46475" y="118127"/>
                  </a:cubicBezTo>
                  <a:cubicBezTo>
                    <a:pt x="32875" y="118127"/>
                    <a:pt x="21496" y="108671"/>
                    <a:pt x="21496" y="95162"/>
                  </a:cubicBezTo>
                  <a:cubicBezTo>
                    <a:pt x="21496" y="80303"/>
                    <a:pt x="33153" y="57879"/>
                    <a:pt x="78948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FABCC60-2509-9407-AE50-CB1F45BEAB5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157132" y="4054568"/>
              <a:ext cx="61615" cy="187497"/>
            </a:xfrm>
            <a:custGeom>
              <a:avLst/>
              <a:gdLst>
                <a:gd name="connsiteX0" fmla="*/ 40096 w 61615"/>
                <a:gd name="connsiteY0" fmla="*/ 63 h 187497"/>
                <a:gd name="connsiteX1" fmla="*/ 130 w 61615"/>
                <a:gd name="connsiteY1" fmla="*/ 3035 h 187497"/>
                <a:gd name="connsiteX2" fmla="*/ 130 w 61615"/>
                <a:gd name="connsiteY2" fmla="*/ 11410 h 187497"/>
                <a:gd name="connsiteX3" fmla="*/ 21778 w 61615"/>
                <a:gd name="connsiteY3" fmla="*/ 26539 h 187497"/>
                <a:gd name="connsiteX4" fmla="*/ 21778 w 61615"/>
                <a:gd name="connsiteY4" fmla="*/ 167027 h 187497"/>
                <a:gd name="connsiteX5" fmla="*/ 130 w 61615"/>
                <a:gd name="connsiteY5" fmla="*/ 179185 h 187497"/>
                <a:gd name="connsiteX6" fmla="*/ 130 w 61615"/>
                <a:gd name="connsiteY6" fmla="*/ 187560 h 187497"/>
                <a:gd name="connsiteX7" fmla="*/ 30937 w 61615"/>
                <a:gd name="connsiteY7" fmla="*/ 186750 h 187497"/>
                <a:gd name="connsiteX8" fmla="*/ 61745 w 61615"/>
                <a:gd name="connsiteY8" fmla="*/ 187560 h 187497"/>
                <a:gd name="connsiteX9" fmla="*/ 61745 w 61615"/>
                <a:gd name="connsiteY9" fmla="*/ 179185 h 187497"/>
                <a:gd name="connsiteX10" fmla="*/ 40096 w 61615"/>
                <a:gd name="connsiteY10" fmla="*/ 167027 h 187497"/>
                <a:gd name="connsiteX11" fmla="*/ 40096 w 61615"/>
                <a:gd name="connsiteY11" fmla="*/ 63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096" y="63"/>
                  </a:moveTo>
                  <a:lnTo>
                    <a:pt x="130" y="3035"/>
                  </a:lnTo>
                  <a:lnTo>
                    <a:pt x="130" y="11410"/>
                  </a:lnTo>
                  <a:cubicBezTo>
                    <a:pt x="19558" y="11410"/>
                    <a:pt x="21778" y="13301"/>
                    <a:pt x="21778" y="26539"/>
                  </a:cubicBezTo>
                  <a:lnTo>
                    <a:pt x="21778" y="167027"/>
                  </a:lnTo>
                  <a:cubicBezTo>
                    <a:pt x="21778" y="179185"/>
                    <a:pt x="18725" y="179185"/>
                    <a:pt x="130" y="179185"/>
                  </a:cubicBezTo>
                  <a:lnTo>
                    <a:pt x="130" y="187560"/>
                  </a:lnTo>
                  <a:cubicBezTo>
                    <a:pt x="9289" y="187290"/>
                    <a:pt x="23999" y="186750"/>
                    <a:pt x="30937" y="186750"/>
                  </a:cubicBezTo>
                  <a:cubicBezTo>
                    <a:pt x="37876" y="186750"/>
                    <a:pt x="51476" y="187290"/>
                    <a:pt x="61745" y="187560"/>
                  </a:cubicBezTo>
                  <a:lnTo>
                    <a:pt x="61745" y="179185"/>
                  </a:lnTo>
                  <a:cubicBezTo>
                    <a:pt x="43149" y="179185"/>
                    <a:pt x="40096" y="179185"/>
                    <a:pt x="40096" y="167027"/>
                  </a:cubicBezTo>
                  <a:lnTo>
                    <a:pt x="40096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ACF37C-9761-BB7A-9731-1598B9494D4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379306" y="4121030"/>
              <a:ext cx="105745" cy="124007"/>
            </a:xfrm>
            <a:custGeom>
              <a:avLst/>
              <a:gdLst>
                <a:gd name="connsiteX0" fmla="*/ 23174 w 105745"/>
                <a:gd name="connsiteY0" fmla="*/ 62202 h 124007"/>
                <a:gd name="connsiteX1" fmla="*/ 60643 w 105745"/>
                <a:gd name="connsiteY1" fmla="*/ 6817 h 124007"/>
                <a:gd name="connsiteX2" fmla="*/ 90340 w 105745"/>
                <a:gd name="connsiteY2" fmla="*/ 16813 h 124007"/>
                <a:gd name="connsiteX3" fmla="*/ 77296 w 105745"/>
                <a:gd name="connsiteY3" fmla="*/ 29241 h 124007"/>
                <a:gd name="connsiteX4" fmla="*/ 90063 w 105745"/>
                <a:gd name="connsiteY4" fmla="*/ 41669 h 124007"/>
                <a:gd name="connsiteX5" fmla="*/ 102830 w 105745"/>
                <a:gd name="connsiteY5" fmla="*/ 28971 h 124007"/>
                <a:gd name="connsiteX6" fmla="*/ 60365 w 105745"/>
                <a:gd name="connsiteY6" fmla="*/ 63 h 124007"/>
                <a:gd name="connsiteX7" fmla="*/ 137 w 105745"/>
                <a:gd name="connsiteY7" fmla="*/ 62742 h 124007"/>
                <a:gd name="connsiteX8" fmla="*/ 59810 w 105745"/>
                <a:gd name="connsiteY8" fmla="*/ 124070 h 124007"/>
                <a:gd name="connsiteX9" fmla="*/ 105883 w 105745"/>
                <a:gd name="connsiteY9" fmla="*/ 88948 h 124007"/>
                <a:gd name="connsiteX10" fmla="*/ 102275 w 105745"/>
                <a:gd name="connsiteY10" fmla="*/ 86247 h 124007"/>
                <a:gd name="connsiteX11" fmla="*/ 98667 w 105745"/>
                <a:gd name="connsiteY11" fmla="*/ 88948 h 124007"/>
                <a:gd name="connsiteX12" fmla="*/ 62308 w 105745"/>
                <a:gd name="connsiteY12" fmla="*/ 117316 h 124007"/>
                <a:gd name="connsiteX13" fmla="*/ 23174 w 105745"/>
                <a:gd name="connsiteY13" fmla="*/ 6220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174" y="62202"/>
                  </a:moveTo>
                  <a:cubicBezTo>
                    <a:pt x="23174" y="18164"/>
                    <a:pt x="45933" y="6817"/>
                    <a:pt x="60643" y="6817"/>
                  </a:cubicBezTo>
                  <a:cubicBezTo>
                    <a:pt x="63141" y="6817"/>
                    <a:pt x="80626" y="7087"/>
                    <a:pt x="90340" y="16813"/>
                  </a:cubicBezTo>
                  <a:cubicBezTo>
                    <a:pt x="78961" y="17624"/>
                    <a:pt x="77296" y="25729"/>
                    <a:pt x="77296" y="29241"/>
                  </a:cubicBezTo>
                  <a:cubicBezTo>
                    <a:pt x="77296" y="36265"/>
                    <a:pt x="82291" y="41669"/>
                    <a:pt x="90063" y="41669"/>
                  </a:cubicBezTo>
                  <a:cubicBezTo>
                    <a:pt x="97279" y="41669"/>
                    <a:pt x="102830" y="37076"/>
                    <a:pt x="102830" y="28971"/>
                  </a:cubicBezTo>
                  <a:cubicBezTo>
                    <a:pt x="102830" y="10599"/>
                    <a:pt x="81736" y="63"/>
                    <a:pt x="60365" y="63"/>
                  </a:cubicBezTo>
                  <a:cubicBezTo>
                    <a:pt x="25672" y="63"/>
                    <a:pt x="137" y="29241"/>
                    <a:pt x="137" y="62742"/>
                  </a:cubicBezTo>
                  <a:cubicBezTo>
                    <a:pt x="137" y="97324"/>
                    <a:pt x="27615" y="124070"/>
                    <a:pt x="59810" y="124070"/>
                  </a:cubicBezTo>
                  <a:cubicBezTo>
                    <a:pt x="97001" y="124070"/>
                    <a:pt x="105883" y="91650"/>
                    <a:pt x="105883" y="88948"/>
                  </a:cubicBezTo>
                  <a:cubicBezTo>
                    <a:pt x="105883" y="86247"/>
                    <a:pt x="103107" y="86247"/>
                    <a:pt x="102275" y="86247"/>
                  </a:cubicBezTo>
                  <a:cubicBezTo>
                    <a:pt x="99777" y="86247"/>
                    <a:pt x="99222" y="87327"/>
                    <a:pt x="98667" y="88948"/>
                  </a:cubicBezTo>
                  <a:cubicBezTo>
                    <a:pt x="90618" y="114074"/>
                    <a:pt x="72577" y="117316"/>
                    <a:pt x="62308" y="117316"/>
                  </a:cubicBezTo>
                  <a:cubicBezTo>
                    <a:pt x="47598" y="117316"/>
                    <a:pt x="23174" y="105699"/>
                    <a:pt x="23174" y="622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03E1241-C2B0-EFC0-CEFA-225DF874305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500996" y="4121030"/>
              <a:ext cx="122953" cy="124007"/>
            </a:xfrm>
            <a:custGeom>
              <a:avLst/>
              <a:gdLst>
                <a:gd name="connsiteX0" fmla="*/ 123095 w 122953"/>
                <a:gd name="connsiteY0" fmla="*/ 63282 h 124007"/>
                <a:gd name="connsiteX1" fmla="*/ 61757 w 122953"/>
                <a:gd name="connsiteY1" fmla="*/ 63 h 124007"/>
                <a:gd name="connsiteX2" fmla="*/ 142 w 122953"/>
                <a:gd name="connsiteY2" fmla="*/ 63282 h 124007"/>
                <a:gd name="connsiteX3" fmla="*/ 61480 w 122953"/>
                <a:gd name="connsiteY3" fmla="*/ 124070 h 124007"/>
                <a:gd name="connsiteX4" fmla="*/ 123095 w 122953"/>
                <a:gd name="connsiteY4" fmla="*/ 63282 h 124007"/>
                <a:gd name="connsiteX5" fmla="*/ 61757 w 122953"/>
                <a:gd name="connsiteY5" fmla="*/ 117316 h 124007"/>
                <a:gd name="connsiteX6" fmla="*/ 30117 w 122953"/>
                <a:gd name="connsiteY6" fmla="*/ 99215 h 124007"/>
                <a:gd name="connsiteX7" fmla="*/ 23178 w 122953"/>
                <a:gd name="connsiteY7" fmla="*/ 61121 h 124007"/>
                <a:gd name="connsiteX8" fmla="*/ 29839 w 122953"/>
                <a:gd name="connsiteY8" fmla="*/ 24108 h 124007"/>
                <a:gd name="connsiteX9" fmla="*/ 61480 w 122953"/>
                <a:gd name="connsiteY9" fmla="*/ 6006 h 124007"/>
                <a:gd name="connsiteX10" fmla="*/ 92843 w 122953"/>
                <a:gd name="connsiteY10" fmla="*/ 23567 h 124007"/>
                <a:gd name="connsiteX11" fmla="*/ 100059 w 122953"/>
                <a:gd name="connsiteY11" fmla="*/ 61121 h 124007"/>
                <a:gd name="connsiteX12" fmla="*/ 93953 w 122953"/>
                <a:gd name="connsiteY12" fmla="*/ 97324 h 124007"/>
                <a:gd name="connsiteX13" fmla="*/ 61757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95" y="63282"/>
                  </a:moveTo>
                  <a:cubicBezTo>
                    <a:pt x="123095" y="28701"/>
                    <a:pt x="95341" y="63"/>
                    <a:pt x="61757" y="63"/>
                  </a:cubicBezTo>
                  <a:cubicBezTo>
                    <a:pt x="27064" y="63"/>
                    <a:pt x="142" y="29511"/>
                    <a:pt x="142" y="63282"/>
                  </a:cubicBezTo>
                  <a:cubicBezTo>
                    <a:pt x="142" y="98134"/>
                    <a:pt x="29007" y="124070"/>
                    <a:pt x="61480" y="124070"/>
                  </a:cubicBezTo>
                  <a:cubicBezTo>
                    <a:pt x="95063" y="124070"/>
                    <a:pt x="123095" y="97594"/>
                    <a:pt x="123095" y="63282"/>
                  </a:cubicBezTo>
                  <a:close/>
                  <a:moveTo>
                    <a:pt x="61757" y="117316"/>
                  </a:moveTo>
                  <a:cubicBezTo>
                    <a:pt x="49823" y="117316"/>
                    <a:pt x="37611" y="111643"/>
                    <a:pt x="30117" y="99215"/>
                  </a:cubicBezTo>
                  <a:cubicBezTo>
                    <a:pt x="23178" y="87327"/>
                    <a:pt x="23178" y="70847"/>
                    <a:pt x="23178" y="61121"/>
                  </a:cubicBezTo>
                  <a:cubicBezTo>
                    <a:pt x="23178" y="50584"/>
                    <a:pt x="23178" y="35995"/>
                    <a:pt x="29839" y="24108"/>
                  </a:cubicBezTo>
                  <a:cubicBezTo>
                    <a:pt x="37333" y="11680"/>
                    <a:pt x="50378" y="6006"/>
                    <a:pt x="61480" y="6006"/>
                  </a:cubicBezTo>
                  <a:cubicBezTo>
                    <a:pt x="73692" y="6006"/>
                    <a:pt x="85626" y="11950"/>
                    <a:pt x="92843" y="23567"/>
                  </a:cubicBezTo>
                  <a:cubicBezTo>
                    <a:pt x="100059" y="35185"/>
                    <a:pt x="100059" y="50855"/>
                    <a:pt x="100059" y="61121"/>
                  </a:cubicBezTo>
                  <a:cubicBezTo>
                    <a:pt x="100059" y="70847"/>
                    <a:pt x="100059" y="85436"/>
                    <a:pt x="93953" y="97324"/>
                  </a:cubicBezTo>
                  <a:cubicBezTo>
                    <a:pt x="87847" y="109481"/>
                    <a:pt x="75635" y="117316"/>
                    <a:pt x="61757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E086F79-FB77-65D1-FF86-EE8231E35A4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640880" y="4122651"/>
              <a:ext cx="139606" cy="119414"/>
            </a:xfrm>
            <a:custGeom>
              <a:avLst/>
              <a:gdLst>
                <a:gd name="connsiteX0" fmla="*/ 21796 w 139606"/>
                <a:gd name="connsiteY0" fmla="*/ 26539 h 119414"/>
                <a:gd name="connsiteX1" fmla="*/ 21796 w 139606"/>
                <a:gd name="connsiteY1" fmla="*/ 98945 h 119414"/>
                <a:gd name="connsiteX2" fmla="*/ 147 w 139606"/>
                <a:gd name="connsiteY2" fmla="*/ 111102 h 119414"/>
                <a:gd name="connsiteX3" fmla="*/ 147 w 139606"/>
                <a:gd name="connsiteY3" fmla="*/ 119478 h 119414"/>
                <a:gd name="connsiteX4" fmla="*/ 31510 w 139606"/>
                <a:gd name="connsiteY4" fmla="*/ 118667 h 119414"/>
                <a:gd name="connsiteX5" fmla="*/ 62595 w 139606"/>
                <a:gd name="connsiteY5" fmla="*/ 119478 h 119414"/>
                <a:gd name="connsiteX6" fmla="*/ 62595 w 139606"/>
                <a:gd name="connsiteY6" fmla="*/ 111102 h 119414"/>
                <a:gd name="connsiteX7" fmla="*/ 40946 w 139606"/>
                <a:gd name="connsiteY7" fmla="*/ 98945 h 119414"/>
                <a:gd name="connsiteX8" fmla="*/ 40946 w 139606"/>
                <a:gd name="connsiteY8" fmla="*/ 49234 h 119414"/>
                <a:gd name="connsiteX9" fmla="*/ 78415 w 139606"/>
                <a:gd name="connsiteY9" fmla="*/ 6006 h 119414"/>
                <a:gd name="connsiteX10" fmla="*/ 98954 w 139606"/>
                <a:gd name="connsiteY10" fmla="*/ 35995 h 119414"/>
                <a:gd name="connsiteX11" fmla="*/ 98954 w 139606"/>
                <a:gd name="connsiteY11" fmla="*/ 98945 h 119414"/>
                <a:gd name="connsiteX12" fmla="*/ 77305 w 139606"/>
                <a:gd name="connsiteY12" fmla="*/ 111102 h 119414"/>
                <a:gd name="connsiteX13" fmla="*/ 77305 w 139606"/>
                <a:gd name="connsiteY13" fmla="*/ 119478 h 119414"/>
                <a:gd name="connsiteX14" fmla="*/ 108668 w 139606"/>
                <a:gd name="connsiteY14" fmla="*/ 118667 h 119414"/>
                <a:gd name="connsiteX15" fmla="*/ 139753 w 139606"/>
                <a:gd name="connsiteY15" fmla="*/ 119478 h 119414"/>
                <a:gd name="connsiteX16" fmla="*/ 139753 w 139606"/>
                <a:gd name="connsiteY16" fmla="*/ 111102 h 119414"/>
                <a:gd name="connsiteX17" fmla="*/ 118104 w 139606"/>
                <a:gd name="connsiteY17" fmla="*/ 102997 h 119414"/>
                <a:gd name="connsiteX18" fmla="*/ 118104 w 139606"/>
                <a:gd name="connsiteY18" fmla="*/ 51395 h 119414"/>
                <a:gd name="connsiteX19" fmla="*/ 109500 w 139606"/>
                <a:gd name="connsiteY19" fmla="*/ 10059 h 119414"/>
                <a:gd name="connsiteX20" fmla="*/ 80358 w 139606"/>
                <a:gd name="connsiteY20" fmla="*/ 63 h 119414"/>
                <a:gd name="connsiteX21" fmla="*/ 39281 w 139606"/>
                <a:gd name="connsiteY21" fmla="*/ 28431 h 119414"/>
                <a:gd name="connsiteX22" fmla="*/ 39281 w 139606"/>
                <a:gd name="connsiteY22" fmla="*/ 63 h 119414"/>
                <a:gd name="connsiteX23" fmla="*/ 147 w 139606"/>
                <a:gd name="connsiteY23" fmla="*/ 3035 h 119414"/>
                <a:gd name="connsiteX24" fmla="*/ 147 w 139606"/>
                <a:gd name="connsiteY24" fmla="*/ 11410 h 119414"/>
                <a:gd name="connsiteX25" fmla="*/ 21796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96" y="26539"/>
                  </a:moveTo>
                  <a:lnTo>
                    <a:pt x="21796" y="98945"/>
                  </a:lnTo>
                  <a:cubicBezTo>
                    <a:pt x="21796" y="111102"/>
                    <a:pt x="18743" y="111102"/>
                    <a:pt x="147" y="111102"/>
                  </a:cubicBezTo>
                  <a:lnTo>
                    <a:pt x="147" y="119478"/>
                  </a:lnTo>
                  <a:cubicBezTo>
                    <a:pt x="9861" y="119207"/>
                    <a:pt x="24016" y="118667"/>
                    <a:pt x="31510" y="118667"/>
                  </a:cubicBezTo>
                  <a:cubicBezTo>
                    <a:pt x="38726" y="118667"/>
                    <a:pt x="53158" y="119207"/>
                    <a:pt x="62595" y="119478"/>
                  </a:cubicBezTo>
                  <a:lnTo>
                    <a:pt x="62595" y="111102"/>
                  </a:lnTo>
                  <a:cubicBezTo>
                    <a:pt x="43999" y="111102"/>
                    <a:pt x="40946" y="111102"/>
                    <a:pt x="40946" y="98945"/>
                  </a:cubicBezTo>
                  <a:lnTo>
                    <a:pt x="40946" y="49234"/>
                  </a:lnTo>
                  <a:cubicBezTo>
                    <a:pt x="40946" y="21136"/>
                    <a:pt x="60652" y="6006"/>
                    <a:pt x="78415" y="6006"/>
                  </a:cubicBezTo>
                  <a:cubicBezTo>
                    <a:pt x="95901" y="6006"/>
                    <a:pt x="98954" y="20596"/>
                    <a:pt x="98954" y="35995"/>
                  </a:cubicBezTo>
                  <a:lnTo>
                    <a:pt x="98954" y="98945"/>
                  </a:lnTo>
                  <a:cubicBezTo>
                    <a:pt x="98954" y="111102"/>
                    <a:pt x="95901" y="111102"/>
                    <a:pt x="77305" y="111102"/>
                  </a:cubicBezTo>
                  <a:lnTo>
                    <a:pt x="77305" y="119478"/>
                  </a:lnTo>
                  <a:cubicBezTo>
                    <a:pt x="87019" y="119207"/>
                    <a:pt x="101174" y="118667"/>
                    <a:pt x="108668" y="118667"/>
                  </a:cubicBezTo>
                  <a:cubicBezTo>
                    <a:pt x="115884" y="118667"/>
                    <a:pt x="130316" y="119207"/>
                    <a:pt x="139753" y="119478"/>
                  </a:cubicBezTo>
                  <a:lnTo>
                    <a:pt x="139753" y="111102"/>
                  </a:lnTo>
                  <a:cubicBezTo>
                    <a:pt x="125321" y="111102"/>
                    <a:pt x="118382" y="111102"/>
                    <a:pt x="118104" y="102997"/>
                  </a:cubicBezTo>
                  <a:lnTo>
                    <a:pt x="118104" y="51395"/>
                  </a:lnTo>
                  <a:cubicBezTo>
                    <a:pt x="118104" y="28160"/>
                    <a:pt x="118104" y="19785"/>
                    <a:pt x="109500" y="10059"/>
                  </a:cubicBezTo>
                  <a:cubicBezTo>
                    <a:pt x="105615" y="5466"/>
                    <a:pt x="96456" y="63"/>
                    <a:pt x="80358" y="63"/>
                  </a:cubicBezTo>
                  <a:cubicBezTo>
                    <a:pt x="60097" y="63"/>
                    <a:pt x="47052" y="11680"/>
                    <a:pt x="39281" y="28431"/>
                  </a:cubicBezTo>
                  <a:lnTo>
                    <a:pt x="39281" y="63"/>
                  </a:lnTo>
                  <a:lnTo>
                    <a:pt x="147" y="3035"/>
                  </a:lnTo>
                  <a:lnTo>
                    <a:pt x="147" y="11410"/>
                  </a:lnTo>
                  <a:cubicBezTo>
                    <a:pt x="19575" y="11410"/>
                    <a:pt x="21796" y="13301"/>
                    <a:pt x="21796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AEB9EA-8479-EC05-B991-8562D8ECE38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783755" y="4075912"/>
              <a:ext cx="86872" cy="169125"/>
            </a:xfrm>
            <a:custGeom>
              <a:avLst/>
              <a:gdLst>
                <a:gd name="connsiteX0" fmla="*/ 42894 w 86872"/>
                <a:gd name="connsiteY0" fmla="*/ 58149 h 169125"/>
                <a:gd name="connsiteX1" fmla="*/ 82584 w 86872"/>
                <a:gd name="connsiteY1" fmla="*/ 58149 h 169125"/>
                <a:gd name="connsiteX2" fmla="*/ 82584 w 86872"/>
                <a:gd name="connsiteY2" fmla="*/ 49774 h 169125"/>
                <a:gd name="connsiteX3" fmla="*/ 42894 w 86872"/>
                <a:gd name="connsiteY3" fmla="*/ 49774 h 169125"/>
                <a:gd name="connsiteX4" fmla="*/ 42894 w 86872"/>
                <a:gd name="connsiteY4" fmla="*/ 63 h 169125"/>
                <a:gd name="connsiteX5" fmla="*/ 35956 w 86872"/>
                <a:gd name="connsiteY5" fmla="*/ 63 h 169125"/>
                <a:gd name="connsiteX6" fmla="*/ 152 w 86872"/>
                <a:gd name="connsiteY6" fmla="*/ 52205 h 169125"/>
                <a:gd name="connsiteX7" fmla="*/ 152 w 86872"/>
                <a:gd name="connsiteY7" fmla="*/ 58149 h 169125"/>
                <a:gd name="connsiteX8" fmla="*/ 23744 w 86872"/>
                <a:gd name="connsiteY8" fmla="*/ 58149 h 169125"/>
                <a:gd name="connsiteX9" fmla="*/ 23744 w 86872"/>
                <a:gd name="connsiteY9" fmla="*/ 132716 h 169125"/>
                <a:gd name="connsiteX10" fmla="*/ 59547 w 86872"/>
                <a:gd name="connsiteY10" fmla="*/ 169189 h 169125"/>
                <a:gd name="connsiteX11" fmla="*/ 87024 w 86872"/>
                <a:gd name="connsiteY11" fmla="*/ 132716 h 169125"/>
                <a:gd name="connsiteX12" fmla="*/ 87024 w 86872"/>
                <a:gd name="connsiteY12" fmla="*/ 117316 h 169125"/>
                <a:gd name="connsiteX13" fmla="*/ 80086 w 86872"/>
                <a:gd name="connsiteY13" fmla="*/ 117316 h 169125"/>
                <a:gd name="connsiteX14" fmla="*/ 80086 w 86872"/>
                <a:gd name="connsiteY14" fmla="*/ 132176 h 169125"/>
                <a:gd name="connsiteX15" fmla="*/ 61490 w 86872"/>
                <a:gd name="connsiteY15" fmla="*/ 162434 h 169125"/>
                <a:gd name="connsiteX16" fmla="*/ 42894 w 86872"/>
                <a:gd name="connsiteY16" fmla="*/ 133256 h 169125"/>
                <a:gd name="connsiteX17" fmla="*/ 4289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94" y="58149"/>
                  </a:moveTo>
                  <a:lnTo>
                    <a:pt x="82584" y="58149"/>
                  </a:lnTo>
                  <a:lnTo>
                    <a:pt x="82584" y="49774"/>
                  </a:lnTo>
                  <a:lnTo>
                    <a:pt x="42894" y="49774"/>
                  </a:lnTo>
                  <a:lnTo>
                    <a:pt x="42894" y="63"/>
                  </a:lnTo>
                  <a:lnTo>
                    <a:pt x="35956" y="63"/>
                  </a:lnTo>
                  <a:cubicBezTo>
                    <a:pt x="35678" y="22217"/>
                    <a:pt x="27352" y="51125"/>
                    <a:pt x="152" y="52205"/>
                  </a:cubicBezTo>
                  <a:lnTo>
                    <a:pt x="152" y="58149"/>
                  </a:lnTo>
                  <a:lnTo>
                    <a:pt x="23744" y="58149"/>
                  </a:lnTo>
                  <a:lnTo>
                    <a:pt x="23744" y="132716"/>
                  </a:lnTo>
                  <a:cubicBezTo>
                    <a:pt x="23744" y="165947"/>
                    <a:pt x="49556" y="169189"/>
                    <a:pt x="59547" y="169189"/>
                  </a:cubicBezTo>
                  <a:cubicBezTo>
                    <a:pt x="79253" y="169189"/>
                    <a:pt x="87024" y="150007"/>
                    <a:pt x="87024" y="132716"/>
                  </a:cubicBezTo>
                  <a:lnTo>
                    <a:pt x="87024" y="117316"/>
                  </a:lnTo>
                  <a:lnTo>
                    <a:pt x="80086" y="117316"/>
                  </a:lnTo>
                  <a:lnTo>
                    <a:pt x="80086" y="132176"/>
                  </a:lnTo>
                  <a:cubicBezTo>
                    <a:pt x="80086" y="152168"/>
                    <a:pt x="71759" y="162434"/>
                    <a:pt x="61490" y="162434"/>
                  </a:cubicBezTo>
                  <a:cubicBezTo>
                    <a:pt x="42894" y="162434"/>
                    <a:pt x="42894" y="137849"/>
                    <a:pt x="42894" y="133256"/>
                  </a:cubicBezTo>
                  <a:lnTo>
                    <a:pt x="4289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20FBEBB-FEBC-BC37-AC97-C169357EAFA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94188" y="4122651"/>
              <a:ext cx="93255" cy="119414"/>
            </a:xfrm>
            <a:custGeom>
              <a:avLst/>
              <a:gdLst>
                <a:gd name="connsiteX0" fmla="*/ 38735 w 93255"/>
                <a:gd name="connsiteY0" fmla="*/ 29781 h 119414"/>
                <a:gd name="connsiteX1" fmla="*/ 38735 w 93255"/>
                <a:gd name="connsiteY1" fmla="*/ 63 h 119414"/>
                <a:gd name="connsiteX2" fmla="*/ 156 w 93255"/>
                <a:gd name="connsiteY2" fmla="*/ 3035 h 119414"/>
                <a:gd name="connsiteX3" fmla="*/ 156 w 93255"/>
                <a:gd name="connsiteY3" fmla="*/ 11410 h 119414"/>
                <a:gd name="connsiteX4" fmla="*/ 21805 w 93255"/>
                <a:gd name="connsiteY4" fmla="*/ 26539 h 119414"/>
                <a:gd name="connsiteX5" fmla="*/ 21805 w 93255"/>
                <a:gd name="connsiteY5" fmla="*/ 98945 h 119414"/>
                <a:gd name="connsiteX6" fmla="*/ 156 w 93255"/>
                <a:gd name="connsiteY6" fmla="*/ 111102 h 119414"/>
                <a:gd name="connsiteX7" fmla="*/ 156 w 93255"/>
                <a:gd name="connsiteY7" fmla="*/ 119478 h 119414"/>
                <a:gd name="connsiteX8" fmla="*/ 31796 w 93255"/>
                <a:gd name="connsiteY8" fmla="*/ 118667 h 119414"/>
                <a:gd name="connsiteX9" fmla="*/ 67045 w 93255"/>
                <a:gd name="connsiteY9" fmla="*/ 119478 h 119414"/>
                <a:gd name="connsiteX10" fmla="*/ 67045 w 93255"/>
                <a:gd name="connsiteY10" fmla="*/ 111102 h 119414"/>
                <a:gd name="connsiteX11" fmla="*/ 61216 w 93255"/>
                <a:gd name="connsiteY11" fmla="*/ 111102 h 119414"/>
                <a:gd name="connsiteX12" fmla="*/ 40123 w 93255"/>
                <a:gd name="connsiteY12" fmla="*/ 98404 h 119414"/>
                <a:gd name="connsiteX13" fmla="*/ 40123 w 93255"/>
                <a:gd name="connsiteY13" fmla="*/ 56798 h 119414"/>
                <a:gd name="connsiteX14" fmla="*/ 72873 w 93255"/>
                <a:gd name="connsiteY14" fmla="*/ 6006 h 119414"/>
                <a:gd name="connsiteX15" fmla="*/ 75926 w 93255"/>
                <a:gd name="connsiteY15" fmla="*/ 6277 h 119414"/>
                <a:gd name="connsiteX16" fmla="*/ 69543 w 93255"/>
                <a:gd name="connsiteY16" fmla="*/ 16813 h 119414"/>
                <a:gd name="connsiteX17" fmla="*/ 81477 w 93255"/>
                <a:gd name="connsiteY17" fmla="*/ 28431 h 119414"/>
                <a:gd name="connsiteX18" fmla="*/ 93412 w 93255"/>
                <a:gd name="connsiteY18" fmla="*/ 16543 h 119414"/>
                <a:gd name="connsiteX19" fmla="*/ 72873 w 93255"/>
                <a:gd name="connsiteY19" fmla="*/ 63 h 119414"/>
                <a:gd name="connsiteX20" fmla="*/ 38735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35" y="29781"/>
                  </a:moveTo>
                  <a:lnTo>
                    <a:pt x="38735" y="63"/>
                  </a:lnTo>
                  <a:lnTo>
                    <a:pt x="156" y="3035"/>
                  </a:lnTo>
                  <a:lnTo>
                    <a:pt x="156" y="11410"/>
                  </a:lnTo>
                  <a:cubicBezTo>
                    <a:pt x="19584" y="11410"/>
                    <a:pt x="21805" y="13301"/>
                    <a:pt x="21805" y="26539"/>
                  </a:cubicBezTo>
                  <a:lnTo>
                    <a:pt x="21805" y="98945"/>
                  </a:lnTo>
                  <a:cubicBezTo>
                    <a:pt x="21805" y="111102"/>
                    <a:pt x="18752" y="111102"/>
                    <a:pt x="156" y="111102"/>
                  </a:cubicBezTo>
                  <a:lnTo>
                    <a:pt x="156" y="119478"/>
                  </a:lnTo>
                  <a:cubicBezTo>
                    <a:pt x="10980" y="119207"/>
                    <a:pt x="24025" y="118667"/>
                    <a:pt x="31796" y="118667"/>
                  </a:cubicBezTo>
                  <a:cubicBezTo>
                    <a:pt x="42898" y="118667"/>
                    <a:pt x="55943" y="118667"/>
                    <a:pt x="67045" y="119478"/>
                  </a:cubicBezTo>
                  <a:lnTo>
                    <a:pt x="67045" y="111102"/>
                  </a:lnTo>
                  <a:lnTo>
                    <a:pt x="61216" y="111102"/>
                  </a:lnTo>
                  <a:cubicBezTo>
                    <a:pt x="40678" y="111102"/>
                    <a:pt x="40123" y="108130"/>
                    <a:pt x="40123" y="98404"/>
                  </a:cubicBezTo>
                  <a:lnTo>
                    <a:pt x="40123" y="56798"/>
                  </a:lnTo>
                  <a:cubicBezTo>
                    <a:pt x="40123" y="30052"/>
                    <a:pt x="51780" y="6006"/>
                    <a:pt x="72873" y="6006"/>
                  </a:cubicBezTo>
                  <a:cubicBezTo>
                    <a:pt x="74816" y="6006"/>
                    <a:pt x="75371" y="6006"/>
                    <a:pt x="75926" y="6277"/>
                  </a:cubicBezTo>
                  <a:cubicBezTo>
                    <a:pt x="75094" y="6547"/>
                    <a:pt x="69543" y="9789"/>
                    <a:pt x="69543" y="16813"/>
                  </a:cubicBezTo>
                  <a:cubicBezTo>
                    <a:pt x="69543" y="24378"/>
                    <a:pt x="75371" y="28431"/>
                    <a:pt x="81477" y="28431"/>
                  </a:cubicBezTo>
                  <a:cubicBezTo>
                    <a:pt x="86473" y="28431"/>
                    <a:pt x="93412" y="25189"/>
                    <a:pt x="93412" y="16543"/>
                  </a:cubicBezTo>
                  <a:cubicBezTo>
                    <a:pt x="93412" y="7898"/>
                    <a:pt x="84808" y="63"/>
                    <a:pt x="72873" y="63"/>
                  </a:cubicBezTo>
                  <a:cubicBezTo>
                    <a:pt x="52612" y="63"/>
                    <a:pt x="42621" y="18164"/>
                    <a:pt x="38735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F3427F-940E-BABA-D540-287621718D0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002895" y="4121030"/>
              <a:ext cx="122953" cy="124007"/>
            </a:xfrm>
            <a:custGeom>
              <a:avLst/>
              <a:gdLst>
                <a:gd name="connsiteX0" fmla="*/ 123113 w 122953"/>
                <a:gd name="connsiteY0" fmla="*/ 63282 h 124007"/>
                <a:gd name="connsiteX1" fmla="*/ 61775 w 122953"/>
                <a:gd name="connsiteY1" fmla="*/ 63 h 124007"/>
                <a:gd name="connsiteX2" fmla="*/ 160 w 122953"/>
                <a:gd name="connsiteY2" fmla="*/ 63282 h 124007"/>
                <a:gd name="connsiteX3" fmla="*/ 61498 w 122953"/>
                <a:gd name="connsiteY3" fmla="*/ 124070 h 124007"/>
                <a:gd name="connsiteX4" fmla="*/ 123113 w 122953"/>
                <a:gd name="connsiteY4" fmla="*/ 63282 h 124007"/>
                <a:gd name="connsiteX5" fmla="*/ 61775 w 122953"/>
                <a:gd name="connsiteY5" fmla="*/ 117316 h 124007"/>
                <a:gd name="connsiteX6" fmla="*/ 30135 w 122953"/>
                <a:gd name="connsiteY6" fmla="*/ 99215 h 124007"/>
                <a:gd name="connsiteX7" fmla="*/ 23196 w 122953"/>
                <a:gd name="connsiteY7" fmla="*/ 61121 h 124007"/>
                <a:gd name="connsiteX8" fmla="*/ 29857 w 122953"/>
                <a:gd name="connsiteY8" fmla="*/ 24108 h 124007"/>
                <a:gd name="connsiteX9" fmla="*/ 61498 w 122953"/>
                <a:gd name="connsiteY9" fmla="*/ 6006 h 124007"/>
                <a:gd name="connsiteX10" fmla="*/ 92861 w 122953"/>
                <a:gd name="connsiteY10" fmla="*/ 23567 h 124007"/>
                <a:gd name="connsiteX11" fmla="*/ 100077 w 122953"/>
                <a:gd name="connsiteY11" fmla="*/ 61121 h 124007"/>
                <a:gd name="connsiteX12" fmla="*/ 93971 w 122953"/>
                <a:gd name="connsiteY12" fmla="*/ 97324 h 124007"/>
                <a:gd name="connsiteX13" fmla="*/ 61775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13" y="63282"/>
                  </a:moveTo>
                  <a:cubicBezTo>
                    <a:pt x="123113" y="28701"/>
                    <a:pt x="95359" y="63"/>
                    <a:pt x="61775" y="63"/>
                  </a:cubicBezTo>
                  <a:cubicBezTo>
                    <a:pt x="27082" y="63"/>
                    <a:pt x="160" y="29511"/>
                    <a:pt x="160" y="63282"/>
                  </a:cubicBezTo>
                  <a:cubicBezTo>
                    <a:pt x="160" y="98134"/>
                    <a:pt x="29025" y="124070"/>
                    <a:pt x="61498" y="124070"/>
                  </a:cubicBezTo>
                  <a:cubicBezTo>
                    <a:pt x="95081" y="124070"/>
                    <a:pt x="123113" y="97594"/>
                    <a:pt x="123113" y="63282"/>
                  </a:cubicBezTo>
                  <a:close/>
                  <a:moveTo>
                    <a:pt x="61775" y="117316"/>
                  </a:moveTo>
                  <a:cubicBezTo>
                    <a:pt x="49841" y="117316"/>
                    <a:pt x="37629" y="111643"/>
                    <a:pt x="30135" y="99215"/>
                  </a:cubicBezTo>
                  <a:cubicBezTo>
                    <a:pt x="23196" y="87327"/>
                    <a:pt x="23196" y="70847"/>
                    <a:pt x="23196" y="61121"/>
                  </a:cubicBezTo>
                  <a:cubicBezTo>
                    <a:pt x="23196" y="50584"/>
                    <a:pt x="23196" y="35995"/>
                    <a:pt x="29857" y="24108"/>
                  </a:cubicBezTo>
                  <a:cubicBezTo>
                    <a:pt x="37351" y="11680"/>
                    <a:pt x="50396" y="6006"/>
                    <a:pt x="61498" y="6006"/>
                  </a:cubicBezTo>
                  <a:cubicBezTo>
                    <a:pt x="73710" y="6006"/>
                    <a:pt x="85644" y="11950"/>
                    <a:pt x="92861" y="23567"/>
                  </a:cubicBezTo>
                  <a:cubicBezTo>
                    <a:pt x="100077" y="35185"/>
                    <a:pt x="100077" y="50855"/>
                    <a:pt x="100077" y="61121"/>
                  </a:cubicBezTo>
                  <a:cubicBezTo>
                    <a:pt x="100077" y="70847"/>
                    <a:pt x="100077" y="85436"/>
                    <a:pt x="93971" y="97324"/>
                  </a:cubicBezTo>
                  <a:cubicBezTo>
                    <a:pt x="87865" y="109481"/>
                    <a:pt x="75653" y="117316"/>
                    <a:pt x="61775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65AE78B-9121-51EF-5CB0-9A5096B0DA1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143057" y="4054568"/>
              <a:ext cx="61615" cy="187497"/>
            </a:xfrm>
            <a:custGeom>
              <a:avLst/>
              <a:gdLst>
                <a:gd name="connsiteX0" fmla="*/ 40132 w 61615"/>
                <a:gd name="connsiteY0" fmla="*/ 63 h 187497"/>
                <a:gd name="connsiteX1" fmla="*/ 165 w 61615"/>
                <a:gd name="connsiteY1" fmla="*/ 3035 h 187497"/>
                <a:gd name="connsiteX2" fmla="*/ 165 w 61615"/>
                <a:gd name="connsiteY2" fmla="*/ 11410 h 187497"/>
                <a:gd name="connsiteX3" fmla="*/ 21814 w 61615"/>
                <a:gd name="connsiteY3" fmla="*/ 26539 h 187497"/>
                <a:gd name="connsiteX4" fmla="*/ 21814 w 61615"/>
                <a:gd name="connsiteY4" fmla="*/ 167027 h 187497"/>
                <a:gd name="connsiteX5" fmla="*/ 165 w 61615"/>
                <a:gd name="connsiteY5" fmla="*/ 179185 h 187497"/>
                <a:gd name="connsiteX6" fmla="*/ 165 w 61615"/>
                <a:gd name="connsiteY6" fmla="*/ 187560 h 187497"/>
                <a:gd name="connsiteX7" fmla="*/ 30973 w 61615"/>
                <a:gd name="connsiteY7" fmla="*/ 186750 h 187497"/>
                <a:gd name="connsiteX8" fmla="*/ 61780 w 61615"/>
                <a:gd name="connsiteY8" fmla="*/ 187560 h 187497"/>
                <a:gd name="connsiteX9" fmla="*/ 61780 w 61615"/>
                <a:gd name="connsiteY9" fmla="*/ 179185 h 187497"/>
                <a:gd name="connsiteX10" fmla="*/ 40132 w 61615"/>
                <a:gd name="connsiteY10" fmla="*/ 167027 h 187497"/>
                <a:gd name="connsiteX11" fmla="*/ 40132 w 61615"/>
                <a:gd name="connsiteY11" fmla="*/ 63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132" y="63"/>
                  </a:moveTo>
                  <a:lnTo>
                    <a:pt x="165" y="3035"/>
                  </a:lnTo>
                  <a:lnTo>
                    <a:pt x="165" y="11410"/>
                  </a:lnTo>
                  <a:cubicBezTo>
                    <a:pt x="19593" y="11410"/>
                    <a:pt x="21814" y="13301"/>
                    <a:pt x="21814" y="26539"/>
                  </a:cubicBezTo>
                  <a:lnTo>
                    <a:pt x="21814" y="167027"/>
                  </a:lnTo>
                  <a:cubicBezTo>
                    <a:pt x="21814" y="179185"/>
                    <a:pt x="18761" y="179185"/>
                    <a:pt x="165" y="179185"/>
                  </a:cubicBezTo>
                  <a:lnTo>
                    <a:pt x="165" y="187560"/>
                  </a:lnTo>
                  <a:cubicBezTo>
                    <a:pt x="9324" y="187290"/>
                    <a:pt x="24034" y="186750"/>
                    <a:pt x="30973" y="186750"/>
                  </a:cubicBezTo>
                  <a:cubicBezTo>
                    <a:pt x="37911" y="186750"/>
                    <a:pt x="51511" y="187290"/>
                    <a:pt x="61780" y="187560"/>
                  </a:cubicBezTo>
                  <a:lnTo>
                    <a:pt x="61780" y="179185"/>
                  </a:lnTo>
                  <a:cubicBezTo>
                    <a:pt x="43185" y="179185"/>
                    <a:pt x="40132" y="179185"/>
                    <a:pt x="40132" y="167027"/>
                  </a:cubicBezTo>
                  <a:lnTo>
                    <a:pt x="40132" y="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306E481-92C4-475C-54AC-4525A4CD4C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364954" y="4061322"/>
              <a:ext cx="59395" cy="180743"/>
            </a:xfrm>
            <a:custGeom>
              <a:avLst/>
              <a:gdLst>
                <a:gd name="connsiteX0" fmla="*/ 40140 w 59395"/>
                <a:gd name="connsiteY0" fmla="*/ 61391 h 180743"/>
                <a:gd name="connsiteX1" fmla="*/ 1283 w 59395"/>
                <a:gd name="connsiteY1" fmla="*/ 64363 h 180743"/>
                <a:gd name="connsiteX2" fmla="*/ 1283 w 59395"/>
                <a:gd name="connsiteY2" fmla="*/ 72738 h 180743"/>
                <a:gd name="connsiteX3" fmla="*/ 21822 w 59395"/>
                <a:gd name="connsiteY3" fmla="*/ 87598 h 180743"/>
                <a:gd name="connsiteX4" fmla="*/ 21822 w 59395"/>
                <a:gd name="connsiteY4" fmla="*/ 160273 h 180743"/>
                <a:gd name="connsiteX5" fmla="*/ 173 w 59395"/>
                <a:gd name="connsiteY5" fmla="*/ 172431 h 180743"/>
                <a:gd name="connsiteX6" fmla="*/ 173 w 59395"/>
                <a:gd name="connsiteY6" fmla="*/ 180806 h 180743"/>
                <a:gd name="connsiteX7" fmla="*/ 30703 w 59395"/>
                <a:gd name="connsiteY7" fmla="*/ 179995 h 180743"/>
                <a:gd name="connsiteX8" fmla="*/ 59568 w 59395"/>
                <a:gd name="connsiteY8" fmla="*/ 180806 h 180743"/>
                <a:gd name="connsiteX9" fmla="*/ 59568 w 59395"/>
                <a:gd name="connsiteY9" fmla="*/ 172431 h 180743"/>
                <a:gd name="connsiteX10" fmla="*/ 40140 w 59395"/>
                <a:gd name="connsiteY10" fmla="*/ 160543 h 180743"/>
                <a:gd name="connsiteX11" fmla="*/ 40140 w 59395"/>
                <a:gd name="connsiteY11" fmla="*/ 61391 h 180743"/>
                <a:gd name="connsiteX12" fmla="*/ 41250 w 59395"/>
                <a:gd name="connsiteY12" fmla="*/ 14382 h 180743"/>
                <a:gd name="connsiteX13" fmla="*/ 26540 w 59395"/>
                <a:gd name="connsiteY13" fmla="*/ 63 h 180743"/>
                <a:gd name="connsiteX14" fmla="*/ 11830 w 59395"/>
                <a:gd name="connsiteY14" fmla="*/ 14382 h 180743"/>
                <a:gd name="connsiteX15" fmla="*/ 26540 w 59395"/>
                <a:gd name="connsiteY15" fmla="*/ 28701 h 180743"/>
                <a:gd name="connsiteX16" fmla="*/ 41250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40" y="61391"/>
                  </a:moveTo>
                  <a:lnTo>
                    <a:pt x="1283" y="64363"/>
                  </a:lnTo>
                  <a:lnTo>
                    <a:pt x="1283" y="72738"/>
                  </a:lnTo>
                  <a:cubicBezTo>
                    <a:pt x="19324" y="72738"/>
                    <a:pt x="21822" y="74359"/>
                    <a:pt x="21822" y="87598"/>
                  </a:cubicBezTo>
                  <a:lnTo>
                    <a:pt x="21822" y="160273"/>
                  </a:lnTo>
                  <a:cubicBezTo>
                    <a:pt x="21822" y="172431"/>
                    <a:pt x="18769" y="172431"/>
                    <a:pt x="173" y="172431"/>
                  </a:cubicBezTo>
                  <a:lnTo>
                    <a:pt x="173" y="180806"/>
                  </a:lnTo>
                  <a:cubicBezTo>
                    <a:pt x="9054" y="180536"/>
                    <a:pt x="24042" y="179995"/>
                    <a:pt x="30703" y="179995"/>
                  </a:cubicBezTo>
                  <a:cubicBezTo>
                    <a:pt x="40417" y="179995"/>
                    <a:pt x="50131" y="180536"/>
                    <a:pt x="59568" y="180806"/>
                  </a:cubicBezTo>
                  <a:lnTo>
                    <a:pt x="59568" y="172431"/>
                  </a:lnTo>
                  <a:cubicBezTo>
                    <a:pt x="41250" y="172431"/>
                    <a:pt x="40140" y="171080"/>
                    <a:pt x="40140" y="160543"/>
                  </a:cubicBezTo>
                  <a:lnTo>
                    <a:pt x="40140" y="61391"/>
                  </a:lnTo>
                  <a:close/>
                  <a:moveTo>
                    <a:pt x="41250" y="14382"/>
                  </a:moveTo>
                  <a:cubicBezTo>
                    <a:pt x="41250" y="5736"/>
                    <a:pt x="34311" y="63"/>
                    <a:pt x="26540" y="63"/>
                  </a:cubicBezTo>
                  <a:cubicBezTo>
                    <a:pt x="17936" y="63"/>
                    <a:pt x="11830" y="7357"/>
                    <a:pt x="11830" y="14382"/>
                  </a:cubicBezTo>
                  <a:cubicBezTo>
                    <a:pt x="11830" y="21676"/>
                    <a:pt x="17936" y="28701"/>
                    <a:pt x="26540" y="28701"/>
                  </a:cubicBezTo>
                  <a:cubicBezTo>
                    <a:pt x="34311" y="28701"/>
                    <a:pt x="41250" y="23027"/>
                    <a:pt x="41250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F66AC9B-1BEF-C59B-CECF-86D7EA90E89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441773" y="4122651"/>
              <a:ext cx="139606" cy="119414"/>
            </a:xfrm>
            <a:custGeom>
              <a:avLst/>
              <a:gdLst>
                <a:gd name="connsiteX0" fmla="*/ 21824 w 139606"/>
                <a:gd name="connsiteY0" fmla="*/ 26539 h 119414"/>
                <a:gd name="connsiteX1" fmla="*/ 21824 w 139606"/>
                <a:gd name="connsiteY1" fmla="*/ 98945 h 119414"/>
                <a:gd name="connsiteX2" fmla="*/ 176 w 139606"/>
                <a:gd name="connsiteY2" fmla="*/ 111102 h 119414"/>
                <a:gd name="connsiteX3" fmla="*/ 176 w 139606"/>
                <a:gd name="connsiteY3" fmla="*/ 119478 h 119414"/>
                <a:gd name="connsiteX4" fmla="*/ 31538 w 139606"/>
                <a:gd name="connsiteY4" fmla="*/ 118667 h 119414"/>
                <a:gd name="connsiteX5" fmla="*/ 62624 w 139606"/>
                <a:gd name="connsiteY5" fmla="*/ 119478 h 119414"/>
                <a:gd name="connsiteX6" fmla="*/ 62624 w 139606"/>
                <a:gd name="connsiteY6" fmla="*/ 111102 h 119414"/>
                <a:gd name="connsiteX7" fmla="*/ 40975 w 139606"/>
                <a:gd name="connsiteY7" fmla="*/ 98945 h 119414"/>
                <a:gd name="connsiteX8" fmla="*/ 40975 w 139606"/>
                <a:gd name="connsiteY8" fmla="*/ 49234 h 119414"/>
                <a:gd name="connsiteX9" fmla="*/ 78444 w 139606"/>
                <a:gd name="connsiteY9" fmla="*/ 6006 h 119414"/>
                <a:gd name="connsiteX10" fmla="*/ 98982 w 139606"/>
                <a:gd name="connsiteY10" fmla="*/ 35995 h 119414"/>
                <a:gd name="connsiteX11" fmla="*/ 98982 w 139606"/>
                <a:gd name="connsiteY11" fmla="*/ 98945 h 119414"/>
                <a:gd name="connsiteX12" fmla="*/ 77334 w 139606"/>
                <a:gd name="connsiteY12" fmla="*/ 111102 h 119414"/>
                <a:gd name="connsiteX13" fmla="*/ 77334 w 139606"/>
                <a:gd name="connsiteY13" fmla="*/ 119478 h 119414"/>
                <a:gd name="connsiteX14" fmla="*/ 108697 w 139606"/>
                <a:gd name="connsiteY14" fmla="*/ 118667 h 119414"/>
                <a:gd name="connsiteX15" fmla="*/ 139782 w 139606"/>
                <a:gd name="connsiteY15" fmla="*/ 119478 h 119414"/>
                <a:gd name="connsiteX16" fmla="*/ 139782 w 139606"/>
                <a:gd name="connsiteY16" fmla="*/ 111102 h 119414"/>
                <a:gd name="connsiteX17" fmla="*/ 118133 w 139606"/>
                <a:gd name="connsiteY17" fmla="*/ 102997 h 119414"/>
                <a:gd name="connsiteX18" fmla="*/ 118133 w 139606"/>
                <a:gd name="connsiteY18" fmla="*/ 51395 h 119414"/>
                <a:gd name="connsiteX19" fmla="*/ 109529 w 139606"/>
                <a:gd name="connsiteY19" fmla="*/ 10059 h 119414"/>
                <a:gd name="connsiteX20" fmla="*/ 80387 w 139606"/>
                <a:gd name="connsiteY20" fmla="*/ 63 h 119414"/>
                <a:gd name="connsiteX21" fmla="*/ 39310 w 139606"/>
                <a:gd name="connsiteY21" fmla="*/ 28431 h 119414"/>
                <a:gd name="connsiteX22" fmla="*/ 39310 w 139606"/>
                <a:gd name="connsiteY22" fmla="*/ 63 h 119414"/>
                <a:gd name="connsiteX23" fmla="*/ 176 w 139606"/>
                <a:gd name="connsiteY23" fmla="*/ 3035 h 119414"/>
                <a:gd name="connsiteX24" fmla="*/ 176 w 139606"/>
                <a:gd name="connsiteY24" fmla="*/ 11410 h 119414"/>
                <a:gd name="connsiteX25" fmla="*/ 21824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24" y="26539"/>
                  </a:moveTo>
                  <a:lnTo>
                    <a:pt x="21824" y="98945"/>
                  </a:lnTo>
                  <a:cubicBezTo>
                    <a:pt x="21824" y="111102"/>
                    <a:pt x="18771" y="111102"/>
                    <a:pt x="176" y="111102"/>
                  </a:cubicBezTo>
                  <a:lnTo>
                    <a:pt x="176" y="119478"/>
                  </a:lnTo>
                  <a:cubicBezTo>
                    <a:pt x="9890" y="119207"/>
                    <a:pt x="24045" y="118667"/>
                    <a:pt x="31538" y="118667"/>
                  </a:cubicBezTo>
                  <a:cubicBezTo>
                    <a:pt x="38755" y="118667"/>
                    <a:pt x="53187" y="119207"/>
                    <a:pt x="62624" y="119478"/>
                  </a:cubicBezTo>
                  <a:lnTo>
                    <a:pt x="62624" y="111102"/>
                  </a:lnTo>
                  <a:cubicBezTo>
                    <a:pt x="44028" y="111102"/>
                    <a:pt x="40975" y="111102"/>
                    <a:pt x="40975" y="98945"/>
                  </a:cubicBezTo>
                  <a:lnTo>
                    <a:pt x="40975" y="49234"/>
                  </a:lnTo>
                  <a:cubicBezTo>
                    <a:pt x="40975" y="21136"/>
                    <a:pt x="60681" y="6006"/>
                    <a:pt x="78444" y="6006"/>
                  </a:cubicBezTo>
                  <a:cubicBezTo>
                    <a:pt x="95929" y="6006"/>
                    <a:pt x="98982" y="20596"/>
                    <a:pt x="98982" y="35995"/>
                  </a:cubicBezTo>
                  <a:lnTo>
                    <a:pt x="98982" y="98945"/>
                  </a:lnTo>
                  <a:cubicBezTo>
                    <a:pt x="98982" y="111102"/>
                    <a:pt x="95929" y="111102"/>
                    <a:pt x="77334" y="111102"/>
                  </a:cubicBezTo>
                  <a:lnTo>
                    <a:pt x="77334" y="119478"/>
                  </a:lnTo>
                  <a:cubicBezTo>
                    <a:pt x="87048" y="119207"/>
                    <a:pt x="101203" y="118667"/>
                    <a:pt x="108697" y="118667"/>
                  </a:cubicBezTo>
                  <a:cubicBezTo>
                    <a:pt x="115913" y="118667"/>
                    <a:pt x="130345" y="119207"/>
                    <a:pt x="139782" y="119478"/>
                  </a:cubicBezTo>
                  <a:lnTo>
                    <a:pt x="139782" y="111102"/>
                  </a:lnTo>
                  <a:cubicBezTo>
                    <a:pt x="125349" y="111102"/>
                    <a:pt x="118411" y="111102"/>
                    <a:pt x="118133" y="102997"/>
                  </a:cubicBezTo>
                  <a:lnTo>
                    <a:pt x="118133" y="51395"/>
                  </a:lnTo>
                  <a:cubicBezTo>
                    <a:pt x="118133" y="28160"/>
                    <a:pt x="118133" y="19785"/>
                    <a:pt x="109529" y="10059"/>
                  </a:cubicBezTo>
                  <a:cubicBezTo>
                    <a:pt x="105644" y="5466"/>
                    <a:pt x="96484" y="63"/>
                    <a:pt x="80387" y="63"/>
                  </a:cubicBezTo>
                  <a:cubicBezTo>
                    <a:pt x="60126" y="63"/>
                    <a:pt x="47081" y="11680"/>
                    <a:pt x="39310" y="28431"/>
                  </a:cubicBezTo>
                  <a:lnTo>
                    <a:pt x="39310" y="63"/>
                  </a:lnTo>
                  <a:lnTo>
                    <a:pt x="176" y="3035"/>
                  </a:lnTo>
                  <a:lnTo>
                    <a:pt x="176" y="11410"/>
                  </a:lnTo>
                  <a:cubicBezTo>
                    <a:pt x="19604" y="11410"/>
                    <a:pt x="21824" y="13301"/>
                    <a:pt x="21824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BB8996-937A-ADBB-AC81-C3B05F0FB51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594856" y="4122651"/>
              <a:ext cx="136830" cy="171827"/>
            </a:xfrm>
            <a:custGeom>
              <a:avLst/>
              <a:gdLst>
                <a:gd name="connsiteX0" fmla="*/ 40148 w 136830"/>
                <a:gd name="connsiteY0" fmla="*/ 17894 h 171827"/>
                <a:gd name="connsiteX1" fmla="*/ 40148 w 136830"/>
                <a:gd name="connsiteY1" fmla="*/ 63 h 171827"/>
                <a:gd name="connsiteX2" fmla="*/ 181 w 136830"/>
                <a:gd name="connsiteY2" fmla="*/ 3035 h 171827"/>
                <a:gd name="connsiteX3" fmla="*/ 181 w 136830"/>
                <a:gd name="connsiteY3" fmla="*/ 11410 h 171827"/>
                <a:gd name="connsiteX4" fmla="*/ 21830 w 136830"/>
                <a:gd name="connsiteY4" fmla="*/ 24918 h 171827"/>
                <a:gd name="connsiteX5" fmla="*/ 21830 w 136830"/>
                <a:gd name="connsiteY5" fmla="*/ 151358 h 171827"/>
                <a:gd name="connsiteX6" fmla="*/ 181 w 136830"/>
                <a:gd name="connsiteY6" fmla="*/ 163515 h 171827"/>
                <a:gd name="connsiteX7" fmla="*/ 181 w 136830"/>
                <a:gd name="connsiteY7" fmla="*/ 171890 h 171827"/>
                <a:gd name="connsiteX8" fmla="*/ 31266 w 136830"/>
                <a:gd name="connsiteY8" fmla="*/ 171080 h 171827"/>
                <a:gd name="connsiteX9" fmla="*/ 62629 w 136830"/>
                <a:gd name="connsiteY9" fmla="*/ 171890 h 171827"/>
                <a:gd name="connsiteX10" fmla="*/ 62629 w 136830"/>
                <a:gd name="connsiteY10" fmla="*/ 163515 h 171827"/>
                <a:gd name="connsiteX11" fmla="*/ 40981 w 136830"/>
                <a:gd name="connsiteY11" fmla="*/ 151358 h 171827"/>
                <a:gd name="connsiteX12" fmla="*/ 40981 w 136830"/>
                <a:gd name="connsiteY12" fmla="*/ 105969 h 171827"/>
                <a:gd name="connsiteX13" fmla="*/ 40981 w 136830"/>
                <a:gd name="connsiteY13" fmla="*/ 103538 h 171827"/>
                <a:gd name="connsiteX14" fmla="*/ 75119 w 136830"/>
                <a:gd name="connsiteY14" fmla="*/ 122449 h 171827"/>
                <a:gd name="connsiteX15" fmla="*/ 137012 w 136830"/>
                <a:gd name="connsiteY15" fmla="*/ 61121 h 171827"/>
                <a:gd name="connsiteX16" fmla="*/ 79005 w 136830"/>
                <a:gd name="connsiteY16" fmla="*/ 63 h 171827"/>
                <a:gd name="connsiteX17" fmla="*/ 40148 w 136830"/>
                <a:gd name="connsiteY17" fmla="*/ 17894 h 171827"/>
                <a:gd name="connsiteX18" fmla="*/ 40981 w 136830"/>
                <a:gd name="connsiteY18" fmla="*/ 88678 h 171827"/>
                <a:gd name="connsiteX19" fmla="*/ 40981 w 136830"/>
                <a:gd name="connsiteY19" fmla="*/ 28431 h 171827"/>
                <a:gd name="connsiteX20" fmla="*/ 76784 w 136830"/>
                <a:gd name="connsiteY20" fmla="*/ 6817 h 171827"/>
                <a:gd name="connsiteX21" fmla="*/ 113975 w 136830"/>
                <a:gd name="connsiteY21" fmla="*/ 61121 h 171827"/>
                <a:gd name="connsiteX22" fmla="*/ 74009 w 136830"/>
                <a:gd name="connsiteY22" fmla="*/ 116506 h 171827"/>
                <a:gd name="connsiteX23" fmla="*/ 44866 w 136830"/>
                <a:gd name="connsiteY23" fmla="*/ 100025 h 171827"/>
                <a:gd name="connsiteX24" fmla="*/ 40981 w 136830"/>
                <a:gd name="connsiteY24" fmla="*/ 88678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148" y="17894"/>
                  </a:moveTo>
                  <a:lnTo>
                    <a:pt x="40148" y="63"/>
                  </a:lnTo>
                  <a:lnTo>
                    <a:pt x="181" y="3035"/>
                  </a:lnTo>
                  <a:lnTo>
                    <a:pt x="181" y="11410"/>
                  </a:lnTo>
                  <a:cubicBezTo>
                    <a:pt x="19887" y="11410"/>
                    <a:pt x="21830" y="13031"/>
                    <a:pt x="21830" y="24918"/>
                  </a:cubicBezTo>
                  <a:lnTo>
                    <a:pt x="21830" y="151358"/>
                  </a:lnTo>
                  <a:cubicBezTo>
                    <a:pt x="21830" y="163515"/>
                    <a:pt x="18777" y="163515"/>
                    <a:pt x="181" y="163515"/>
                  </a:cubicBezTo>
                  <a:lnTo>
                    <a:pt x="181" y="171890"/>
                  </a:lnTo>
                  <a:cubicBezTo>
                    <a:pt x="9618" y="171620"/>
                    <a:pt x="24050" y="171080"/>
                    <a:pt x="31266" y="171080"/>
                  </a:cubicBezTo>
                  <a:cubicBezTo>
                    <a:pt x="38760" y="171080"/>
                    <a:pt x="52915" y="171620"/>
                    <a:pt x="62629" y="171890"/>
                  </a:cubicBezTo>
                  <a:lnTo>
                    <a:pt x="62629" y="163515"/>
                  </a:lnTo>
                  <a:cubicBezTo>
                    <a:pt x="44034" y="163515"/>
                    <a:pt x="40981" y="163515"/>
                    <a:pt x="40981" y="151358"/>
                  </a:cubicBezTo>
                  <a:lnTo>
                    <a:pt x="40981" y="105969"/>
                  </a:lnTo>
                  <a:lnTo>
                    <a:pt x="40981" y="103538"/>
                  </a:lnTo>
                  <a:cubicBezTo>
                    <a:pt x="42368" y="107860"/>
                    <a:pt x="54025" y="122449"/>
                    <a:pt x="75119" y="122449"/>
                  </a:cubicBezTo>
                  <a:cubicBezTo>
                    <a:pt x="108147" y="122449"/>
                    <a:pt x="137012" y="95973"/>
                    <a:pt x="137012" y="61121"/>
                  </a:cubicBezTo>
                  <a:cubicBezTo>
                    <a:pt x="137012" y="26810"/>
                    <a:pt x="110090" y="63"/>
                    <a:pt x="79005" y="63"/>
                  </a:cubicBezTo>
                  <a:cubicBezTo>
                    <a:pt x="57356" y="63"/>
                    <a:pt x="45699" y="11950"/>
                    <a:pt x="40148" y="17894"/>
                  </a:cubicBezTo>
                  <a:close/>
                  <a:moveTo>
                    <a:pt x="40981" y="88678"/>
                  </a:moveTo>
                  <a:lnTo>
                    <a:pt x="40981" y="28431"/>
                  </a:lnTo>
                  <a:cubicBezTo>
                    <a:pt x="49029" y="14652"/>
                    <a:pt x="62629" y="6817"/>
                    <a:pt x="76784" y="6817"/>
                  </a:cubicBezTo>
                  <a:cubicBezTo>
                    <a:pt x="97045" y="6817"/>
                    <a:pt x="113975" y="30592"/>
                    <a:pt x="113975" y="61121"/>
                  </a:cubicBezTo>
                  <a:cubicBezTo>
                    <a:pt x="113975" y="93811"/>
                    <a:pt x="94547" y="116506"/>
                    <a:pt x="74009" y="116506"/>
                  </a:cubicBezTo>
                  <a:cubicBezTo>
                    <a:pt x="62907" y="116506"/>
                    <a:pt x="52360" y="111102"/>
                    <a:pt x="44866" y="100025"/>
                  </a:cubicBezTo>
                  <a:cubicBezTo>
                    <a:pt x="40981" y="94352"/>
                    <a:pt x="40981" y="94082"/>
                    <a:pt x="40981" y="8867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676301-84BD-3B3B-8750-118AE508A48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750159" y="4122651"/>
              <a:ext cx="139606" cy="122386"/>
            </a:xfrm>
            <a:custGeom>
              <a:avLst/>
              <a:gdLst>
                <a:gd name="connsiteX0" fmla="*/ 99826 w 139606"/>
                <a:gd name="connsiteY0" fmla="*/ 98134 h 122386"/>
                <a:gd name="connsiteX1" fmla="*/ 99826 w 139606"/>
                <a:gd name="connsiteY1" fmla="*/ 122449 h 122386"/>
                <a:gd name="connsiteX2" fmla="*/ 139793 w 139606"/>
                <a:gd name="connsiteY2" fmla="*/ 119478 h 122386"/>
                <a:gd name="connsiteX3" fmla="*/ 139793 w 139606"/>
                <a:gd name="connsiteY3" fmla="*/ 111102 h 122386"/>
                <a:gd name="connsiteX4" fmla="*/ 118144 w 139606"/>
                <a:gd name="connsiteY4" fmla="*/ 95973 h 122386"/>
                <a:gd name="connsiteX5" fmla="*/ 118144 w 139606"/>
                <a:gd name="connsiteY5" fmla="*/ 63 h 122386"/>
                <a:gd name="connsiteX6" fmla="*/ 77345 w 139606"/>
                <a:gd name="connsiteY6" fmla="*/ 3035 h 122386"/>
                <a:gd name="connsiteX7" fmla="*/ 77345 w 139606"/>
                <a:gd name="connsiteY7" fmla="*/ 11410 h 122386"/>
                <a:gd name="connsiteX8" fmla="*/ 98993 w 139606"/>
                <a:gd name="connsiteY8" fmla="*/ 26539 h 122386"/>
                <a:gd name="connsiteX9" fmla="*/ 98993 w 139606"/>
                <a:gd name="connsiteY9" fmla="*/ 74629 h 122386"/>
                <a:gd name="connsiteX10" fmla="*/ 65410 w 139606"/>
                <a:gd name="connsiteY10" fmla="*/ 116506 h 122386"/>
                <a:gd name="connsiteX11" fmla="*/ 40986 w 139606"/>
                <a:gd name="connsiteY11" fmla="*/ 89759 h 122386"/>
                <a:gd name="connsiteX12" fmla="*/ 40986 w 139606"/>
                <a:gd name="connsiteY12" fmla="*/ 63 h 122386"/>
                <a:gd name="connsiteX13" fmla="*/ 187 w 139606"/>
                <a:gd name="connsiteY13" fmla="*/ 3035 h 122386"/>
                <a:gd name="connsiteX14" fmla="*/ 187 w 139606"/>
                <a:gd name="connsiteY14" fmla="*/ 11410 h 122386"/>
                <a:gd name="connsiteX15" fmla="*/ 21835 w 139606"/>
                <a:gd name="connsiteY15" fmla="*/ 36265 h 122386"/>
                <a:gd name="connsiteX16" fmla="*/ 21835 w 139606"/>
                <a:gd name="connsiteY16" fmla="*/ 76791 h 122386"/>
                <a:gd name="connsiteX17" fmla="*/ 64023 w 139606"/>
                <a:gd name="connsiteY17" fmla="*/ 122449 h 122386"/>
                <a:gd name="connsiteX18" fmla="*/ 99826 w 139606"/>
                <a:gd name="connsiteY18" fmla="*/ 98134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826" y="98134"/>
                  </a:moveTo>
                  <a:lnTo>
                    <a:pt x="99826" y="122449"/>
                  </a:lnTo>
                  <a:lnTo>
                    <a:pt x="139793" y="119478"/>
                  </a:lnTo>
                  <a:lnTo>
                    <a:pt x="139793" y="111102"/>
                  </a:lnTo>
                  <a:cubicBezTo>
                    <a:pt x="120365" y="111102"/>
                    <a:pt x="118144" y="109211"/>
                    <a:pt x="118144" y="95973"/>
                  </a:cubicBezTo>
                  <a:lnTo>
                    <a:pt x="118144" y="63"/>
                  </a:lnTo>
                  <a:lnTo>
                    <a:pt x="77345" y="3035"/>
                  </a:lnTo>
                  <a:lnTo>
                    <a:pt x="77345" y="11410"/>
                  </a:lnTo>
                  <a:cubicBezTo>
                    <a:pt x="96773" y="11410"/>
                    <a:pt x="98993" y="13301"/>
                    <a:pt x="98993" y="26539"/>
                  </a:cubicBezTo>
                  <a:lnTo>
                    <a:pt x="98993" y="74629"/>
                  </a:lnTo>
                  <a:cubicBezTo>
                    <a:pt x="98993" y="98134"/>
                    <a:pt x="85671" y="116506"/>
                    <a:pt x="65410" y="116506"/>
                  </a:cubicBezTo>
                  <a:cubicBezTo>
                    <a:pt x="42096" y="116506"/>
                    <a:pt x="40986" y="103808"/>
                    <a:pt x="40986" y="89759"/>
                  </a:cubicBezTo>
                  <a:lnTo>
                    <a:pt x="40986" y="63"/>
                  </a:lnTo>
                  <a:lnTo>
                    <a:pt x="187" y="3035"/>
                  </a:lnTo>
                  <a:lnTo>
                    <a:pt x="187" y="11410"/>
                  </a:lnTo>
                  <a:cubicBezTo>
                    <a:pt x="21835" y="11410"/>
                    <a:pt x="21835" y="12220"/>
                    <a:pt x="21835" y="36265"/>
                  </a:cubicBezTo>
                  <a:lnTo>
                    <a:pt x="21835" y="76791"/>
                  </a:lnTo>
                  <a:cubicBezTo>
                    <a:pt x="21835" y="97864"/>
                    <a:pt x="21835" y="122449"/>
                    <a:pt x="64023" y="122449"/>
                  </a:cubicBezTo>
                  <a:cubicBezTo>
                    <a:pt x="79565" y="122449"/>
                    <a:pt x="91777" y="114885"/>
                    <a:pt x="99826" y="9813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EB696AA-AA5C-8D91-7951-E640D88FBE5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900744" y="4075912"/>
              <a:ext cx="86872" cy="169125"/>
            </a:xfrm>
            <a:custGeom>
              <a:avLst/>
              <a:gdLst>
                <a:gd name="connsiteX0" fmla="*/ 42934 w 86872"/>
                <a:gd name="connsiteY0" fmla="*/ 58149 h 169125"/>
                <a:gd name="connsiteX1" fmla="*/ 82624 w 86872"/>
                <a:gd name="connsiteY1" fmla="*/ 58149 h 169125"/>
                <a:gd name="connsiteX2" fmla="*/ 82624 w 86872"/>
                <a:gd name="connsiteY2" fmla="*/ 49774 h 169125"/>
                <a:gd name="connsiteX3" fmla="*/ 42934 w 86872"/>
                <a:gd name="connsiteY3" fmla="*/ 49774 h 169125"/>
                <a:gd name="connsiteX4" fmla="*/ 42934 w 86872"/>
                <a:gd name="connsiteY4" fmla="*/ 63 h 169125"/>
                <a:gd name="connsiteX5" fmla="*/ 35996 w 86872"/>
                <a:gd name="connsiteY5" fmla="*/ 63 h 169125"/>
                <a:gd name="connsiteX6" fmla="*/ 192 w 86872"/>
                <a:gd name="connsiteY6" fmla="*/ 52205 h 169125"/>
                <a:gd name="connsiteX7" fmla="*/ 192 w 86872"/>
                <a:gd name="connsiteY7" fmla="*/ 58149 h 169125"/>
                <a:gd name="connsiteX8" fmla="*/ 23784 w 86872"/>
                <a:gd name="connsiteY8" fmla="*/ 58149 h 169125"/>
                <a:gd name="connsiteX9" fmla="*/ 23784 w 86872"/>
                <a:gd name="connsiteY9" fmla="*/ 132716 h 169125"/>
                <a:gd name="connsiteX10" fmla="*/ 59587 w 86872"/>
                <a:gd name="connsiteY10" fmla="*/ 169189 h 169125"/>
                <a:gd name="connsiteX11" fmla="*/ 87064 w 86872"/>
                <a:gd name="connsiteY11" fmla="*/ 132716 h 169125"/>
                <a:gd name="connsiteX12" fmla="*/ 87064 w 86872"/>
                <a:gd name="connsiteY12" fmla="*/ 117316 h 169125"/>
                <a:gd name="connsiteX13" fmla="*/ 80126 w 86872"/>
                <a:gd name="connsiteY13" fmla="*/ 117316 h 169125"/>
                <a:gd name="connsiteX14" fmla="*/ 80126 w 86872"/>
                <a:gd name="connsiteY14" fmla="*/ 132176 h 169125"/>
                <a:gd name="connsiteX15" fmla="*/ 61530 w 86872"/>
                <a:gd name="connsiteY15" fmla="*/ 162434 h 169125"/>
                <a:gd name="connsiteX16" fmla="*/ 42934 w 86872"/>
                <a:gd name="connsiteY16" fmla="*/ 133256 h 169125"/>
                <a:gd name="connsiteX17" fmla="*/ 4293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934" y="58149"/>
                  </a:moveTo>
                  <a:lnTo>
                    <a:pt x="82624" y="58149"/>
                  </a:lnTo>
                  <a:lnTo>
                    <a:pt x="82624" y="49774"/>
                  </a:lnTo>
                  <a:lnTo>
                    <a:pt x="42934" y="49774"/>
                  </a:lnTo>
                  <a:lnTo>
                    <a:pt x="42934" y="63"/>
                  </a:lnTo>
                  <a:lnTo>
                    <a:pt x="35996" y="63"/>
                  </a:lnTo>
                  <a:cubicBezTo>
                    <a:pt x="35718" y="22217"/>
                    <a:pt x="27392" y="51125"/>
                    <a:pt x="192" y="52205"/>
                  </a:cubicBezTo>
                  <a:lnTo>
                    <a:pt x="192" y="58149"/>
                  </a:lnTo>
                  <a:lnTo>
                    <a:pt x="23784" y="58149"/>
                  </a:lnTo>
                  <a:lnTo>
                    <a:pt x="23784" y="132716"/>
                  </a:lnTo>
                  <a:cubicBezTo>
                    <a:pt x="23784" y="165947"/>
                    <a:pt x="49596" y="169189"/>
                    <a:pt x="59587" y="169189"/>
                  </a:cubicBezTo>
                  <a:cubicBezTo>
                    <a:pt x="79293" y="169189"/>
                    <a:pt x="87064" y="150007"/>
                    <a:pt x="87064" y="132716"/>
                  </a:cubicBezTo>
                  <a:lnTo>
                    <a:pt x="87064" y="117316"/>
                  </a:lnTo>
                  <a:lnTo>
                    <a:pt x="80126" y="117316"/>
                  </a:lnTo>
                  <a:lnTo>
                    <a:pt x="80126" y="132176"/>
                  </a:lnTo>
                  <a:cubicBezTo>
                    <a:pt x="80126" y="152168"/>
                    <a:pt x="71799" y="162434"/>
                    <a:pt x="61530" y="162434"/>
                  </a:cubicBezTo>
                  <a:cubicBezTo>
                    <a:pt x="42934" y="162434"/>
                    <a:pt x="42934" y="137849"/>
                    <a:pt x="42934" y="133256"/>
                  </a:cubicBezTo>
                  <a:lnTo>
                    <a:pt x="4293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936BF39-83F5-339F-9885-466BA8E5331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8156255" y="4122651"/>
              <a:ext cx="142659" cy="122386"/>
            </a:xfrm>
            <a:custGeom>
              <a:avLst/>
              <a:gdLst>
                <a:gd name="connsiteX0" fmla="*/ 89294 w 142659"/>
                <a:gd name="connsiteY0" fmla="*/ 104348 h 122386"/>
                <a:gd name="connsiteX1" fmla="*/ 113996 w 142659"/>
                <a:gd name="connsiteY1" fmla="*/ 122449 h 122386"/>
                <a:gd name="connsiteX2" fmla="*/ 134534 w 142659"/>
                <a:gd name="connsiteY2" fmla="*/ 107590 h 122386"/>
                <a:gd name="connsiteX3" fmla="*/ 142860 w 142659"/>
                <a:gd name="connsiteY3" fmla="*/ 80843 h 122386"/>
                <a:gd name="connsiteX4" fmla="*/ 139530 w 142659"/>
                <a:gd name="connsiteY4" fmla="*/ 78142 h 122386"/>
                <a:gd name="connsiteX5" fmla="*/ 135644 w 142659"/>
                <a:gd name="connsiteY5" fmla="*/ 83005 h 122386"/>
                <a:gd name="connsiteX6" fmla="*/ 114828 w 142659"/>
                <a:gd name="connsiteY6" fmla="*/ 116506 h 122386"/>
                <a:gd name="connsiteX7" fmla="*/ 106224 w 142659"/>
                <a:gd name="connsiteY7" fmla="*/ 104078 h 122386"/>
                <a:gd name="connsiteX8" fmla="*/ 111775 w 142659"/>
                <a:gd name="connsiteY8" fmla="*/ 75980 h 122386"/>
                <a:gd name="connsiteX9" fmla="*/ 119547 w 142659"/>
                <a:gd name="connsiteY9" fmla="*/ 46802 h 122386"/>
                <a:gd name="connsiteX10" fmla="*/ 124265 w 142659"/>
                <a:gd name="connsiteY10" fmla="*/ 28431 h 122386"/>
                <a:gd name="connsiteX11" fmla="*/ 128428 w 142659"/>
                <a:gd name="connsiteY11" fmla="*/ 10329 h 122386"/>
                <a:gd name="connsiteX12" fmla="*/ 120379 w 142659"/>
                <a:gd name="connsiteY12" fmla="*/ 3035 h 122386"/>
                <a:gd name="connsiteX13" fmla="*/ 109555 w 142659"/>
                <a:gd name="connsiteY13" fmla="*/ 12491 h 122386"/>
                <a:gd name="connsiteX14" fmla="*/ 88739 w 142659"/>
                <a:gd name="connsiteY14" fmla="*/ 93811 h 122386"/>
                <a:gd name="connsiteX15" fmla="*/ 57098 w 142659"/>
                <a:gd name="connsiteY15" fmla="*/ 116506 h 122386"/>
                <a:gd name="connsiteX16" fmla="*/ 39891 w 142659"/>
                <a:gd name="connsiteY16" fmla="*/ 94352 h 122386"/>
                <a:gd name="connsiteX17" fmla="*/ 54878 w 142659"/>
                <a:gd name="connsiteY17" fmla="*/ 39237 h 122386"/>
                <a:gd name="connsiteX18" fmla="*/ 59596 w 142659"/>
                <a:gd name="connsiteY18" fmla="*/ 22217 h 122386"/>
                <a:gd name="connsiteX19" fmla="*/ 36837 w 142659"/>
                <a:gd name="connsiteY19" fmla="*/ 63 h 122386"/>
                <a:gd name="connsiteX20" fmla="*/ 201 w 142659"/>
                <a:gd name="connsiteY20" fmla="*/ 41669 h 122386"/>
                <a:gd name="connsiteX21" fmla="*/ 3532 w 142659"/>
                <a:gd name="connsiteY21" fmla="*/ 44371 h 122386"/>
                <a:gd name="connsiteX22" fmla="*/ 7973 w 142659"/>
                <a:gd name="connsiteY22" fmla="*/ 39507 h 122386"/>
                <a:gd name="connsiteX23" fmla="*/ 36005 w 142659"/>
                <a:gd name="connsiteY23" fmla="*/ 6006 h 122386"/>
                <a:gd name="connsiteX24" fmla="*/ 42944 w 142659"/>
                <a:gd name="connsiteY24" fmla="*/ 14922 h 122386"/>
                <a:gd name="connsiteX25" fmla="*/ 38225 w 142659"/>
                <a:gd name="connsiteY25" fmla="*/ 33294 h 122386"/>
                <a:gd name="connsiteX26" fmla="*/ 22128 w 142659"/>
                <a:gd name="connsiteY26" fmla="*/ 90029 h 122386"/>
                <a:gd name="connsiteX27" fmla="*/ 56266 w 142659"/>
                <a:gd name="connsiteY27" fmla="*/ 122449 h 122386"/>
                <a:gd name="connsiteX28" fmla="*/ 89294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294" y="104348"/>
                  </a:moveTo>
                  <a:cubicBezTo>
                    <a:pt x="92347" y="115425"/>
                    <a:pt x="102061" y="122449"/>
                    <a:pt x="113996" y="122449"/>
                  </a:cubicBezTo>
                  <a:cubicBezTo>
                    <a:pt x="123710" y="122449"/>
                    <a:pt x="130093" y="116236"/>
                    <a:pt x="134534" y="107590"/>
                  </a:cubicBezTo>
                  <a:cubicBezTo>
                    <a:pt x="139252" y="97864"/>
                    <a:pt x="142860" y="81384"/>
                    <a:pt x="142860" y="80843"/>
                  </a:cubicBezTo>
                  <a:cubicBezTo>
                    <a:pt x="142860" y="78142"/>
                    <a:pt x="140363" y="78142"/>
                    <a:pt x="139530" y="78142"/>
                  </a:cubicBezTo>
                  <a:cubicBezTo>
                    <a:pt x="136754" y="78142"/>
                    <a:pt x="136477" y="79222"/>
                    <a:pt x="135644" y="83005"/>
                  </a:cubicBezTo>
                  <a:cubicBezTo>
                    <a:pt x="131759" y="98134"/>
                    <a:pt x="126485" y="116506"/>
                    <a:pt x="114828" y="116506"/>
                  </a:cubicBezTo>
                  <a:cubicBezTo>
                    <a:pt x="109000" y="116506"/>
                    <a:pt x="106224" y="112994"/>
                    <a:pt x="106224" y="104078"/>
                  </a:cubicBezTo>
                  <a:cubicBezTo>
                    <a:pt x="106224" y="98134"/>
                    <a:pt x="109555" y="85436"/>
                    <a:pt x="111775" y="75980"/>
                  </a:cubicBezTo>
                  <a:lnTo>
                    <a:pt x="119547" y="46802"/>
                  </a:lnTo>
                  <a:cubicBezTo>
                    <a:pt x="120379" y="42750"/>
                    <a:pt x="123155" y="32483"/>
                    <a:pt x="124265" y="28431"/>
                  </a:cubicBezTo>
                  <a:cubicBezTo>
                    <a:pt x="125653" y="22217"/>
                    <a:pt x="128428" y="11950"/>
                    <a:pt x="128428" y="10329"/>
                  </a:cubicBezTo>
                  <a:cubicBezTo>
                    <a:pt x="128428" y="5466"/>
                    <a:pt x="124542" y="3035"/>
                    <a:pt x="120379" y="3035"/>
                  </a:cubicBezTo>
                  <a:cubicBezTo>
                    <a:pt x="118991" y="3035"/>
                    <a:pt x="111775" y="3305"/>
                    <a:pt x="109555" y="12491"/>
                  </a:cubicBezTo>
                  <a:cubicBezTo>
                    <a:pt x="104281" y="32213"/>
                    <a:pt x="92069" y="79493"/>
                    <a:pt x="88739" y="93811"/>
                  </a:cubicBezTo>
                  <a:cubicBezTo>
                    <a:pt x="88461" y="94892"/>
                    <a:pt x="77359" y="116506"/>
                    <a:pt x="57098" y="116506"/>
                  </a:cubicBezTo>
                  <a:cubicBezTo>
                    <a:pt x="42666" y="116506"/>
                    <a:pt x="39891" y="104348"/>
                    <a:pt x="39891" y="94352"/>
                  </a:cubicBezTo>
                  <a:cubicBezTo>
                    <a:pt x="39891" y="79222"/>
                    <a:pt x="47662" y="57879"/>
                    <a:pt x="54878" y="39237"/>
                  </a:cubicBezTo>
                  <a:cubicBezTo>
                    <a:pt x="58209" y="31132"/>
                    <a:pt x="59596" y="27350"/>
                    <a:pt x="59596" y="22217"/>
                  </a:cubicBezTo>
                  <a:cubicBezTo>
                    <a:pt x="59596" y="10059"/>
                    <a:pt x="50715" y="63"/>
                    <a:pt x="36837" y="63"/>
                  </a:cubicBezTo>
                  <a:cubicBezTo>
                    <a:pt x="10471" y="63"/>
                    <a:pt x="201" y="39237"/>
                    <a:pt x="201" y="41669"/>
                  </a:cubicBezTo>
                  <a:cubicBezTo>
                    <a:pt x="201" y="44371"/>
                    <a:pt x="2977" y="44371"/>
                    <a:pt x="3532" y="44371"/>
                  </a:cubicBezTo>
                  <a:cubicBezTo>
                    <a:pt x="6307" y="44371"/>
                    <a:pt x="6585" y="43830"/>
                    <a:pt x="7973" y="39507"/>
                  </a:cubicBezTo>
                  <a:cubicBezTo>
                    <a:pt x="14911" y="16003"/>
                    <a:pt x="25458" y="6006"/>
                    <a:pt x="36005" y="6006"/>
                  </a:cubicBezTo>
                  <a:cubicBezTo>
                    <a:pt x="38503" y="6006"/>
                    <a:pt x="42944" y="6277"/>
                    <a:pt x="42944" y="14922"/>
                  </a:cubicBezTo>
                  <a:cubicBezTo>
                    <a:pt x="42944" y="21406"/>
                    <a:pt x="39891" y="29241"/>
                    <a:pt x="38225" y="33294"/>
                  </a:cubicBezTo>
                  <a:cubicBezTo>
                    <a:pt x="27956" y="60040"/>
                    <a:pt x="22128" y="76791"/>
                    <a:pt x="22128" y="90029"/>
                  </a:cubicBezTo>
                  <a:cubicBezTo>
                    <a:pt x="22128" y="115695"/>
                    <a:pt x="41278" y="122449"/>
                    <a:pt x="56266" y="122449"/>
                  </a:cubicBezTo>
                  <a:cubicBezTo>
                    <a:pt x="74584" y="122449"/>
                    <a:pt x="84576" y="110292"/>
                    <a:pt x="89294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2C86742-432E-28CE-364E-0DA30C37550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8316221" y="4018638"/>
              <a:ext cx="58867" cy="127276"/>
            </a:xfrm>
            <a:custGeom>
              <a:avLst/>
              <a:gdLst>
                <a:gd name="connsiteX0" fmla="*/ 54023 w 58867"/>
                <a:gd name="connsiteY0" fmla="*/ 7246 h 127276"/>
                <a:gd name="connsiteX1" fmla="*/ 46252 w 58867"/>
                <a:gd name="connsiteY1" fmla="*/ 59 h 127276"/>
                <a:gd name="connsiteX2" fmla="*/ 35372 w 58867"/>
                <a:gd name="connsiteY2" fmla="*/ 10461 h 127276"/>
                <a:gd name="connsiteX3" fmla="*/ 43144 w 58867"/>
                <a:gd name="connsiteY3" fmla="*/ 17647 h 127276"/>
                <a:gd name="connsiteX4" fmla="*/ 54023 w 58867"/>
                <a:gd name="connsiteY4" fmla="*/ 7246 h 127276"/>
                <a:gd name="connsiteX5" fmla="*/ 14390 w 58867"/>
                <a:gd name="connsiteY5" fmla="*/ 103318 h 127276"/>
                <a:gd name="connsiteX6" fmla="*/ 12641 w 58867"/>
                <a:gd name="connsiteY6" fmla="*/ 111261 h 127276"/>
                <a:gd name="connsiteX7" fmla="*/ 31098 w 58867"/>
                <a:gd name="connsiteY7" fmla="*/ 127336 h 127276"/>
                <a:gd name="connsiteX8" fmla="*/ 59075 w 58867"/>
                <a:gd name="connsiteY8" fmla="*/ 98401 h 127276"/>
                <a:gd name="connsiteX9" fmla="*/ 55966 w 58867"/>
                <a:gd name="connsiteY9" fmla="*/ 95942 h 127276"/>
                <a:gd name="connsiteX10" fmla="*/ 52275 w 58867"/>
                <a:gd name="connsiteY10" fmla="*/ 99157 h 127276"/>
                <a:gd name="connsiteX11" fmla="*/ 31681 w 58867"/>
                <a:gd name="connsiteY11" fmla="*/ 122041 h 127276"/>
                <a:gd name="connsiteX12" fmla="*/ 26824 w 58867"/>
                <a:gd name="connsiteY12" fmla="*/ 115421 h 127276"/>
                <a:gd name="connsiteX13" fmla="*/ 29932 w 58867"/>
                <a:gd name="connsiteY13" fmla="*/ 103318 h 127276"/>
                <a:gd name="connsiteX14" fmla="*/ 36149 w 58867"/>
                <a:gd name="connsiteY14" fmla="*/ 88188 h 127276"/>
                <a:gd name="connsiteX15" fmla="*/ 45669 w 58867"/>
                <a:gd name="connsiteY15" fmla="*/ 64170 h 127276"/>
                <a:gd name="connsiteX16" fmla="*/ 46835 w 58867"/>
                <a:gd name="connsiteY16" fmla="*/ 58119 h 127276"/>
                <a:gd name="connsiteX17" fmla="*/ 28378 w 58867"/>
                <a:gd name="connsiteY17" fmla="*/ 42043 h 127276"/>
                <a:gd name="connsiteX18" fmla="*/ 207 w 58867"/>
                <a:gd name="connsiteY18" fmla="*/ 70979 h 127276"/>
                <a:gd name="connsiteX19" fmla="*/ 3510 w 58867"/>
                <a:gd name="connsiteY19" fmla="*/ 73437 h 127276"/>
                <a:gd name="connsiteX20" fmla="*/ 7007 w 58867"/>
                <a:gd name="connsiteY20" fmla="*/ 70411 h 127276"/>
                <a:gd name="connsiteX21" fmla="*/ 27795 w 58867"/>
                <a:gd name="connsiteY21" fmla="*/ 47339 h 127276"/>
                <a:gd name="connsiteX22" fmla="*/ 32652 w 58867"/>
                <a:gd name="connsiteY22" fmla="*/ 53958 h 127276"/>
                <a:gd name="connsiteX23" fmla="*/ 26629 w 58867"/>
                <a:gd name="connsiteY23" fmla="*/ 72870 h 127276"/>
                <a:gd name="connsiteX24" fmla="*/ 14390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23" y="7246"/>
                  </a:moveTo>
                  <a:cubicBezTo>
                    <a:pt x="54023" y="4220"/>
                    <a:pt x="51692" y="59"/>
                    <a:pt x="46252" y="59"/>
                  </a:cubicBezTo>
                  <a:cubicBezTo>
                    <a:pt x="41006" y="59"/>
                    <a:pt x="35372" y="4976"/>
                    <a:pt x="35372" y="10461"/>
                  </a:cubicBezTo>
                  <a:cubicBezTo>
                    <a:pt x="35372" y="13676"/>
                    <a:pt x="37898" y="17647"/>
                    <a:pt x="43144" y="17647"/>
                  </a:cubicBezTo>
                  <a:cubicBezTo>
                    <a:pt x="48778" y="17647"/>
                    <a:pt x="54023" y="12352"/>
                    <a:pt x="54023" y="7246"/>
                  </a:cubicBezTo>
                  <a:close/>
                  <a:moveTo>
                    <a:pt x="14390" y="103318"/>
                  </a:moveTo>
                  <a:cubicBezTo>
                    <a:pt x="13613" y="105776"/>
                    <a:pt x="12641" y="108046"/>
                    <a:pt x="12641" y="111261"/>
                  </a:cubicBezTo>
                  <a:cubicBezTo>
                    <a:pt x="12641" y="120149"/>
                    <a:pt x="20412" y="127336"/>
                    <a:pt x="31098" y="127336"/>
                  </a:cubicBezTo>
                  <a:cubicBezTo>
                    <a:pt x="50526" y="127336"/>
                    <a:pt x="59075" y="101238"/>
                    <a:pt x="59075" y="98401"/>
                  </a:cubicBezTo>
                  <a:cubicBezTo>
                    <a:pt x="59075" y="95942"/>
                    <a:pt x="56549" y="95942"/>
                    <a:pt x="55966" y="95942"/>
                  </a:cubicBezTo>
                  <a:cubicBezTo>
                    <a:pt x="53246" y="95942"/>
                    <a:pt x="53052" y="97077"/>
                    <a:pt x="52275" y="99157"/>
                  </a:cubicBezTo>
                  <a:cubicBezTo>
                    <a:pt x="47806" y="114287"/>
                    <a:pt x="39258" y="122041"/>
                    <a:pt x="31681" y="122041"/>
                  </a:cubicBezTo>
                  <a:cubicBezTo>
                    <a:pt x="27795" y="122041"/>
                    <a:pt x="26824" y="119582"/>
                    <a:pt x="26824" y="115421"/>
                  </a:cubicBezTo>
                  <a:cubicBezTo>
                    <a:pt x="26824" y="111072"/>
                    <a:pt x="28184" y="107478"/>
                    <a:pt x="29932" y="103318"/>
                  </a:cubicBezTo>
                  <a:cubicBezTo>
                    <a:pt x="31875" y="98212"/>
                    <a:pt x="34012" y="93105"/>
                    <a:pt x="36149" y="88188"/>
                  </a:cubicBezTo>
                  <a:cubicBezTo>
                    <a:pt x="37898" y="83650"/>
                    <a:pt x="44892" y="66440"/>
                    <a:pt x="45669" y="64170"/>
                  </a:cubicBezTo>
                  <a:cubicBezTo>
                    <a:pt x="46252" y="62279"/>
                    <a:pt x="46835" y="60010"/>
                    <a:pt x="46835" y="58119"/>
                  </a:cubicBezTo>
                  <a:cubicBezTo>
                    <a:pt x="46835" y="49230"/>
                    <a:pt x="39064" y="42043"/>
                    <a:pt x="28378" y="42043"/>
                  </a:cubicBezTo>
                  <a:cubicBezTo>
                    <a:pt x="9144" y="42043"/>
                    <a:pt x="207" y="67764"/>
                    <a:pt x="207" y="70979"/>
                  </a:cubicBezTo>
                  <a:cubicBezTo>
                    <a:pt x="207" y="73437"/>
                    <a:pt x="2927" y="73437"/>
                    <a:pt x="3510" y="73437"/>
                  </a:cubicBezTo>
                  <a:cubicBezTo>
                    <a:pt x="6230" y="73437"/>
                    <a:pt x="6424" y="72492"/>
                    <a:pt x="7007" y="70411"/>
                  </a:cubicBezTo>
                  <a:cubicBezTo>
                    <a:pt x="12058" y="54147"/>
                    <a:pt x="20607" y="47339"/>
                    <a:pt x="27795" y="47339"/>
                  </a:cubicBezTo>
                  <a:cubicBezTo>
                    <a:pt x="30904" y="47339"/>
                    <a:pt x="32652" y="48852"/>
                    <a:pt x="32652" y="53958"/>
                  </a:cubicBezTo>
                  <a:cubicBezTo>
                    <a:pt x="32652" y="58308"/>
                    <a:pt x="31487" y="61144"/>
                    <a:pt x="26629" y="72870"/>
                  </a:cubicBezTo>
                  <a:lnTo>
                    <a:pt x="14390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70D1A2-0B1C-F77B-96CC-0113C9E9F71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315250" y="4190657"/>
              <a:ext cx="65667" cy="120090"/>
            </a:xfrm>
            <a:custGeom>
              <a:avLst/>
              <a:gdLst>
                <a:gd name="connsiteX0" fmla="*/ 39841 w 65667"/>
                <a:gd name="connsiteY0" fmla="*/ 43562 h 120090"/>
                <a:gd name="connsiteX1" fmla="*/ 59658 w 65667"/>
                <a:gd name="connsiteY1" fmla="*/ 43562 h 120090"/>
                <a:gd name="connsiteX2" fmla="*/ 65875 w 65667"/>
                <a:gd name="connsiteY2" fmla="*/ 39402 h 120090"/>
                <a:gd name="connsiteX3" fmla="*/ 60046 w 65667"/>
                <a:gd name="connsiteY3" fmla="*/ 36754 h 120090"/>
                <a:gd name="connsiteX4" fmla="*/ 41589 w 65667"/>
                <a:gd name="connsiteY4" fmla="*/ 36754 h 120090"/>
                <a:gd name="connsiteX5" fmla="*/ 48778 w 65667"/>
                <a:gd name="connsiteY5" fmla="*/ 8765 h 120090"/>
                <a:gd name="connsiteX6" fmla="*/ 49361 w 65667"/>
                <a:gd name="connsiteY6" fmla="*/ 6117 h 120090"/>
                <a:gd name="connsiteX7" fmla="*/ 42755 w 65667"/>
                <a:gd name="connsiteY7" fmla="*/ 65 h 120090"/>
                <a:gd name="connsiteX8" fmla="*/ 33624 w 65667"/>
                <a:gd name="connsiteY8" fmla="*/ 8197 h 120090"/>
                <a:gd name="connsiteX9" fmla="*/ 26241 w 65667"/>
                <a:gd name="connsiteY9" fmla="*/ 36754 h 120090"/>
                <a:gd name="connsiteX10" fmla="*/ 6424 w 65667"/>
                <a:gd name="connsiteY10" fmla="*/ 36754 h 120090"/>
                <a:gd name="connsiteX11" fmla="*/ 207 w 65667"/>
                <a:gd name="connsiteY11" fmla="*/ 40915 h 120090"/>
                <a:gd name="connsiteX12" fmla="*/ 6035 w 65667"/>
                <a:gd name="connsiteY12" fmla="*/ 43562 h 120090"/>
                <a:gd name="connsiteX13" fmla="*/ 24492 w 65667"/>
                <a:gd name="connsiteY13" fmla="*/ 43562 h 120090"/>
                <a:gd name="connsiteX14" fmla="*/ 13030 w 65667"/>
                <a:gd name="connsiteY14" fmla="*/ 88194 h 120090"/>
                <a:gd name="connsiteX15" fmla="*/ 10115 w 65667"/>
                <a:gd name="connsiteY15" fmla="*/ 102189 h 120090"/>
                <a:gd name="connsiteX16" fmla="*/ 30904 w 65667"/>
                <a:gd name="connsiteY16" fmla="*/ 120155 h 120090"/>
                <a:gd name="connsiteX17" fmla="*/ 64709 w 65667"/>
                <a:gd name="connsiteY17" fmla="*/ 91220 h 120090"/>
                <a:gd name="connsiteX18" fmla="*/ 61600 w 65667"/>
                <a:gd name="connsiteY18" fmla="*/ 88762 h 120090"/>
                <a:gd name="connsiteX19" fmla="*/ 57520 w 65667"/>
                <a:gd name="connsiteY19" fmla="*/ 92355 h 120090"/>
                <a:gd name="connsiteX20" fmla="*/ 31487 w 65667"/>
                <a:gd name="connsiteY20" fmla="*/ 114860 h 120090"/>
                <a:gd name="connsiteX21" fmla="*/ 24687 w 65667"/>
                <a:gd name="connsiteY21" fmla="*/ 105593 h 120090"/>
                <a:gd name="connsiteX22" fmla="*/ 25852 w 65667"/>
                <a:gd name="connsiteY22" fmla="*/ 97839 h 120090"/>
                <a:gd name="connsiteX23" fmla="*/ 39841 w 65667"/>
                <a:gd name="connsiteY23" fmla="*/ 43562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41" y="43562"/>
                  </a:moveTo>
                  <a:lnTo>
                    <a:pt x="59658" y="43562"/>
                  </a:lnTo>
                  <a:cubicBezTo>
                    <a:pt x="63349" y="43562"/>
                    <a:pt x="65875" y="43562"/>
                    <a:pt x="65875" y="39402"/>
                  </a:cubicBezTo>
                  <a:cubicBezTo>
                    <a:pt x="65875" y="36754"/>
                    <a:pt x="63349" y="36754"/>
                    <a:pt x="60046" y="36754"/>
                  </a:cubicBezTo>
                  <a:lnTo>
                    <a:pt x="41589" y="36754"/>
                  </a:lnTo>
                  <a:lnTo>
                    <a:pt x="48778" y="8765"/>
                  </a:lnTo>
                  <a:cubicBezTo>
                    <a:pt x="48972" y="7819"/>
                    <a:pt x="49361" y="6873"/>
                    <a:pt x="49361" y="6117"/>
                  </a:cubicBezTo>
                  <a:cubicBezTo>
                    <a:pt x="49361" y="2713"/>
                    <a:pt x="46641" y="65"/>
                    <a:pt x="42755" y="65"/>
                  </a:cubicBezTo>
                  <a:cubicBezTo>
                    <a:pt x="37898" y="65"/>
                    <a:pt x="34984" y="3280"/>
                    <a:pt x="33624" y="8197"/>
                  </a:cubicBezTo>
                  <a:cubicBezTo>
                    <a:pt x="32264" y="12925"/>
                    <a:pt x="34789" y="3848"/>
                    <a:pt x="26241" y="36754"/>
                  </a:cubicBezTo>
                  <a:lnTo>
                    <a:pt x="6424" y="36754"/>
                  </a:lnTo>
                  <a:cubicBezTo>
                    <a:pt x="2733" y="36754"/>
                    <a:pt x="207" y="36754"/>
                    <a:pt x="207" y="40915"/>
                  </a:cubicBezTo>
                  <a:cubicBezTo>
                    <a:pt x="207" y="43562"/>
                    <a:pt x="2538" y="43562"/>
                    <a:pt x="6035" y="43562"/>
                  </a:cubicBezTo>
                  <a:lnTo>
                    <a:pt x="24492" y="43562"/>
                  </a:lnTo>
                  <a:lnTo>
                    <a:pt x="13030" y="88194"/>
                  </a:lnTo>
                  <a:cubicBezTo>
                    <a:pt x="11864" y="92922"/>
                    <a:pt x="10115" y="99731"/>
                    <a:pt x="10115" y="102189"/>
                  </a:cubicBezTo>
                  <a:cubicBezTo>
                    <a:pt x="10115" y="113347"/>
                    <a:pt x="19830" y="120155"/>
                    <a:pt x="30904" y="120155"/>
                  </a:cubicBezTo>
                  <a:cubicBezTo>
                    <a:pt x="52469" y="120155"/>
                    <a:pt x="64709" y="93679"/>
                    <a:pt x="64709" y="91220"/>
                  </a:cubicBezTo>
                  <a:cubicBezTo>
                    <a:pt x="64709" y="88762"/>
                    <a:pt x="62183" y="88762"/>
                    <a:pt x="61600" y="88762"/>
                  </a:cubicBezTo>
                  <a:cubicBezTo>
                    <a:pt x="59269" y="88762"/>
                    <a:pt x="59075" y="89140"/>
                    <a:pt x="57520" y="92355"/>
                  </a:cubicBezTo>
                  <a:cubicBezTo>
                    <a:pt x="52081" y="104269"/>
                    <a:pt x="42172" y="114860"/>
                    <a:pt x="31487" y="114860"/>
                  </a:cubicBezTo>
                  <a:cubicBezTo>
                    <a:pt x="27407" y="114860"/>
                    <a:pt x="24687" y="112402"/>
                    <a:pt x="24687" y="105593"/>
                  </a:cubicBezTo>
                  <a:cubicBezTo>
                    <a:pt x="24687" y="103702"/>
                    <a:pt x="25464" y="99731"/>
                    <a:pt x="25852" y="97839"/>
                  </a:cubicBezTo>
                  <a:lnTo>
                    <a:pt x="39841" y="435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E45F0A7-06EF-D68E-D167-5FF57779EF9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428679" y="4213428"/>
              <a:ext cx="32473" cy="80780"/>
            </a:xfrm>
            <a:custGeom>
              <a:avLst/>
              <a:gdLst>
                <a:gd name="connsiteX0" fmla="*/ 32684 w 32473"/>
                <a:gd name="connsiteY0" fmla="*/ 28431 h 80780"/>
                <a:gd name="connsiteX1" fmla="*/ 14921 w 32473"/>
                <a:gd name="connsiteY1" fmla="*/ 63 h 80780"/>
                <a:gd name="connsiteX2" fmla="*/ 211 w 32473"/>
                <a:gd name="connsiteY2" fmla="*/ 14382 h 80780"/>
                <a:gd name="connsiteX3" fmla="*/ 14921 w 32473"/>
                <a:gd name="connsiteY3" fmla="*/ 28701 h 80780"/>
                <a:gd name="connsiteX4" fmla="*/ 24635 w 32473"/>
                <a:gd name="connsiteY4" fmla="*/ 25189 h 80780"/>
                <a:gd name="connsiteX5" fmla="*/ 26022 w 32473"/>
                <a:gd name="connsiteY5" fmla="*/ 24378 h 80780"/>
                <a:gd name="connsiteX6" fmla="*/ 26577 w 32473"/>
                <a:gd name="connsiteY6" fmla="*/ 28431 h 80780"/>
                <a:gd name="connsiteX7" fmla="*/ 7704 w 32473"/>
                <a:gd name="connsiteY7" fmla="*/ 73549 h 80780"/>
                <a:gd name="connsiteX8" fmla="*/ 4651 w 32473"/>
                <a:gd name="connsiteY8" fmla="*/ 77871 h 80780"/>
                <a:gd name="connsiteX9" fmla="*/ 7427 w 32473"/>
                <a:gd name="connsiteY9" fmla="*/ 80843 h 80780"/>
                <a:gd name="connsiteX10" fmla="*/ 32684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684" y="28431"/>
                  </a:moveTo>
                  <a:cubicBezTo>
                    <a:pt x="32684" y="10599"/>
                    <a:pt x="25745" y="63"/>
                    <a:pt x="14921" y="63"/>
                  </a:cubicBezTo>
                  <a:cubicBezTo>
                    <a:pt x="5761" y="63"/>
                    <a:pt x="211" y="6817"/>
                    <a:pt x="211" y="14382"/>
                  </a:cubicBezTo>
                  <a:cubicBezTo>
                    <a:pt x="211" y="21676"/>
                    <a:pt x="5761" y="28701"/>
                    <a:pt x="14921" y="28701"/>
                  </a:cubicBezTo>
                  <a:cubicBezTo>
                    <a:pt x="18251" y="28701"/>
                    <a:pt x="21859" y="27620"/>
                    <a:pt x="24635" y="25189"/>
                  </a:cubicBezTo>
                  <a:cubicBezTo>
                    <a:pt x="25467" y="24648"/>
                    <a:pt x="25745" y="24378"/>
                    <a:pt x="26022" y="24378"/>
                  </a:cubicBezTo>
                  <a:cubicBezTo>
                    <a:pt x="26300" y="24378"/>
                    <a:pt x="26577" y="24648"/>
                    <a:pt x="26577" y="28431"/>
                  </a:cubicBezTo>
                  <a:cubicBezTo>
                    <a:pt x="26577" y="48423"/>
                    <a:pt x="16863" y="64633"/>
                    <a:pt x="7704" y="73549"/>
                  </a:cubicBezTo>
                  <a:cubicBezTo>
                    <a:pt x="4651" y="76521"/>
                    <a:pt x="4651" y="77061"/>
                    <a:pt x="4651" y="77871"/>
                  </a:cubicBezTo>
                  <a:cubicBezTo>
                    <a:pt x="4651" y="79763"/>
                    <a:pt x="6039" y="80843"/>
                    <a:pt x="7427" y="80843"/>
                  </a:cubicBezTo>
                  <a:cubicBezTo>
                    <a:pt x="10480" y="80843"/>
                    <a:pt x="32684" y="60040"/>
                    <a:pt x="32684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A0BFFF3-8FB6-BEB4-6601-8171370F00C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536212" y="4122651"/>
              <a:ext cx="142659" cy="122386"/>
            </a:xfrm>
            <a:custGeom>
              <a:avLst/>
              <a:gdLst>
                <a:gd name="connsiteX0" fmla="*/ 89308 w 142659"/>
                <a:gd name="connsiteY0" fmla="*/ 104348 h 122386"/>
                <a:gd name="connsiteX1" fmla="*/ 114009 w 142659"/>
                <a:gd name="connsiteY1" fmla="*/ 122449 h 122386"/>
                <a:gd name="connsiteX2" fmla="*/ 134548 w 142659"/>
                <a:gd name="connsiteY2" fmla="*/ 107590 h 122386"/>
                <a:gd name="connsiteX3" fmla="*/ 142874 w 142659"/>
                <a:gd name="connsiteY3" fmla="*/ 80843 h 122386"/>
                <a:gd name="connsiteX4" fmla="*/ 139544 w 142659"/>
                <a:gd name="connsiteY4" fmla="*/ 78142 h 122386"/>
                <a:gd name="connsiteX5" fmla="*/ 135658 w 142659"/>
                <a:gd name="connsiteY5" fmla="*/ 83005 h 122386"/>
                <a:gd name="connsiteX6" fmla="*/ 114842 w 142659"/>
                <a:gd name="connsiteY6" fmla="*/ 116506 h 122386"/>
                <a:gd name="connsiteX7" fmla="*/ 106238 w 142659"/>
                <a:gd name="connsiteY7" fmla="*/ 104078 h 122386"/>
                <a:gd name="connsiteX8" fmla="*/ 111789 w 142659"/>
                <a:gd name="connsiteY8" fmla="*/ 75980 h 122386"/>
                <a:gd name="connsiteX9" fmla="*/ 119560 w 142659"/>
                <a:gd name="connsiteY9" fmla="*/ 46802 h 122386"/>
                <a:gd name="connsiteX10" fmla="*/ 124278 w 142659"/>
                <a:gd name="connsiteY10" fmla="*/ 28431 h 122386"/>
                <a:gd name="connsiteX11" fmla="*/ 128442 w 142659"/>
                <a:gd name="connsiteY11" fmla="*/ 10329 h 122386"/>
                <a:gd name="connsiteX12" fmla="*/ 120393 w 142659"/>
                <a:gd name="connsiteY12" fmla="*/ 3035 h 122386"/>
                <a:gd name="connsiteX13" fmla="*/ 109568 w 142659"/>
                <a:gd name="connsiteY13" fmla="*/ 12491 h 122386"/>
                <a:gd name="connsiteX14" fmla="*/ 88752 w 142659"/>
                <a:gd name="connsiteY14" fmla="*/ 93811 h 122386"/>
                <a:gd name="connsiteX15" fmla="*/ 57112 w 142659"/>
                <a:gd name="connsiteY15" fmla="*/ 116506 h 122386"/>
                <a:gd name="connsiteX16" fmla="*/ 39904 w 142659"/>
                <a:gd name="connsiteY16" fmla="*/ 94352 h 122386"/>
                <a:gd name="connsiteX17" fmla="*/ 54892 w 142659"/>
                <a:gd name="connsiteY17" fmla="*/ 39237 h 122386"/>
                <a:gd name="connsiteX18" fmla="*/ 59610 w 142659"/>
                <a:gd name="connsiteY18" fmla="*/ 22217 h 122386"/>
                <a:gd name="connsiteX19" fmla="*/ 36851 w 142659"/>
                <a:gd name="connsiteY19" fmla="*/ 63 h 122386"/>
                <a:gd name="connsiteX20" fmla="*/ 215 w 142659"/>
                <a:gd name="connsiteY20" fmla="*/ 41669 h 122386"/>
                <a:gd name="connsiteX21" fmla="*/ 3545 w 142659"/>
                <a:gd name="connsiteY21" fmla="*/ 44371 h 122386"/>
                <a:gd name="connsiteX22" fmla="*/ 7986 w 142659"/>
                <a:gd name="connsiteY22" fmla="*/ 39507 h 122386"/>
                <a:gd name="connsiteX23" fmla="*/ 36018 w 142659"/>
                <a:gd name="connsiteY23" fmla="*/ 6006 h 122386"/>
                <a:gd name="connsiteX24" fmla="*/ 42957 w 142659"/>
                <a:gd name="connsiteY24" fmla="*/ 14922 h 122386"/>
                <a:gd name="connsiteX25" fmla="*/ 38239 w 142659"/>
                <a:gd name="connsiteY25" fmla="*/ 33294 h 122386"/>
                <a:gd name="connsiteX26" fmla="*/ 22141 w 142659"/>
                <a:gd name="connsiteY26" fmla="*/ 90029 h 122386"/>
                <a:gd name="connsiteX27" fmla="*/ 56279 w 142659"/>
                <a:gd name="connsiteY27" fmla="*/ 122449 h 122386"/>
                <a:gd name="connsiteX28" fmla="*/ 89308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308" y="104348"/>
                  </a:moveTo>
                  <a:cubicBezTo>
                    <a:pt x="92361" y="115425"/>
                    <a:pt x="102075" y="122449"/>
                    <a:pt x="114009" y="122449"/>
                  </a:cubicBezTo>
                  <a:cubicBezTo>
                    <a:pt x="123723" y="122449"/>
                    <a:pt x="130107" y="116236"/>
                    <a:pt x="134548" y="107590"/>
                  </a:cubicBezTo>
                  <a:cubicBezTo>
                    <a:pt x="139266" y="97864"/>
                    <a:pt x="142874" y="81384"/>
                    <a:pt x="142874" y="80843"/>
                  </a:cubicBezTo>
                  <a:cubicBezTo>
                    <a:pt x="142874" y="78142"/>
                    <a:pt x="140376" y="78142"/>
                    <a:pt x="139544" y="78142"/>
                  </a:cubicBezTo>
                  <a:cubicBezTo>
                    <a:pt x="136768" y="78142"/>
                    <a:pt x="136491" y="79222"/>
                    <a:pt x="135658" y="83005"/>
                  </a:cubicBezTo>
                  <a:cubicBezTo>
                    <a:pt x="131772" y="98134"/>
                    <a:pt x="126499" y="116506"/>
                    <a:pt x="114842" y="116506"/>
                  </a:cubicBezTo>
                  <a:cubicBezTo>
                    <a:pt x="109013" y="116506"/>
                    <a:pt x="106238" y="112994"/>
                    <a:pt x="106238" y="104078"/>
                  </a:cubicBezTo>
                  <a:cubicBezTo>
                    <a:pt x="106238" y="98134"/>
                    <a:pt x="109568" y="85436"/>
                    <a:pt x="111789" y="75980"/>
                  </a:cubicBezTo>
                  <a:lnTo>
                    <a:pt x="119560" y="46802"/>
                  </a:lnTo>
                  <a:cubicBezTo>
                    <a:pt x="120393" y="42750"/>
                    <a:pt x="123168" y="32483"/>
                    <a:pt x="124278" y="28431"/>
                  </a:cubicBezTo>
                  <a:cubicBezTo>
                    <a:pt x="125666" y="22217"/>
                    <a:pt x="128442" y="11950"/>
                    <a:pt x="128442" y="10329"/>
                  </a:cubicBezTo>
                  <a:cubicBezTo>
                    <a:pt x="128442" y="5466"/>
                    <a:pt x="124556" y="3035"/>
                    <a:pt x="120393" y="3035"/>
                  </a:cubicBezTo>
                  <a:cubicBezTo>
                    <a:pt x="119005" y="3035"/>
                    <a:pt x="111789" y="3305"/>
                    <a:pt x="109568" y="12491"/>
                  </a:cubicBezTo>
                  <a:cubicBezTo>
                    <a:pt x="104295" y="32213"/>
                    <a:pt x="92083" y="79493"/>
                    <a:pt x="88752" y="93811"/>
                  </a:cubicBezTo>
                  <a:cubicBezTo>
                    <a:pt x="88475" y="94892"/>
                    <a:pt x="77373" y="116506"/>
                    <a:pt x="57112" y="116506"/>
                  </a:cubicBezTo>
                  <a:cubicBezTo>
                    <a:pt x="42680" y="116506"/>
                    <a:pt x="39904" y="104348"/>
                    <a:pt x="39904" y="94352"/>
                  </a:cubicBezTo>
                  <a:cubicBezTo>
                    <a:pt x="39904" y="79222"/>
                    <a:pt x="47675" y="57879"/>
                    <a:pt x="54892" y="39237"/>
                  </a:cubicBezTo>
                  <a:cubicBezTo>
                    <a:pt x="58222" y="31132"/>
                    <a:pt x="59610" y="27350"/>
                    <a:pt x="59610" y="22217"/>
                  </a:cubicBezTo>
                  <a:cubicBezTo>
                    <a:pt x="59610" y="10059"/>
                    <a:pt x="50728" y="63"/>
                    <a:pt x="36851" y="63"/>
                  </a:cubicBezTo>
                  <a:cubicBezTo>
                    <a:pt x="10484" y="63"/>
                    <a:pt x="215" y="39237"/>
                    <a:pt x="215" y="41669"/>
                  </a:cubicBezTo>
                  <a:cubicBezTo>
                    <a:pt x="215" y="44371"/>
                    <a:pt x="2990" y="44371"/>
                    <a:pt x="3545" y="44371"/>
                  </a:cubicBezTo>
                  <a:cubicBezTo>
                    <a:pt x="6321" y="44371"/>
                    <a:pt x="6599" y="43830"/>
                    <a:pt x="7986" y="39507"/>
                  </a:cubicBezTo>
                  <a:cubicBezTo>
                    <a:pt x="14925" y="16003"/>
                    <a:pt x="25472" y="6006"/>
                    <a:pt x="36018" y="6006"/>
                  </a:cubicBezTo>
                  <a:cubicBezTo>
                    <a:pt x="38516" y="6006"/>
                    <a:pt x="42957" y="6277"/>
                    <a:pt x="42957" y="14922"/>
                  </a:cubicBezTo>
                  <a:cubicBezTo>
                    <a:pt x="42957" y="21406"/>
                    <a:pt x="39904" y="29241"/>
                    <a:pt x="38239" y="33294"/>
                  </a:cubicBezTo>
                  <a:cubicBezTo>
                    <a:pt x="27970" y="60040"/>
                    <a:pt x="22141" y="76791"/>
                    <a:pt x="22141" y="90029"/>
                  </a:cubicBezTo>
                  <a:cubicBezTo>
                    <a:pt x="22141" y="115695"/>
                    <a:pt x="41292" y="122449"/>
                    <a:pt x="56279" y="122449"/>
                  </a:cubicBezTo>
                  <a:cubicBezTo>
                    <a:pt x="74598" y="122449"/>
                    <a:pt x="84589" y="110292"/>
                    <a:pt x="89308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87860B3-3ACC-988B-7EFC-7EADAD32345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6179" y="4018638"/>
              <a:ext cx="58867" cy="127276"/>
            </a:xfrm>
            <a:custGeom>
              <a:avLst/>
              <a:gdLst>
                <a:gd name="connsiteX0" fmla="*/ 54037 w 58867"/>
                <a:gd name="connsiteY0" fmla="*/ 7246 h 127276"/>
                <a:gd name="connsiteX1" fmla="*/ 46266 w 58867"/>
                <a:gd name="connsiteY1" fmla="*/ 59 h 127276"/>
                <a:gd name="connsiteX2" fmla="*/ 35386 w 58867"/>
                <a:gd name="connsiteY2" fmla="*/ 10461 h 127276"/>
                <a:gd name="connsiteX3" fmla="*/ 43157 w 58867"/>
                <a:gd name="connsiteY3" fmla="*/ 17647 h 127276"/>
                <a:gd name="connsiteX4" fmla="*/ 54037 w 58867"/>
                <a:gd name="connsiteY4" fmla="*/ 7246 h 127276"/>
                <a:gd name="connsiteX5" fmla="*/ 14403 w 58867"/>
                <a:gd name="connsiteY5" fmla="*/ 103318 h 127276"/>
                <a:gd name="connsiteX6" fmla="*/ 12655 w 58867"/>
                <a:gd name="connsiteY6" fmla="*/ 111261 h 127276"/>
                <a:gd name="connsiteX7" fmla="*/ 31112 w 58867"/>
                <a:gd name="connsiteY7" fmla="*/ 127336 h 127276"/>
                <a:gd name="connsiteX8" fmla="*/ 59088 w 58867"/>
                <a:gd name="connsiteY8" fmla="*/ 98401 h 127276"/>
                <a:gd name="connsiteX9" fmla="*/ 55980 w 58867"/>
                <a:gd name="connsiteY9" fmla="*/ 95942 h 127276"/>
                <a:gd name="connsiteX10" fmla="*/ 52288 w 58867"/>
                <a:gd name="connsiteY10" fmla="*/ 99157 h 127276"/>
                <a:gd name="connsiteX11" fmla="*/ 31694 w 58867"/>
                <a:gd name="connsiteY11" fmla="*/ 122041 h 127276"/>
                <a:gd name="connsiteX12" fmla="*/ 26837 w 58867"/>
                <a:gd name="connsiteY12" fmla="*/ 115421 h 127276"/>
                <a:gd name="connsiteX13" fmla="*/ 29946 w 58867"/>
                <a:gd name="connsiteY13" fmla="*/ 103318 h 127276"/>
                <a:gd name="connsiteX14" fmla="*/ 36163 w 58867"/>
                <a:gd name="connsiteY14" fmla="*/ 88188 h 127276"/>
                <a:gd name="connsiteX15" fmla="*/ 45683 w 58867"/>
                <a:gd name="connsiteY15" fmla="*/ 64170 h 127276"/>
                <a:gd name="connsiteX16" fmla="*/ 46849 w 58867"/>
                <a:gd name="connsiteY16" fmla="*/ 58119 h 127276"/>
                <a:gd name="connsiteX17" fmla="*/ 28392 w 58867"/>
                <a:gd name="connsiteY17" fmla="*/ 42043 h 127276"/>
                <a:gd name="connsiteX18" fmla="*/ 221 w 58867"/>
                <a:gd name="connsiteY18" fmla="*/ 70979 h 127276"/>
                <a:gd name="connsiteX19" fmla="*/ 3523 w 58867"/>
                <a:gd name="connsiteY19" fmla="*/ 73437 h 127276"/>
                <a:gd name="connsiteX20" fmla="*/ 7021 w 58867"/>
                <a:gd name="connsiteY20" fmla="*/ 70411 h 127276"/>
                <a:gd name="connsiteX21" fmla="*/ 27809 w 58867"/>
                <a:gd name="connsiteY21" fmla="*/ 47339 h 127276"/>
                <a:gd name="connsiteX22" fmla="*/ 32666 w 58867"/>
                <a:gd name="connsiteY22" fmla="*/ 53958 h 127276"/>
                <a:gd name="connsiteX23" fmla="*/ 26643 w 58867"/>
                <a:gd name="connsiteY23" fmla="*/ 72870 h 127276"/>
                <a:gd name="connsiteX24" fmla="*/ 14403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37" y="7246"/>
                  </a:moveTo>
                  <a:cubicBezTo>
                    <a:pt x="54037" y="4220"/>
                    <a:pt x="51706" y="59"/>
                    <a:pt x="46266" y="59"/>
                  </a:cubicBezTo>
                  <a:cubicBezTo>
                    <a:pt x="41020" y="59"/>
                    <a:pt x="35386" y="4976"/>
                    <a:pt x="35386" y="10461"/>
                  </a:cubicBezTo>
                  <a:cubicBezTo>
                    <a:pt x="35386" y="13676"/>
                    <a:pt x="37912" y="17647"/>
                    <a:pt x="43157" y="17647"/>
                  </a:cubicBezTo>
                  <a:cubicBezTo>
                    <a:pt x="48791" y="17647"/>
                    <a:pt x="54037" y="12352"/>
                    <a:pt x="54037" y="7246"/>
                  </a:cubicBezTo>
                  <a:close/>
                  <a:moveTo>
                    <a:pt x="14403" y="103318"/>
                  </a:moveTo>
                  <a:cubicBezTo>
                    <a:pt x="13626" y="105776"/>
                    <a:pt x="12655" y="108046"/>
                    <a:pt x="12655" y="111261"/>
                  </a:cubicBezTo>
                  <a:cubicBezTo>
                    <a:pt x="12655" y="120149"/>
                    <a:pt x="20426" y="127336"/>
                    <a:pt x="31112" y="127336"/>
                  </a:cubicBezTo>
                  <a:cubicBezTo>
                    <a:pt x="50540" y="127336"/>
                    <a:pt x="59088" y="101238"/>
                    <a:pt x="59088" y="98401"/>
                  </a:cubicBezTo>
                  <a:cubicBezTo>
                    <a:pt x="59088" y="95942"/>
                    <a:pt x="56563" y="95942"/>
                    <a:pt x="55980" y="95942"/>
                  </a:cubicBezTo>
                  <a:cubicBezTo>
                    <a:pt x="53260" y="95942"/>
                    <a:pt x="53066" y="97077"/>
                    <a:pt x="52288" y="99157"/>
                  </a:cubicBezTo>
                  <a:cubicBezTo>
                    <a:pt x="47820" y="114287"/>
                    <a:pt x="39272" y="122041"/>
                    <a:pt x="31694" y="122041"/>
                  </a:cubicBezTo>
                  <a:cubicBezTo>
                    <a:pt x="27809" y="122041"/>
                    <a:pt x="26837" y="119582"/>
                    <a:pt x="26837" y="115421"/>
                  </a:cubicBezTo>
                  <a:cubicBezTo>
                    <a:pt x="26837" y="111072"/>
                    <a:pt x="28197" y="107478"/>
                    <a:pt x="29946" y="103318"/>
                  </a:cubicBezTo>
                  <a:cubicBezTo>
                    <a:pt x="31889" y="98212"/>
                    <a:pt x="34026" y="93105"/>
                    <a:pt x="36163" y="88188"/>
                  </a:cubicBezTo>
                  <a:cubicBezTo>
                    <a:pt x="37912" y="83650"/>
                    <a:pt x="44906" y="66440"/>
                    <a:pt x="45683" y="64170"/>
                  </a:cubicBezTo>
                  <a:cubicBezTo>
                    <a:pt x="46266" y="62279"/>
                    <a:pt x="46849" y="60010"/>
                    <a:pt x="46849" y="58119"/>
                  </a:cubicBezTo>
                  <a:cubicBezTo>
                    <a:pt x="46849" y="49230"/>
                    <a:pt x="39077" y="42043"/>
                    <a:pt x="28392" y="42043"/>
                  </a:cubicBezTo>
                  <a:cubicBezTo>
                    <a:pt x="9158" y="42043"/>
                    <a:pt x="221" y="67764"/>
                    <a:pt x="221" y="70979"/>
                  </a:cubicBezTo>
                  <a:cubicBezTo>
                    <a:pt x="221" y="73437"/>
                    <a:pt x="2941" y="73437"/>
                    <a:pt x="3523" y="73437"/>
                  </a:cubicBezTo>
                  <a:cubicBezTo>
                    <a:pt x="6243" y="73437"/>
                    <a:pt x="6438" y="72492"/>
                    <a:pt x="7021" y="70411"/>
                  </a:cubicBezTo>
                  <a:cubicBezTo>
                    <a:pt x="12072" y="54147"/>
                    <a:pt x="20620" y="47339"/>
                    <a:pt x="27809" y="47339"/>
                  </a:cubicBezTo>
                  <a:cubicBezTo>
                    <a:pt x="30917" y="47339"/>
                    <a:pt x="32666" y="48852"/>
                    <a:pt x="32666" y="53958"/>
                  </a:cubicBezTo>
                  <a:cubicBezTo>
                    <a:pt x="32666" y="58308"/>
                    <a:pt x="31500" y="61144"/>
                    <a:pt x="26643" y="72870"/>
                  </a:cubicBezTo>
                  <a:lnTo>
                    <a:pt x="14403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D522C1E-1898-501B-26B2-07F7FB5B937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695207" y="4190925"/>
              <a:ext cx="65667" cy="120090"/>
            </a:xfrm>
            <a:custGeom>
              <a:avLst/>
              <a:gdLst>
                <a:gd name="connsiteX0" fmla="*/ 39854 w 65667"/>
                <a:gd name="connsiteY0" fmla="*/ 43562 h 120090"/>
                <a:gd name="connsiteX1" fmla="*/ 59671 w 65667"/>
                <a:gd name="connsiteY1" fmla="*/ 43562 h 120090"/>
                <a:gd name="connsiteX2" fmla="*/ 65888 w 65667"/>
                <a:gd name="connsiteY2" fmla="*/ 39402 h 120090"/>
                <a:gd name="connsiteX3" fmla="*/ 60060 w 65667"/>
                <a:gd name="connsiteY3" fmla="*/ 36754 h 120090"/>
                <a:gd name="connsiteX4" fmla="*/ 41603 w 65667"/>
                <a:gd name="connsiteY4" fmla="*/ 36754 h 120090"/>
                <a:gd name="connsiteX5" fmla="*/ 48791 w 65667"/>
                <a:gd name="connsiteY5" fmla="*/ 8765 h 120090"/>
                <a:gd name="connsiteX6" fmla="*/ 49374 w 65667"/>
                <a:gd name="connsiteY6" fmla="*/ 6117 h 120090"/>
                <a:gd name="connsiteX7" fmla="*/ 42769 w 65667"/>
                <a:gd name="connsiteY7" fmla="*/ 65 h 120090"/>
                <a:gd name="connsiteX8" fmla="*/ 33637 w 65667"/>
                <a:gd name="connsiteY8" fmla="*/ 8197 h 120090"/>
                <a:gd name="connsiteX9" fmla="*/ 26255 w 65667"/>
                <a:gd name="connsiteY9" fmla="*/ 36754 h 120090"/>
                <a:gd name="connsiteX10" fmla="*/ 6438 w 65667"/>
                <a:gd name="connsiteY10" fmla="*/ 36754 h 120090"/>
                <a:gd name="connsiteX11" fmla="*/ 221 w 65667"/>
                <a:gd name="connsiteY11" fmla="*/ 40915 h 120090"/>
                <a:gd name="connsiteX12" fmla="*/ 6049 w 65667"/>
                <a:gd name="connsiteY12" fmla="*/ 43562 h 120090"/>
                <a:gd name="connsiteX13" fmla="*/ 24506 w 65667"/>
                <a:gd name="connsiteY13" fmla="*/ 43562 h 120090"/>
                <a:gd name="connsiteX14" fmla="*/ 13043 w 65667"/>
                <a:gd name="connsiteY14" fmla="*/ 88194 h 120090"/>
                <a:gd name="connsiteX15" fmla="*/ 10129 w 65667"/>
                <a:gd name="connsiteY15" fmla="*/ 102189 h 120090"/>
                <a:gd name="connsiteX16" fmla="*/ 30917 w 65667"/>
                <a:gd name="connsiteY16" fmla="*/ 120155 h 120090"/>
                <a:gd name="connsiteX17" fmla="*/ 64723 w 65667"/>
                <a:gd name="connsiteY17" fmla="*/ 91220 h 120090"/>
                <a:gd name="connsiteX18" fmla="*/ 61614 w 65667"/>
                <a:gd name="connsiteY18" fmla="*/ 88762 h 120090"/>
                <a:gd name="connsiteX19" fmla="*/ 57534 w 65667"/>
                <a:gd name="connsiteY19" fmla="*/ 92355 h 120090"/>
                <a:gd name="connsiteX20" fmla="*/ 31500 w 65667"/>
                <a:gd name="connsiteY20" fmla="*/ 114860 h 120090"/>
                <a:gd name="connsiteX21" fmla="*/ 24700 w 65667"/>
                <a:gd name="connsiteY21" fmla="*/ 105593 h 120090"/>
                <a:gd name="connsiteX22" fmla="*/ 25866 w 65667"/>
                <a:gd name="connsiteY22" fmla="*/ 97839 h 120090"/>
                <a:gd name="connsiteX23" fmla="*/ 39854 w 65667"/>
                <a:gd name="connsiteY23" fmla="*/ 43562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54" y="43562"/>
                  </a:moveTo>
                  <a:lnTo>
                    <a:pt x="59671" y="43562"/>
                  </a:lnTo>
                  <a:cubicBezTo>
                    <a:pt x="63363" y="43562"/>
                    <a:pt x="65888" y="43562"/>
                    <a:pt x="65888" y="39402"/>
                  </a:cubicBezTo>
                  <a:cubicBezTo>
                    <a:pt x="65888" y="36754"/>
                    <a:pt x="63363" y="36754"/>
                    <a:pt x="60060" y="36754"/>
                  </a:cubicBezTo>
                  <a:lnTo>
                    <a:pt x="41603" y="36754"/>
                  </a:lnTo>
                  <a:lnTo>
                    <a:pt x="48791" y="8765"/>
                  </a:lnTo>
                  <a:cubicBezTo>
                    <a:pt x="48986" y="7819"/>
                    <a:pt x="49374" y="6873"/>
                    <a:pt x="49374" y="6117"/>
                  </a:cubicBezTo>
                  <a:cubicBezTo>
                    <a:pt x="49374" y="2713"/>
                    <a:pt x="46654" y="65"/>
                    <a:pt x="42769" y="65"/>
                  </a:cubicBezTo>
                  <a:cubicBezTo>
                    <a:pt x="37912" y="65"/>
                    <a:pt x="34997" y="3280"/>
                    <a:pt x="33637" y="8197"/>
                  </a:cubicBezTo>
                  <a:cubicBezTo>
                    <a:pt x="32277" y="12925"/>
                    <a:pt x="34803" y="3848"/>
                    <a:pt x="26255" y="36754"/>
                  </a:cubicBezTo>
                  <a:lnTo>
                    <a:pt x="6438" y="36754"/>
                  </a:lnTo>
                  <a:cubicBezTo>
                    <a:pt x="2746" y="36754"/>
                    <a:pt x="221" y="36754"/>
                    <a:pt x="221" y="40915"/>
                  </a:cubicBezTo>
                  <a:cubicBezTo>
                    <a:pt x="221" y="43562"/>
                    <a:pt x="2552" y="43562"/>
                    <a:pt x="6049" y="43562"/>
                  </a:cubicBezTo>
                  <a:lnTo>
                    <a:pt x="24506" y="43562"/>
                  </a:lnTo>
                  <a:lnTo>
                    <a:pt x="13043" y="88194"/>
                  </a:lnTo>
                  <a:cubicBezTo>
                    <a:pt x="11878" y="92922"/>
                    <a:pt x="10129" y="99731"/>
                    <a:pt x="10129" y="102189"/>
                  </a:cubicBezTo>
                  <a:cubicBezTo>
                    <a:pt x="10129" y="113347"/>
                    <a:pt x="19843" y="120155"/>
                    <a:pt x="30917" y="120155"/>
                  </a:cubicBezTo>
                  <a:cubicBezTo>
                    <a:pt x="52483" y="120155"/>
                    <a:pt x="64723" y="93679"/>
                    <a:pt x="64723" y="91220"/>
                  </a:cubicBezTo>
                  <a:cubicBezTo>
                    <a:pt x="64723" y="88762"/>
                    <a:pt x="62197" y="88762"/>
                    <a:pt x="61614" y="88762"/>
                  </a:cubicBezTo>
                  <a:cubicBezTo>
                    <a:pt x="59283" y="88762"/>
                    <a:pt x="59088" y="89140"/>
                    <a:pt x="57534" y="92355"/>
                  </a:cubicBezTo>
                  <a:cubicBezTo>
                    <a:pt x="52094" y="104270"/>
                    <a:pt x="42186" y="114860"/>
                    <a:pt x="31500" y="114860"/>
                  </a:cubicBezTo>
                  <a:cubicBezTo>
                    <a:pt x="27420" y="114860"/>
                    <a:pt x="24700" y="112402"/>
                    <a:pt x="24700" y="105593"/>
                  </a:cubicBezTo>
                  <a:cubicBezTo>
                    <a:pt x="24700" y="103702"/>
                    <a:pt x="25477" y="99731"/>
                    <a:pt x="25866" y="97839"/>
                  </a:cubicBezTo>
                  <a:lnTo>
                    <a:pt x="39854" y="4356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21F795F-9035-FB4A-5E73-96E48DD8674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784490" y="4192060"/>
              <a:ext cx="142992" cy="139380"/>
            </a:xfrm>
            <a:custGeom>
              <a:avLst/>
              <a:gdLst>
                <a:gd name="connsiteX0" fmla="*/ 76577 w 142992"/>
                <a:gd name="connsiteY0" fmla="*/ 74389 h 139380"/>
                <a:gd name="connsiteX1" fmla="*/ 136027 w 142992"/>
                <a:gd name="connsiteY1" fmla="*/ 74389 h 139380"/>
                <a:gd name="connsiteX2" fmla="*/ 143216 w 142992"/>
                <a:gd name="connsiteY2" fmla="*/ 69850 h 139380"/>
                <a:gd name="connsiteX3" fmla="*/ 136027 w 142992"/>
                <a:gd name="connsiteY3" fmla="*/ 65122 h 139380"/>
                <a:gd name="connsiteX4" fmla="*/ 76577 w 142992"/>
                <a:gd name="connsiteY4" fmla="*/ 65122 h 139380"/>
                <a:gd name="connsiteX5" fmla="*/ 76577 w 142992"/>
                <a:gd name="connsiteY5" fmla="*/ 7063 h 139380"/>
                <a:gd name="connsiteX6" fmla="*/ 71914 w 142992"/>
                <a:gd name="connsiteY6" fmla="*/ 65 h 139380"/>
                <a:gd name="connsiteX7" fmla="*/ 67057 w 142992"/>
                <a:gd name="connsiteY7" fmla="*/ 7063 h 139380"/>
                <a:gd name="connsiteX8" fmla="*/ 67057 w 142992"/>
                <a:gd name="connsiteY8" fmla="*/ 65122 h 139380"/>
                <a:gd name="connsiteX9" fmla="*/ 7412 w 142992"/>
                <a:gd name="connsiteY9" fmla="*/ 65122 h 139380"/>
                <a:gd name="connsiteX10" fmla="*/ 224 w 142992"/>
                <a:gd name="connsiteY10" fmla="*/ 69661 h 139380"/>
                <a:gd name="connsiteX11" fmla="*/ 7412 w 142992"/>
                <a:gd name="connsiteY11" fmla="*/ 74389 h 139380"/>
                <a:gd name="connsiteX12" fmla="*/ 67057 w 142992"/>
                <a:gd name="connsiteY12" fmla="*/ 74389 h 139380"/>
                <a:gd name="connsiteX13" fmla="*/ 67057 w 142992"/>
                <a:gd name="connsiteY13" fmla="*/ 132448 h 139380"/>
                <a:gd name="connsiteX14" fmla="*/ 71720 w 142992"/>
                <a:gd name="connsiteY14" fmla="*/ 139446 h 139380"/>
                <a:gd name="connsiteX15" fmla="*/ 76577 w 142992"/>
                <a:gd name="connsiteY15" fmla="*/ 132448 h 139380"/>
                <a:gd name="connsiteX16" fmla="*/ 76577 w 142992"/>
                <a:gd name="connsiteY16" fmla="*/ 74389 h 1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92" h="139380">
                  <a:moveTo>
                    <a:pt x="76577" y="74389"/>
                  </a:moveTo>
                  <a:lnTo>
                    <a:pt x="136027" y="74389"/>
                  </a:lnTo>
                  <a:cubicBezTo>
                    <a:pt x="138553" y="74389"/>
                    <a:pt x="143216" y="74389"/>
                    <a:pt x="143216" y="69850"/>
                  </a:cubicBezTo>
                  <a:cubicBezTo>
                    <a:pt x="143216" y="65122"/>
                    <a:pt x="138747" y="65122"/>
                    <a:pt x="136027" y="65122"/>
                  </a:cubicBezTo>
                  <a:lnTo>
                    <a:pt x="76577" y="65122"/>
                  </a:lnTo>
                  <a:lnTo>
                    <a:pt x="76577" y="7063"/>
                  </a:lnTo>
                  <a:cubicBezTo>
                    <a:pt x="76577" y="4604"/>
                    <a:pt x="76577" y="65"/>
                    <a:pt x="71914" y="65"/>
                  </a:cubicBezTo>
                  <a:cubicBezTo>
                    <a:pt x="67057" y="65"/>
                    <a:pt x="67057" y="4415"/>
                    <a:pt x="67057" y="7063"/>
                  </a:cubicBezTo>
                  <a:lnTo>
                    <a:pt x="67057" y="65122"/>
                  </a:lnTo>
                  <a:lnTo>
                    <a:pt x="7412" y="65122"/>
                  </a:lnTo>
                  <a:cubicBezTo>
                    <a:pt x="4886" y="65122"/>
                    <a:pt x="224" y="65122"/>
                    <a:pt x="224" y="69661"/>
                  </a:cubicBezTo>
                  <a:cubicBezTo>
                    <a:pt x="224" y="74389"/>
                    <a:pt x="4692" y="74389"/>
                    <a:pt x="7412" y="74389"/>
                  </a:cubicBezTo>
                  <a:lnTo>
                    <a:pt x="67057" y="74389"/>
                  </a:lnTo>
                  <a:lnTo>
                    <a:pt x="67057" y="132448"/>
                  </a:lnTo>
                  <a:cubicBezTo>
                    <a:pt x="67057" y="134907"/>
                    <a:pt x="67057" y="139446"/>
                    <a:pt x="71720" y="139446"/>
                  </a:cubicBezTo>
                  <a:cubicBezTo>
                    <a:pt x="76577" y="139446"/>
                    <a:pt x="76577" y="135096"/>
                    <a:pt x="76577" y="132448"/>
                  </a:cubicBezTo>
                  <a:lnTo>
                    <a:pt x="76577" y="743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31FC426-BA78-A6AE-2886-77BE27CFBC8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962451" y="4183550"/>
              <a:ext cx="70718" cy="125574"/>
            </a:xfrm>
            <a:custGeom>
              <a:avLst/>
              <a:gdLst>
                <a:gd name="connsiteX0" fmla="*/ 44138 w 70718"/>
                <a:gd name="connsiteY0" fmla="*/ 5361 h 125574"/>
                <a:gd name="connsiteX1" fmla="*/ 38309 w 70718"/>
                <a:gd name="connsiteY1" fmla="*/ 65 h 125574"/>
                <a:gd name="connsiteX2" fmla="*/ 230 w 70718"/>
                <a:gd name="connsiteY2" fmla="*/ 12169 h 125574"/>
                <a:gd name="connsiteX3" fmla="*/ 230 w 70718"/>
                <a:gd name="connsiteY3" fmla="*/ 18977 h 125574"/>
                <a:gd name="connsiteX4" fmla="*/ 28401 w 70718"/>
                <a:gd name="connsiteY4" fmla="*/ 13682 h 125574"/>
                <a:gd name="connsiteX5" fmla="*/ 28401 w 70718"/>
                <a:gd name="connsiteY5" fmla="*/ 110132 h 125574"/>
                <a:gd name="connsiteX6" fmla="*/ 8973 w 70718"/>
                <a:gd name="connsiteY6" fmla="*/ 118832 h 125574"/>
                <a:gd name="connsiteX7" fmla="*/ 1590 w 70718"/>
                <a:gd name="connsiteY7" fmla="*/ 118832 h 125574"/>
                <a:gd name="connsiteX8" fmla="*/ 1590 w 70718"/>
                <a:gd name="connsiteY8" fmla="*/ 125640 h 125574"/>
                <a:gd name="connsiteX9" fmla="*/ 36172 w 70718"/>
                <a:gd name="connsiteY9" fmla="*/ 124883 h 125574"/>
                <a:gd name="connsiteX10" fmla="*/ 70949 w 70718"/>
                <a:gd name="connsiteY10" fmla="*/ 125640 h 125574"/>
                <a:gd name="connsiteX11" fmla="*/ 70949 w 70718"/>
                <a:gd name="connsiteY11" fmla="*/ 118832 h 125574"/>
                <a:gd name="connsiteX12" fmla="*/ 63566 w 70718"/>
                <a:gd name="connsiteY12" fmla="*/ 118832 h 125574"/>
                <a:gd name="connsiteX13" fmla="*/ 44138 w 70718"/>
                <a:gd name="connsiteY13" fmla="*/ 110132 h 125574"/>
                <a:gd name="connsiteX14" fmla="*/ 44138 w 70718"/>
                <a:gd name="connsiteY14" fmla="*/ 5361 h 12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718" h="125574">
                  <a:moveTo>
                    <a:pt x="44138" y="5361"/>
                  </a:moveTo>
                  <a:cubicBezTo>
                    <a:pt x="44138" y="254"/>
                    <a:pt x="43749" y="65"/>
                    <a:pt x="38309" y="65"/>
                  </a:cubicBezTo>
                  <a:cubicBezTo>
                    <a:pt x="25875" y="11980"/>
                    <a:pt x="8195" y="12169"/>
                    <a:pt x="230" y="12169"/>
                  </a:cubicBezTo>
                  <a:lnTo>
                    <a:pt x="230" y="18977"/>
                  </a:lnTo>
                  <a:cubicBezTo>
                    <a:pt x="4893" y="18977"/>
                    <a:pt x="17715" y="18977"/>
                    <a:pt x="28401" y="13682"/>
                  </a:cubicBezTo>
                  <a:lnTo>
                    <a:pt x="28401" y="110132"/>
                  </a:lnTo>
                  <a:cubicBezTo>
                    <a:pt x="28401" y="116373"/>
                    <a:pt x="28401" y="118832"/>
                    <a:pt x="8973" y="118832"/>
                  </a:cubicBezTo>
                  <a:lnTo>
                    <a:pt x="1590" y="118832"/>
                  </a:lnTo>
                  <a:lnTo>
                    <a:pt x="1590" y="125640"/>
                  </a:lnTo>
                  <a:cubicBezTo>
                    <a:pt x="5087" y="125451"/>
                    <a:pt x="28984" y="124883"/>
                    <a:pt x="36172" y="124883"/>
                  </a:cubicBezTo>
                  <a:cubicBezTo>
                    <a:pt x="42195" y="124883"/>
                    <a:pt x="66675" y="125451"/>
                    <a:pt x="70949" y="125640"/>
                  </a:cubicBezTo>
                  <a:lnTo>
                    <a:pt x="70949" y="118832"/>
                  </a:lnTo>
                  <a:lnTo>
                    <a:pt x="63566" y="118832"/>
                  </a:lnTo>
                  <a:cubicBezTo>
                    <a:pt x="44138" y="118832"/>
                    <a:pt x="44138" y="116373"/>
                    <a:pt x="44138" y="110132"/>
                  </a:cubicBezTo>
                  <a:lnTo>
                    <a:pt x="44138" y="53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6CA9DF-3DA4-F183-1B8A-DC39718FCD2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089654" y="4213428"/>
              <a:ext cx="32473" cy="80780"/>
            </a:xfrm>
            <a:custGeom>
              <a:avLst/>
              <a:gdLst>
                <a:gd name="connsiteX0" fmla="*/ 32707 w 32473"/>
                <a:gd name="connsiteY0" fmla="*/ 28431 h 80780"/>
                <a:gd name="connsiteX1" fmla="*/ 14944 w 32473"/>
                <a:gd name="connsiteY1" fmla="*/ 63 h 80780"/>
                <a:gd name="connsiteX2" fmla="*/ 234 w 32473"/>
                <a:gd name="connsiteY2" fmla="*/ 14382 h 80780"/>
                <a:gd name="connsiteX3" fmla="*/ 14944 w 32473"/>
                <a:gd name="connsiteY3" fmla="*/ 28701 h 80780"/>
                <a:gd name="connsiteX4" fmla="*/ 24658 w 32473"/>
                <a:gd name="connsiteY4" fmla="*/ 25189 h 80780"/>
                <a:gd name="connsiteX5" fmla="*/ 26046 w 32473"/>
                <a:gd name="connsiteY5" fmla="*/ 24378 h 80780"/>
                <a:gd name="connsiteX6" fmla="*/ 26601 w 32473"/>
                <a:gd name="connsiteY6" fmla="*/ 28431 h 80780"/>
                <a:gd name="connsiteX7" fmla="*/ 7728 w 32473"/>
                <a:gd name="connsiteY7" fmla="*/ 73549 h 80780"/>
                <a:gd name="connsiteX8" fmla="*/ 4675 w 32473"/>
                <a:gd name="connsiteY8" fmla="*/ 77871 h 80780"/>
                <a:gd name="connsiteX9" fmla="*/ 7450 w 32473"/>
                <a:gd name="connsiteY9" fmla="*/ 80843 h 80780"/>
                <a:gd name="connsiteX10" fmla="*/ 32707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707" y="28431"/>
                  </a:moveTo>
                  <a:cubicBezTo>
                    <a:pt x="32707" y="10599"/>
                    <a:pt x="25769" y="63"/>
                    <a:pt x="14944" y="63"/>
                  </a:cubicBezTo>
                  <a:cubicBezTo>
                    <a:pt x="5785" y="63"/>
                    <a:pt x="234" y="6817"/>
                    <a:pt x="234" y="14382"/>
                  </a:cubicBezTo>
                  <a:cubicBezTo>
                    <a:pt x="234" y="21676"/>
                    <a:pt x="5785" y="28701"/>
                    <a:pt x="14944" y="28701"/>
                  </a:cubicBezTo>
                  <a:cubicBezTo>
                    <a:pt x="18275" y="28701"/>
                    <a:pt x="21883" y="27620"/>
                    <a:pt x="24658" y="25189"/>
                  </a:cubicBezTo>
                  <a:cubicBezTo>
                    <a:pt x="25491" y="24648"/>
                    <a:pt x="25769" y="24378"/>
                    <a:pt x="26046" y="24378"/>
                  </a:cubicBezTo>
                  <a:cubicBezTo>
                    <a:pt x="26324" y="24378"/>
                    <a:pt x="26601" y="24648"/>
                    <a:pt x="26601" y="28431"/>
                  </a:cubicBezTo>
                  <a:cubicBezTo>
                    <a:pt x="26601" y="48423"/>
                    <a:pt x="16887" y="64633"/>
                    <a:pt x="7728" y="73549"/>
                  </a:cubicBezTo>
                  <a:cubicBezTo>
                    <a:pt x="4675" y="76521"/>
                    <a:pt x="4675" y="77061"/>
                    <a:pt x="4675" y="77871"/>
                  </a:cubicBezTo>
                  <a:cubicBezTo>
                    <a:pt x="4675" y="79763"/>
                    <a:pt x="6063" y="80843"/>
                    <a:pt x="7450" y="80843"/>
                  </a:cubicBezTo>
                  <a:cubicBezTo>
                    <a:pt x="10503" y="80843"/>
                    <a:pt x="32707" y="60040"/>
                    <a:pt x="32707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8E2DB03-FA6C-D710-700F-B1F2E5EA809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213007" y="4213428"/>
              <a:ext cx="29419" cy="28637"/>
            </a:xfrm>
            <a:custGeom>
              <a:avLst/>
              <a:gdLst>
                <a:gd name="connsiteX0" fmla="*/ 29659 w 29419"/>
                <a:gd name="connsiteY0" fmla="*/ 14382 h 28637"/>
                <a:gd name="connsiteX1" fmla="*/ 14949 w 29419"/>
                <a:gd name="connsiteY1" fmla="*/ 63 h 28637"/>
                <a:gd name="connsiteX2" fmla="*/ 239 w 29419"/>
                <a:gd name="connsiteY2" fmla="*/ 14382 h 28637"/>
                <a:gd name="connsiteX3" fmla="*/ 14949 w 29419"/>
                <a:gd name="connsiteY3" fmla="*/ 28701 h 28637"/>
                <a:gd name="connsiteX4" fmla="*/ 29659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59" y="14382"/>
                  </a:moveTo>
                  <a:cubicBezTo>
                    <a:pt x="29659" y="6547"/>
                    <a:pt x="22998" y="63"/>
                    <a:pt x="14949" y="63"/>
                  </a:cubicBezTo>
                  <a:cubicBezTo>
                    <a:pt x="6900" y="63"/>
                    <a:pt x="239" y="6547"/>
                    <a:pt x="239" y="14382"/>
                  </a:cubicBezTo>
                  <a:cubicBezTo>
                    <a:pt x="239" y="22217"/>
                    <a:pt x="6900" y="28701"/>
                    <a:pt x="14949" y="28701"/>
                  </a:cubicBezTo>
                  <a:cubicBezTo>
                    <a:pt x="22998" y="28701"/>
                    <a:pt x="29659" y="22217"/>
                    <a:pt x="29659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68F4571-D6D3-E04B-604E-F25E7B34FB6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336361" y="4213428"/>
              <a:ext cx="29419" cy="28637"/>
            </a:xfrm>
            <a:custGeom>
              <a:avLst/>
              <a:gdLst>
                <a:gd name="connsiteX0" fmla="*/ 29663 w 29419"/>
                <a:gd name="connsiteY0" fmla="*/ 14382 h 28637"/>
                <a:gd name="connsiteX1" fmla="*/ 14953 w 29419"/>
                <a:gd name="connsiteY1" fmla="*/ 63 h 28637"/>
                <a:gd name="connsiteX2" fmla="*/ 243 w 29419"/>
                <a:gd name="connsiteY2" fmla="*/ 14382 h 28637"/>
                <a:gd name="connsiteX3" fmla="*/ 14953 w 29419"/>
                <a:gd name="connsiteY3" fmla="*/ 28701 h 28637"/>
                <a:gd name="connsiteX4" fmla="*/ 29663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63" y="14382"/>
                  </a:moveTo>
                  <a:cubicBezTo>
                    <a:pt x="29663" y="6547"/>
                    <a:pt x="23002" y="63"/>
                    <a:pt x="14953" y="63"/>
                  </a:cubicBezTo>
                  <a:cubicBezTo>
                    <a:pt x="6904" y="63"/>
                    <a:pt x="243" y="6547"/>
                    <a:pt x="243" y="14382"/>
                  </a:cubicBezTo>
                  <a:cubicBezTo>
                    <a:pt x="243" y="22217"/>
                    <a:pt x="6904" y="28701"/>
                    <a:pt x="14953" y="28701"/>
                  </a:cubicBezTo>
                  <a:cubicBezTo>
                    <a:pt x="23002" y="28701"/>
                    <a:pt x="29663" y="22217"/>
                    <a:pt x="29663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0D00A45-D984-CA05-F674-5F5CA72B789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459714" y="4213428"/>
              <a:ext cx="29419" cy="28637"/>
            </a:xfrm>
            <a:custGeom>
              <a:avLst/>
              <a:gdLst>
                <a:gd name="connsiteX0" fmla="*/ 29668 w 29419"/>
                <a:gd name="connsiteY0" fmla="*/ 14382 h 28637"/>
                <a:gd name="connsiteX1" fmla="*/ 14958 w 29419"/>
                <a:gd name="connsiteY1" fmla="*/ 63 h 28637"/>
                <a:gd name="connsiteX2" fmla="*/ 248 w 29419"/>
                <a:gd name="connsiteY2" fmla="*/ 14382 h 28637"/>
                <a:gd name="connsiteX3" fmla="*/ 14958 w 29419"/>
                <a:gd name="connsiteY3" fmla="*/ 28701 h 28637"/>
                <a:gd name="connsiteX4" fmla="*/ 29668 w 29419"/>
                <a:gd name="connsiteY4" fmla="*/ 14382 h 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9" h="28637">
                  <a:moveTo>
                    <a:pt x="29668" y="14382"/>
                  </a:moveTo>
                  <a:cubicBezTo>
                    <a:pt x="29668" y="6547"/>
                    <a:pt x="23006" y="63"/>
                    <a:pt x="14958" y="63"/>
                  </a:cubicBezTo>
                  <a:cubicBezTo>
                    <a:pt x="6909" y="63"/>
                    <a:pt x="248" y="6547"/>
                    <a:pt x="248" y="14382"/>
                  </a:cubicBezTo>
                  <a:cubicBezTo>
                    <a:pt x="248" y="22217"/>
                    <a:pt x="6909" y="28701"/>
                    <a:pt x="14958" y="28701"/>
                  </a:cubicBezTo>
                  <a:cubicBezTo>
                    <a:pt x="23006" y="28701"/>
                    <a:pt x="29668" y="22217"/>
                    <a:pt x="29668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87EC99-C8AB-7C7B-FBD9-CC0D345DD26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583067" y="4213428"/>
              <a:ext cx="32473" cy="80780"/>
            </a:xfrm>
            <a:custGeom>
              <a:avLst/>
              <a:gdLst>
                <a:gd name="connsiteX0" fmla="*/ 32725 w 32473"/>
                <a:gd name="connsiteY0" fmla="*/ 28431 h 80780"/>
                <a:gd name="connsiteX1" fmla="*/ 14962 w 32473"/>
                <a:gd name="connsiteY1" fmla="*/ 63 h 80780"/>
                <a:gd name="connsiteX2" fmla="*/ 252 w 32473"/>
                <a:gd name="connsiteY2" fmla="*/ 14382 h 80780"/>
                <a:gd name="connsiteX3" fmla="*/ 14962 w 32473"/>
                <a:gd name="connsiteY3" fmla="*/ 28701 h 80780"/>
                <a:gd name="connsiteX4" fmla="*/ 24676 w 32473"/>
                <a:gd name="connsiteY4" fmla="*/ 25189 h 80780"/>
                <a:gd name="connsiteX5" fmla="*/ 26064 w 32473"/>
                <a:gd name="connsiteY5" fmla="*/ 24378 h 80780"/>
                <a:gd name="connsiteX6" fmla="*/ 26619 w 32473"/>
                <a:gd name="connsiteY6" fmla="*/ 28431 h 80780"/>
                <a:gd name="connsiteX7" fmla="*/ 7746 w 32473"/>
                <a:gd name="connsiteY7" fmla="*/ 73549 h 80780"/>
                <a:gd name="connsiteX8" fmla="*/ 4693 w 32473"/>
                <a:gd name="connsiteY8" fmla="*/ 77871 h 80780"/>
                <a:gd name="connsiteX9" fmla="*/ 7468 w 32473"/>
                <a:gd name="connsiteY9" fmla="*/ 80843 h 80780"/>
                <a:gd name="connsiteX10" fmla="*/ 32725 w 32473"/>
                <a:gd name="connsiteY10" fmla="*/ 28431 h 8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3" h="80780">
                  <a:moveTo>
                    <a:pt x="32725" y="28431"/>
                  </a:moveTo>
                  <a:cubicBezTo>
                    <a:pt x="32725" y="10599"/>
                    <a:pt x="25786" y="63"/>
                    <a:pt x="14962" y="63"/>
                  </a:cubicBezTo>
                  <a:cubicBezTo>
                    <a:pt x="5803" y="63"/>
                    <a:pt x="252" y="6817"/>
                    <a:pt x="252" y="14382"/>
                  </a:cubicBezTo>
                  <a:cubicBezTo>
                    <a:pt x="252" y="21676"/>
                    <a:pt x="5803" y="28701"/>
                    <a:pt x="14962" y="28701"/>
                  </a:cubicBezTo>
                  <a:cubicBezTo>
                    <a:pt x="18293" y="28701"/>
                    <a:pt x="21901" y="27620"/>
                    <a:pt x="24676" y="25189"/>
                  </a:cubicBezTo>
                  <a:cubicBezTo>
                    <a:pt x="25509" y="24648"/>
                    <a:pt x="25786" y="24378"/>
                    <a:pt x="26064" y="24378"/>
                  </a:cubicBezTo>
                  <a:cubicBezTo>
                    <a:pt x="26341" y="24378"/>
                    <a:pt x="26619" y="24648"/>
                    <a:pt x="26619" y="28431"/>
                  </a:cubicBezTo>
                  <a:cubicBezTo>
                    <a:pt x="26619" y="48423"/>
                    <a:pt x="16905" y="64633"/>
                    <a:pt x="7746" y="73549"/>
                  </a:cubicBezTo>
                  <a:cubicBezTo>
                    <a:pt x="4693" y="76521"/>
                    <a:pt x="4693" y="77061"/>
                    <a:pt x="4693" y="77871"/>
                  </a:cubicBezTo>
                  <a:cubicBezTo>
                    <a:pt x="4693" y="79763"/>
                    <a:pt x="6080" y="80843"/>
                    <a:pt x="7468" y="80843"/>
                  </a:cubicBezTo>
                  <a:cubicBezTo>
                    <a:pt x="10521" y="80843"/>
                    <a:pt x="32725" y="60040"/>
                    <a:pt x="32725" y="2843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578180C-F258-2352-E235-6E6774467806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690601" y="4122651"/>
              <a:ext cx="142659" cy="122386"/>
            </a:xfrm>
            <a:custGeom>
              <a:avLst/>
              <a:gdLst>
                <a:gd name="connsiteX0" fmla="*/ 89349 w 142659"/>
                <a:gd name="connsiteY0" fmla="*/ 104348 h 122386"/>
                <a:gd name="connsiteX1" fmla="*/ 114051 w 142659"/>
                <a:gd name="connsiteY1" fmla="*/ 122449 h 122386"/>
                <a:gd name="connsiteX2" fmla="*/ 134589 w 142659"/>
                <a:gd name="connsiteY2" fmla="*/ 107590 h 122386"/>
                <a:gd name="connsiteX3" fmla="*/ 142916 w 142659"/>
                <a:gd name="connsiteY3" fmla="*/ 80843 h 122386"/>
                <a:gd name="connsiteX4" fmla="*/ 139585 w 142659"/>
                <a:gd name="connsiteY4" fmla="*/ 78142 h 122386"/>
                <a:gd name="connsiteX5" fmla="*/ 135699 w 142659"/>
                <a:gd name="connsiteY5" fmla="*/ 83005 h 122386"/>
                <a:gd name="connsiteX6" fmla="*/ 114883 w 142659"/>
                <a:gd name="connsiteY6" fmla="*/ 116506 h 122386"/>
                <a:gd name="connsiteX7" fmla="*/ 106279 w 142659"/>
                <a:gd name="connsiteY7" fmla="*/ 104078 h 122386"/>
                <a:gd name="connsiteX8" fmla="*/ 111830 w 142659"/>
                <a:gd name="connsiteY8" fmla="*/ 75980 h 122386"/>
                <a:gd name="connsiteX9" fmla="*/ 119602 w 142659"/>
                <a:gd name="connsiteY9" fmla="*/ 46802 h 122386"/>
                <a:gd name="connsiteX10" fmla="*/ 124320 w 142659"/>
                <a:gd name="connsiteY10" fmla="*/ 28431 h 122386"/>
                <a:gd name="connsiteX11" fmla="*/ 128483 w 142659"/>
                <a:gd name="connsiteY11" fmla="*/ 10329 h 122386"/>
                <a:gd name="connsiteX12" fmla="*/ 120434 w 142659"/>
                <a:gd name="connsiteY12" fmla="*/ 3035 h 122386"/>
                <a:gd name="connsiteX13" fmla="*/ 109610 w 142659"/>
                <a:gd name="connsiteY13" fmla="*/ 12491 h 122386"/>
                <a:gd name="connsiteX14" fmla="*/ 88794 w 142659"/>
                <a:gd name="connsiteY14" fmla="*/ 93811 h 122386"/>
                <a:gd name="connsiteX15" fmla="*/ 57154 w 142659"/>
                <a:gd name="connsiteY15" fmla="*/ 116506 h 122386"/>
                <a:gd name="connsiteX16" fmla="*/ 39946 w 142659"/>
                <a:gd name="connsiteY16" fmla="*/ 94352 h 122386"/>
                <a:gd name="connsiteX17" fmla="*/ 54933 w 142659"/>
                <a:gd name="connsiteY17" fmla="*/ 39237 h 122386"/>
                <a:gd name="connsiteX18" fmla="*/ 59651 w 142659"/>
                <a:gd name="connsiteY18" fmla="*/ 22217 h 122386"/>
                <a:gd name="connsiteX19" fmla="*/ 36893 w 142659"/>
                <a:gd name="connsiteY19" fmla="*/ 63 h 122386"/>
                <a:gd name="connsiteX20" fmla="*/ 256 w 142659"/>
                <a:gd name="connsiteY20" fmla="*/ 41669 h 122386"/>
                <a:gd name="connsiteX21" fmla="*/ 3587 w 142659"/>
                <a:gd name="connsiteY21" fmla="*/ 44371 h 122386"/>
                <a:gd name="connsiteX22" fmla="*/ 8028 w 142659"/>
                <a:gd name="connsiteY22" fmla="*/ 39507 h 122386"/>
                <a:gd name="connsiteX23" fmla="*/ 36060 w 142659"/>
                <a:gd name="connsiteY23" fmla="*/ 6006 h 122386"/>
                <a:gd name="connsiteX24" fmla="*/ 42999 w 142659"/>
                <a:gd name="connsiteY24" fmla="*/ 14922 h 122386"/>
                <a:gd name="connsiteX25" fmla="*/ 38280 w 142659"/>
                <a:gd name="connsiteY25" fmla="*/ 33294 h 122386"/>
                <a:gd name="connsiteX26" fmla="*/ 22183 w 142659"/>
                <a:gd name="connsiteY26" fmla="*/ 90029 h 122386"/>
                <a:gd name="connsiteX27" fmla="*/ 56321 w 142659"/>
                <a:gd name="connsiteY27" fmla="*/ 122449 h 122386"/>
                <a:gd name="connsiteX28" fmla="*/ 89349 w 142659"/>
                <a:gd name="connsiteY28" fmla="*/ 104348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659" h="122386">
                  <a:moveTo>
                    <a:pt x="89349" y="104348"/>
                  </a:moveTo>
                  <a:cubicBezTo>
                    <a:pt x="92402" y="115425"/>
                    <a:pt x="102116" y="122449"/>
                    <a:pt x="114051" y="122449"/>
                  </a:cubicBezTo>
                  <a:cubicBezTo>
                    <a:pt x="123765" y="122449"/>
                    <a:pt x="130148" y="116236"/>
                    <a:pt x="134589" y="107590"/>
                  </a:cubicBezTo>
                  <a:cubicBezTo>
                    <a:pt x="139307" y="97864"/>
                    <a:pt x="142916" y="81384"/>
                    <a:pt x="142916" y="80843"/>
                  </a:cubicBezTo>
                  <a:cubicBezTo>
                    <a:pt x="142916" y="78142"/>
                    <a:pt x="140418" y="78142"/>
                    <a:pt x="139585" y="78142"/>
                  </a:cubicBezTo>
                  <a:cubicBezTo>
                    <a:pt x="136809" y="78142"/>
                    <a:pt x="136532" y="79222"/>
                    <a:pt x="135699" y="83005"/>
                  </a:cubicBezTo>
                  <a:cubicBezTo>
                    <a:pt x="131814" y="98134"/>
                    <a:pt x="126540" y="116506"/>
                    <a:pt x="114883" y="116506"/>
                  </a:cubicBezTo>
                  <a:cubicBezTo>
                    <a:pt x="109055" y="116506"/>
                    <a:pt x="106279" y="112994"/>
                    <a:pt x="106279" y="104078"/>
                  </a:cubicBezTo>
                  <a:cubicBezTo>
                    <a:pt x="106279" y="98134"/>
                    <a:pt x="109610" y="85436"/>
                    <a:pt x="111830" y="75980"/>
                  </a:cubicBezTo>
                  <a:lnTo>
                    <a:pt x="119602" y="46802"/>
                  </a:lnTo>
                  <a:cubicBezTo>
                    <a:pt x="120434" y="42750"/>
                    <a:pt x="123210" y="32483"/>
                    <a:pt x="124320" y="28431"/>
                  </a:cubicBezTo>
                  <a:cubicBezTo>
                    <a:pt x="125708" y="22217"/>
                    <a:pt x="128483" y="11950"/>
                    <a:pt x="128483" y="10329"/>
                  </a:cubicBezTo>
                  <a:cubicBezTo>
                    <a:pt x="128483" y="5466"/>
                    <a:pt x="124597" y="3035"/>
                    <a:pt x="120434" y="3035"/>
                  </a:cubicBezTo>
                  <a:cubicBezTo>
                    <a:pt x="119047" y="3035"/>
                    <a:pt x="111830" y="3305"/>
                    <a:pt x="109610" y="12491"/>
                  </a:cubicBezTo>
                  <a:cubicBezTo>
                    <a:pt x="104337" y="32213"/>
                    <a:pt x="92124" y="79493"/>
                    <a:pt x="88794" y="93811"/>
                  </a:cubicBezTo>
                  <a:cubicBezTo>
                    <a:pt x="88516" y="94892"/>
                    <a:pt x="77414" y="116506"/>
                    <a:pt x="57154" y="116506"/>
                  </a:cubicBezTo>
                  <a:cubicBezTo>
                    <a:pt x="42721" y="116506"/>
                    <a:pt x="39946" y="104348"/>
                    <a:pt x="39946" y="94352"/>
                  </a:cubicBezTo>
                  <a:cubicBezTo>
                    <a:pt x="39946" y="79222"/>
                    <a:pt x="47717" y="57879"/>
                    <a:pt x="54933" y="39237"/>
                  </a:cubicBezTo>
                  <a:cubicBezTo>
                    <a:pt x="58264" y="31132"/>
                    <a:pt x="59651" y="27350"/>
                    <a:pt x="59651" y="22217"/>
                  </a:cubicBezTo>
                  <a:cubicBezTo>
                    <a:pt x="59651" y="10059"/>
                    <a:pt x="50770" y="63"/>
                    <a:pt x="36893" y="63"/>
                  </a:cubicBezTo>
                  <a:cubicBezTo>
                    <a:pt x="10526" y="63"/>
                    <a:pt x="256" y="39237"/>
                    <a:pt x="256" y="41669"/>
                  </a:cubicBezTo>
                  <a:cubicBezTo>
                    <a:pt x="256" y="44371"/>
                    <a:pt x="3032" y="44371"/>
                    <a:pt x="3587" y="44371"/>
                  </a:cubicBezTo>
                  <a:cubicBezTo>
                    <a:pt x="6362" y="44371"/>
                    <a:pt x="6640" y="43830"/>
                    <a:pt x="8028" y="39507"/>
                  </a:cubicBezTo>
                  <a:cubicBezTo>
                    <a:pt x="14966" y="16003"/>
                    <a:pt x="25513" y="6006"/>
                    <a:pt x="36060" y="6006"/>
                  </a:cubicBezTo>
                  <a:cubicBezTo>
                    <a:pt x="38558" y="6006"/>
                    <a:pt x="42999" y="6277"/>
                    <a:pt x="42999" y="14922"/>
                  </a:cubicBezTo>
                  <a:cubicBezTo>
                    <a:pt x="42999" y="21406"/>
                    <a:pt x="39946" y="29241"/>
                    <a:pt x="38280" y="33294"/>
                  </a:cubicBezTo>
                  <a:cubicBezTo>
                    <a:pt x="28011" y="60040"/>
                    <a:pt x="22183" y="76791"/>
                    <a:pt x="22183" y="90029"/>
                  </a:cubicBezTo>
                  <a:cubicBezTo>
                    <a:pt x="22183" y="115695"/>
                    <a:pt x="41333" y="122449"/>
                    <a:pt x="56321" y="122449"/>
                  </a:cubicBezTo>
                  <a:cubicBezTo>
                    <a:pt x="74639" y="122449"/>
                    <a:pt x="84631" y="110292"/>
                    <a:pt x="89349" y="10434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0CF6C24-C398-D1F6-6894-2A745BA28CF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850567" y="4018638"/>
              <a:ext cx="58867" cy="127276"/>
            </a:xfrm>
            <a:custGeom>
              <a:avLst/>
              <a:gdLst>
                <a:gd name="connsiteX0" fmla="*/ 54078 w 58867"/>
                <a:gd name="connsiteY0" fmla="*/ 7246 h 127276"/>
                <a:gd name="connsiteX1" fmla="*/ 46307 w 58867"/>
                <a:gd name="connsiteY1" fmla="*/ 59 h 127276"/>
                <a:gd name="connsiteX2" fmla="*/ 35427 w 58867"/>
                <a:gd name="connsiteY2" fmla="*/ 10461 h 127276"/>
                <a:gd name="connsiteX3" fmla="*/ 43199 w 58867"/>
                <a:gd name="connsiteY3" fmla="*/ 17647 h 127276"/>
                <a:gd name="connsiteX4" fmla="*/ 54078 w 58867"/>
                <a:gd name="connsiteY4" fmla="*/ 7246 h 127276"/>
                <a:gd name="connsiteX5" fmla="*/ 14445 w 58867"/>
                <a:gd name="connsiteY5" fmla="*/ 103318 h 127276"/>
                <a:gd name="connsiteX6" fmla="*/ 12696 w 58867"/>
                <a:gd name="connsiteY6" fmla="*/ 111261 h 127276"/>
                <a:gd name="connsiteX7" fmla="*/ 31153 w 58867"/>
                <a:gd name="connsiteY7" fmla="*/ 127336 h 127276"/>
                <a:gd name="connsiteX8" fmla="*/ 59130 w 58867"/>
                <a:gd name="connsiteY8" fmla="*/ 98401 h 127276"/>
                <a:gd name="connsiteX9" fmla="*/ 56021 w 58867"/>
                <a:gd name="connsiteY9" fmla="*/ 95942 h 127276"/>
                <a:gd name="connsiteX10" fmla="*/ 52330 w 58867"/>
                <a:gd name="connsiteY10" fmla="*/ 99157 h 127276"/>
                <a:gd name="connsiteX11" fmla="*/ 31736 w 58867"/>
                <a:gd name="connsiteY11" fmla="*/ 122041 h 127276"/>
                <a:gd name="connsiteX12" fmla="*/ 26879 w 58867"/>
                <a:gd name="connsiteY12" fmla="*/ 115421 h 127276"/>
                <a:gd name="connsiteX13" fmla="*/ 29987 w 58867"/>
                <a:gd name="connsiteY13" fmla="*/ 103318 h 127276"/>
                <a:gd name="connsiteX14" fmla="*/ 36204 w 58867"/>
                <a:gd name="connsiteY14" fmla="*/ 88188 h 127276"/>
                <a:gd name="connsiteX15" fmla="*/ 45724 w 58867"/>
                <a:gd name="connsiteY15" fmla="*/ 64170 h 127276"/>
                <a:gd name="connsiteX16" fmla="*/ 46890 w 58867"/>
                <a:gd name="connsiteY16" fmla="*/ 58119 h 127276"/>
                <a:gd name="connsiteX17" fmla="*/ 28433 w 58867"/>
                <a:gd name="connsiteY17" fmla="*/ 42043 h 127276"/>
                <a:gd name="connsiteX18" fmla="*/ 262 w 58867"/>
                <a:gd name="connsiteY18" fmla="*/ 70979 h 127276"/>
                <a:gd name="connsiteX19" fmla="*/ 3565 w 58867"/>
                <a:gd name="connsiteY19" fmla="*/ 73437 h 127276"/>
                <a:gd name="connsiteX20" fmla="*/ 7062 w 58867"/>
                <a:gd name="connsiteY20" fmla="*/ 70411 h 127276"/>
                <a:gd name="connsiteX21" fmla="*/ 27850 w 58867"/>
                <a:gd name="connsiteY21" fmla="*/ 47339 h 127276"/>
                <a:gd name="connsiteX22" fmla="*/ 32707 w 58867"/>
                <a:gd name="connsiteY22" fmla="*/ 53958 h 127276"/>
                <a:gd name="connsiteX23" fmla="*/ 26685 w 58867"/>
                <a:gd name="connsiteY23" fmla="*/ 72870 h 127276"/>
                <a:gd name="connsiteX24" fmla="*/ 14445 w 58867"/>
                <a:gd name="connsiteY24" fmla="*/ 103318 h 12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867" h="127276">
                  <a:moveTo>
                    <a:pt x="54078" y="7246"/>
                  </a:moveTo>
                  <a:cubicBezTo>
                    <a:pt x="54078" y="4220"/>
                    <a:pt x="51747" y="59"/>
                    <a:pt x="46307" y="59"/>
                  </a:cubicBezTo>
                  <a:cubicBezTo>
                    <a:pt x="41061" y="59"/>
                    <a:pt x="35427" y="4976"/>
                    <a:pt x="35427" y="10461"/>
                  </a:cubicBezTo>
                  <a:cubicBezTo>
                    <a:pt x="35427" y="13676"/>
                    <a:pt x="37953" y="17647"/>
                    <a:pt x="43199" y="17647"/>
                  </a:cubicBezTo>
                  <a:cubicBezTo>
                    <a:pt x="48833" y="17647"/>
                    <a:pt x="54078" y="12352"/>
                    <a:pt x="54078" y="7246"/>
                  </a:cubicBezTo>
                  <a:close/>
                  <a:moveTo>
                    <a:pt x="14445" y="103318"/>
                  </a:moveTo>
                  <a:cubicBezTo>
                    <a:pt x="13668" y="105776"/>
                    <a:pt x="12696" y="108046"/>
                    <a:pt x="12696" y="111261"/>
                  </a:cubicBezTo>
                  <a:cubicBezTo>
                    <a:pt x="12696" y="120149"/>
                    <a:pt x="20468" y="127336"/>
                    <a:pt x="31153" y="127336"/>
                  </a:cubicBezTo>
                  <a:cubicBezTo>
                    <a:pt x="50581" y="127336"/>
                    <a:pt x="59130" y="101238"/>
                    <a:pt x="59130" y="98401"/>
                  </a:cubicBezTo>
                  <a:cubicBezTo>
                    <a:pt x="59130" y="95942"/>
                    <a:pt x="56604" y="95942"/>
                    <a:pt x="56021" y="95942"/>
                  </a:cubicBezTo>
                  <a:cubicBezTo>
                    <a:pt x="53301" y="95942"/>
                    <a:pt x="53107" y="97077"/>
                    <a:pt x="52330" y="99157"/>
                  </a:cubicBezTo>
                  <a:cubicBezTo>
                    <a:pt x="47861" y="114287"/>
                    <a:pt x="39313" y="122041"/>
                    <a:pt x="31736" y="122041"/>
                  </a:cubicBezTo>
                  <a:cubicBezTo>
                    <a:pt x="27850" y="122041"/>
                    <a:pt x="26879" y="119582"/>
                    <a:pt x="26879" y="115421"/>
                  </a:cubicBezTo>
                  <a:cubicBezTo>
                    <a:pt x="26879" y="111072"/>
                    <a:pt x="28239" y="107478"/>
                    <a:pt x="29987" y="103318"/>
                  </a:cubicBezTo>
                  <a:cubicBezTo>
                    <a:pt x="31930" y="98212"/>
                    <a:pt x="34067" y="93105"/>
                    <a:pt x="36204" y="88188"/>
                  </a:cubicBezTo>
                  <a:cubicBezTo>
                    <a:pt x="37953" y="83650"/>
                    <a:pt x="44947" y="66440"/>
                    <a:pt x="45724" y="64170"/>
                  </a:cubicBezTo>
                  <a:cubicBezTo>
                    <a:pt x="46307" y="62279"/>
                    <a:pt x="46890" y="60010"/>
                    <a:pt x="46890" y="58119"/>
                  </a:cubicBezTo>
                  <a:cubicBezTo>
                    <a:pt x="46890" y="49230"/>
                    <a:pt x="39119" y="42043"/>
                    <a:pt x="28433" y="42043"/>
                  </a:cubicBezTo>
                  <a:cubicBezTo>
                    <a:pt x="9199" y="42043"/>
                    <a:pt x="262" y="67764"/>
                    <a:pt x="262" y="70979"/>
                  </a:cubicBezTo>
                  <a:cubicBezTo>
                    <a:pt x="262" y="73437"/>
                    <a:pt x="2982" y="73437"/>
                    <a:pt x="3565" y="73437"/>
                  </a:cubicBezTo>
                  <a:cubicBezTo>
                    <a:pt x="6285" y="73437"/>
                    <a:pt x="6479" y="72492"/>
                    <a:pt x="7062" y="70411"/>
                  </a:cubicBezTo>
                  <a:cubicBezTo>
                    <a:pt x="12113" y="54147"/>
                    <a:pt x="20662" y="47339"/>
                    <a:pt x="27850" y="47339"/>
                  </a:cubicBezTo>
                  <a:cubicBezTo>
                    <a:pt x="30959" y="47339"/>
                    <a:pt x="32707" y="48852"/>
                    <a:pt x="32707" y="53958"/>
                  </a:cubicBezTo>
                  <a:cubicBezTo>
                    <a:pt x="32707" y="58308"/>
                    <a:pt x="31542" y="61144"/>
                    <a:pt x="26685" y="72870"/>
                  </a:cubicBezTo>
                  <a:lnTo>
                    <a:pt x="14445" y="103318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BC03628-F893-0E6E-3037-9ED802891DB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849596" y="4198280"/>
              <a:ext cx="65667" cy="120090"/>
            </a:xfrm>
            <a:custGeom>
              <a:avLst/>
              <a:gdLst>
                <a:gd name="connsiteX0" fmla="*/ 39896 w 65667"/>
                <a:gd name="connsiteY0" fmla="*/ 43563 h 120090"/>
                <a:gd name="connsiteX1" fmla="*/ 59713 w 65667"/>
                <a:gd name="connsiteY1" fmla="*/ 43563 h 120090"/>
                <a:gd name="connsiteX2" fmla="*/ 65930 w 65667"/>
                <a:gd name="connsiteY2" fmla="*/ 39402 h 120090"/>
                <a:gd name="connsiteX3" fmla="*/ 60101 w 65667"/>
                <a:gd name="connsiteY3" fmla="*/ 36754 h 120090"/>
                <a:gd name="connsiteX4" fmla="*/ 41644 w 65667"/>
                <a:gd name="connsiteY4" fmla="*/ 36754 h 120090"/>
                <a:gd name="connsiteX5" fmla="*/ 48833 w 65667"/>
                <a:gd name="connsiteY5" fmla="*/ 8765 h 120090"/>
                <a:gd name="connsiteX6" fmla="*/ 49416 w 65667"/>
                <a:gd name="connsiteY6" fmla="*/ 6117 h 120090"/>
                <a:gd name="connsiteX7" fmla="*/ 42810 w 65667"/>
                <a:gd name="connsiteY7" fmla="*/ 66 h 120090"/>
                <a:gd name="connsiteX8" fmla="*/ 33679 w 65667"/>
                <a:gd name="connsiteY8" fmla="*/ 8198 h 120090"/>
                <a:gd name="connsiteX9" fmla="*/ 26296 w 65667"/>
                <a:gd name="connsiteY9" fmla="*/ 36754 h 120090"/>
                <a:gd name="connsiteX10" fmla="*/ 6479 w 65667"/>
                <a:gd name="connsiteY10" fmla="*/ 36754 h 120090"/>
                <a:gd name="connsiteX11" fmla="*/ 262 w 65667"/>
                <a:gd name="connsiteY11" fmla="*/ 40915 h 120090"/>
                <a:gd name="connsiteX12" fmla="*/ 6091 w 65667"/>
                <a:gd name="connsiteY12" fmla="*/ 43563 h 120090"/>
                <a:gd name="connsiteX13" fmla="*/ 24547 w 65667"/>
                <a:gd name="connsiteY13" fmla="*/ 43563 h 120090"/>
                <a:gd name="connsiteX14" fmla="*/ 13085 w 65667"/>
                <a:gd name="connsiteY14" fmla="*/ 88195 h 120090"/>
                <a:gd name="connsiteX15" fmla="*/ 10171 w 65667"/>
                <a:gd name="connsiteY15" fmla="*/ 102189 h 120090"/>
                <a:gd name="connsiteX16" fmla="*/ 30959 w 65667"/>
                <a:gd name="connsiteY16" fmla="*/ 120156 h 120090"/>
                <a:gd name="connsiteX17" fmla="*/ 64764 w 65667"/>
                <a:gd name="connsiteY17" fmla="*/ 91221 h 120090"/>
                <a:gd name="connsiteX18" fmla="*/ 61655 w 65667"/>
                <a:gd name="connsiteY18" fmla="*/ 88762 h 120090"/>
                <a:gd name="connsiteX19" fmla="*/ 57576 w 65667"/>
                <a:gd name="connsiteY19" fmla="*/ 92355 h 120090"/>
                <a:gd name="connsiteX20" fmla="*/ 31542 w 65667"/>
                <a:gd name="connsiteY20" fmla="*/ 114860 h 120090"/>
                <a:gd name="connsiteX21" fmla="*/ 24742 w 65667"/>
                <a:gd name="connsiteY21" fmla="*/ 105594 h 120090"/>
                <a:gd name="connsiteX22" fmla="*/ 25907 w 65667"/>
                <a:gd name="connsiteY22" fmla="*/ 97840 h 120090"/>
                <a:gd name="connsiteX23" fmla="*/ 39896 w 65667"/>
                <a:gd name="connsiteY23" fmla="*/ 43563 h 1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667" h="120090">
                  <a:moveTo>
                    <a:pt x="39896" y="43563"/>
                  </a:moveTo>
                  <a:lnTo>
                    <a:pt x="59713" y="43563"/>
                  </a:lnTo>
                  <a:cubicBezTo>
                    <a:pt x="63404" y="43563"/>
                    <a:pt x="65930" y="43563"/>
                    <a:pt x="65930" y="39402"/>
                  </a:cubicBezTo>
                  <a:cubicBezTo>
                    <a:pt x="65930" y="36754"/>
                    <a:pt x="63404" y="36754"/>
                    <a:pt x="60101" y="36754"/>
                  </a:cubicBezTo>
                  <a:lnTo>
                    <a:pt x="41644" y="36754"/>
                  </a:lnTo>
                  <a:lnTo>
                    <a:pt x="48833" y="8765"/>
                  </a:lnTo>
                  <a:cubicBezTo>
                    <a:pt x="49027" y="7819"/>
                    <a:pt x="49416" y="6874"/>
                    <a:pt x="49416" y="6117"/>
                  </a:cubicBezTo>
                  <a:cubicBezTo>
                    <a:pt x="49416" y="2713"/>
                    <a:pt x="46696" y="66"/>
                    <a:pt x="42810" y="66"/>
                  </a:cubicBezTo>
                  <a:cubicBezTo>
                    <a:pt x="37953" y="66"/>
                    <a:pt x="35039" y="3281"/>
                    <a:pt x="33679" y="8198"/>
                  </a:cubicBezTo>
                  <a:cubicBezTo>
                    <a:pt x="32319" y="12926"/>
                    <a:pt x="34844" y="3848"/>
                    <a:pt x="26296" y="36754"/>
                  </a:cubicBezTo>
                  <a:lnTo>
                    <a:pt x="6479" y="36754"/>
                  </a:lnTo>
                  <a:cubicBezTo>
                    <a:pt x="2788" y="36754"/>
                    <a:pt x="262" y="36754"/>
                    <a:pt x="262" y="40915"/>
                  </a:cubicBezTo>
                  <a:cubicBezTo>
                    <a:pt x="262" y="43563"/>
                    <a:pt x="2593" y="43563"/>
                    <a:pt x="6091" y="43563"/>
                  </a:cubicBezTo>
                  <a:lnTo>
                    <a:pt x="24547" y="43563"/>
                  </a:lnTo>
                  <a:lnTo>
                    <a:pt x="13085" y="88195"/>
                  </a:lnTo>
                  <a:cubicBezTo>
                    <a:pt x="11919" y="92923"/>
                    <a:pt x="10171" y="99731"/>
                    <a:pt x="10171" y="102189"/>
                  </a:cubicBezTo>
                  <a:cubicBezTo>
                    <a:pt x="10171" y="113347"/>
                    <a:pt x="19885" y="120156"/>
                    <a:pt x="30959" y="120156"/>
                  </a:cubicBezTo>
                  <a:cubicBezTo>
                    <a:pt x="52524" y="120156"/>
                    <a:pt x="64764" y="93679"/>
                    <a:pt x="64764" y="91221"/>
                  </a:cubicBezTo>
                  <a:cubicBezTo>
                    <a:pt x="64764" y="88762"/>
                    <a:pt x="62238" y="88762"/>
                    <a:pt x="61655" y="88762"/>
                  </a:cubicBezTo>
                  <a:cubicBezTo>
                    <a:pt x="59324" y="88762"/>
                    <a:pt x="59130" y="89140"/>
                    <a:pt x="57576" y="92355"/>
                  </a:cubicBezTo>
                  <a:cubicBezTo>
                    <a:pt x="52136" y="104270"/>
                    <a:pt x="42227" y="114860"/>
                    <a:pt x="31542" y="114860"/>
                  </a:cubicBezTo>
                  <a:cubicBezTo>
                    <a:pt x="27462" y="114860"/>
                    <a:pt x="24742" y="112402"/>
                    <a:pt x="24742" y="105594"/>
                  </a:cubicBezTo>
                  <a:cubicBezTo>
                    <a:pt x="24742" y="103702"/>
                    <a:pt x="25519" y="99731"/>
                    <a:pt x="25907" y="97840"/>
                  </a:cubicBezTo>
                  <a:lnTo>
                    <a:pt x="39896" y="4356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72BC2B2-44F8-0F84-E669-84CFAB5F9BB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938879" y="4199415"/>
              <a:ext cx="142992" cy="139380"/>
            </a:xfrm>
            <a:custGeom>
              <a:avLst/>
              <a:gdLst>
                <a:gd name="connsiteX0" fmla="*/ 76618 w 142992"/>
                <a:gd name="connsiteY0" fmla="*/ 74389 h 139380"/>
                <a:gd name="connsiteX1" fmla="*/ 136069 w 142992"/>
                <a:gd name="connsiteY1" fmla="*/ 74389 h 139380"/>
                <a:gd name="connsiteX2" fmla="*/ 143257 w 142992"/>
                <a:gd name="connsiteY2" fmla="*/ 69850 h 139380"/>
                <a:gd name="connsiteX3" fmla="*/ 136069 w 142992"/>
                <a:gd name="connsiteY3" fmla="*/ 65122 h 139380"/>
                <a:gd name="connsiteX4" fmla="*/ 76618 w 142992"/>
                <a:gd name="connsiteY4" fmla="*/ 65122 h 139380"/>
                <a:gd name="connsiteX5" fmla="*/ 76618 w 142992"/>
                <a:gd name="connsiteY5" fmla="*/ 7063 h 139380"/>
                <a:gd name="connsiteX6" fmla="*/ 71955 w 142992"/>
                <a:gd name="connsiteY6" fmla="*/ 66 h 139380"/>
                <a:gd name="connsiteX7" fmla="*/ 67098 w 142992"/>
                <a:gd name="connsiteY7" fmla="*/ 7063 h 139380"/>
                <a:gd name="connsiteX8" fmla="*/ 67098 w 142992"/>
                <a:gd name="connsiteY8" fmla="*/ 65122 h 139380"/>
                <a:gd name="connsiteX9" fmla="*/ 7454 w 142992"/>
                <a:gd name="connsiteY9" fmla="*/ 65122 h 139380"/>
                <a:gd name="connsiteX10" fmla="*/ 265 w 142992"/>
                <a:gd name="connsiteY10" fmla="*/ 69661 h 139380"/>
                <a:gd name="connsiteX11" fmla="*/ 7454 w 142992"/>
                <a:gd name="connsiteY11" fmla="*/ 74389 h 139380"/>
                <a:gd name="connsiteX12" fmla="*/ 67098 w 142992"/>
                <a:gd name="connsiteY12" fmla="*/ 74389 h 139380"/>
                <a:gd name="connsiteX13" fmla="*/ 67098 w 142992"/>
                <a:gd name="connsiteY13" fmla="*/ 132448 h 139380"/>
                <a:gd name="connsiteX14" fmla="*/ 71761 w 142992"/>
                <a:gd name="connsiteY14" fmla="*/ 139446 h 139380"/>
                <a:gd name="connsiteX15" fmla="*/ 76618 w 142992"/>
                <a:gd name="connsiteY15" fmla="*/ 132448 h 139380"/>
                <a:gd name="connsiteX16" fmla="*/ 76618 w 142992"/>
                <a:gd name="connsiteY16" fmla="*/ 74389 h 1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992" h="139380">
                  <a:moveTo>
                    <a:pt x="76618" y="74389"/>
                  </a:moveTo>
                  <a:lnTo>
                    <a:pt x="136069" y="74389"/>
                  </a:lnTo>
                  <a:cubicBezTo>
                    <a:pt x="138595" y="74389"/>
                    <a:pt x="143257" y="74389"/>
                    <a:pt x="143257" y="69850"/>
                  </a:cubicBezTo>
                  <a:cubicBezTo>
                    <a:pt x="143257" y="65122"/>
                    <a:pt x="138789" y="65122"/>
                    <a:pt x="136069" y="65122"/>
                  </a:cubicBezTo>
                  <a:lnTo>
                    <a:pt x="76618" y="65122"/>
                  </a:lnTo>
                  <a:lnTo>
                    <a:pt x="76618" y="7063"/>
                  </a:lnTo>
                  <a:cubicBezTo>
                    <a:pt x="76618" y="4604"/>
                    <a:pt x="76618" y="66"/>
                    <a:pt x="71955" y="66"/>
                  </a:cubicBezTo>
                  <a:cubicBezTo>
                    <a:pt x="67098" y="66"/>
                    <a:pt x="67098" y="4415"/>
                    <a:pt x="67098" y="7063"/>
                  </a:cubicBezTo>
                  <a:lnTo>
                    <a:pt x="67098" y="65122"/>
                  </a:lnTo>
                  <a:lnTo>
                    <a:pt x="7454" y="65122"/>
                  </a:lnTo>
                  <a:cubicBezTo>
                    <a:pt x="4928" y="65122"/>
                    <a:pt x="265" y="65122"/>
                    <a:pt x="265" y="69661"/>
                  </a:cubicBezTo>
                  <a:cubicBezTo>
                    <a:pt x="265" y="74389"/>
                    <a:pt x="4734" y="74389"/>
                    <a:pt x="7454" y="74389"/>
                  </a:cubicBezTo>
                  <a:lnTo>
                    <a:pt x="67098" y="74389"/>
                  </a:lnTo>
                  <a:lnTo>
                    <a:pt x="67098" y="132448"/>
                  </a:lnTo>
                  <a:cubicBezTo>
                    <a:pt x="67098" y="134907"/>
                    <a:pt x="67098" y="139446"/>
                    <a:pt x="71761" y="139446"/>
                  </a:cubicBezTo>
                  <a:cubicBezTo>
                    <a:pt x="76618" y="139446"/>
                    <a:pt x="76618" y="135096"/>
                    <a:pt x="76618" y="132448"/>
                  </a:cubicBezTo>
                  <a:lnTo>
                    <a:pt x="76618" y="743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8FAA82E-56F3-36AA-BFD5-04F9A877EB8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104017" y="4188635"/>
              <a:ext cx="145129" cy="127844"/>
            </a:xfrm>
            <a:custGeom>
              <a:avLst/>
              <a:gdLst>
                <a:gd name="connsiteX0" fmla="*/ 86339 w 145129"/>
                <a:gd name="connsiteY0" fmla="*/ 13493 h 127844"/>
                <a:gd name="connsiteX1" fmla="*/ 92361 w 145129"/>
                <a:gd name="connsiteY1" fmla="*/ 7063 h 127844"/>
                <a:gd name="connsiteX2" fmla="*/ 104018 w 145129"/>
                <a:gd name="connsiteY2" fmla="*/ 6874 h 127844"/>
                <a:gd name="connsiteX3" fmla="*/ 125778 w 145129"/>
                <a:gd name="connsiteY3" fmla="*/ 8387 h 127844"/>
                <a:gd name="connsiteX4" fmla="*/ 134909 w 145129"/>
                <a:gd name="connsiteY4" fmla="*/ 23327 h 127844"/>
                <a:gd name="connsiteX5" fmla="*/ 133549 w 145129"/>
                <a:gd name="connsiteY5" fmla="*/ 38646 h 127844"/>
                <a:gd name="connsiteX6" fmla="*/ 133161 w 145129"/>
                <a:gd name="connsiteY6" fmla="*/ 40726 h 127844"/>
                <a:gd name="connsiteX7" fmla="*/ 136464 w 145129"/>
                <a:gd name="connsiteY7" fmla="*/ 43563 h 127844"/>
                <a:gd name="connsiteX8" fmla="*/ 140155 w 145129"/>
                <a:gd name="connsiteY8" fmla="*/ 38835 h 127844"/>
                <a:gd name="connsiteX9" fmla="*/ 145401 w 145129"/>
                <a:gd name="connsiteY9" fmla="*/ 2713 h 127844"/>
                <a:gd name="connsiteX10" fmla="*/ 139572 w 145129"/>
                <a:gd name="connsiteY10" fmla="*/ 66 h 127844"/>
                <a:gd name="connsiteX11" fmla="*/ 20088 w 145129"/>
                <a:gd name="connsiteY11" fmla="*/ 66 h 127844"/>
                <a:gd name="connsiteX12" fmla="*/ 13482 w 145129"/>
                <a:gd name="connsiteY12" fmla="*/ 4037 h 127844"/>
                <a:gd name="connsiteX13" fmla="*/ 1243 w 145129"/>
                <a:gd name="connsiteY13" fmla="*/ 37511 h 127844"/>
                <a:gd name="connsiteX14" fmla="*/ 271 w 145129"/>
                <a:gd name="connsiteY14" fmla="*/ 40915 h 127844"/>
                <a:gd name="connsiteX15" fmla="*/ 3574 w 145129"/>
                <a:gd name="connsiteY15" fmla="*/ 43563 h 127844"/>
                <a:gd name="connsiteX16" fmla="*/ 7654 w 145129"/>
                <a:gd name="connsiteY16" fmla="*/ 39024 h 127844"/>
                <a:gd name="connsiteX17" fmla="*/ 54865 w 145129"/>
                <a:gd name="connsiteY17" fmla="*/ 6874 h 127844"/>
                <a:gd name="connsiteX18" fmla="*/ 63025 w 145129"/>
                <a:gd name="connsiteY18" fmla="*/ 6874 h 127844"/>
                <a:gd name="connsiteX19" fmla="*/ 69047 w 145129"/>
                <a:gd name="connsiteY19" fmla="*/ 8765 h 127844"/>
                <a:gd name="connsiteX20" fmla="*/ 68270 w 145129"/>
                <a:gd name="connsiteY20" fmla="*/ 12736 h 127844"/>
                <a:gd name="connsiteX21" fmla="*/ 42625 w 145129"/>
                <a:gd name="connsiteY21" fmla="*/ 112213 h 127844"/>
                <a:gd name="connsiteX22" fmla="*/ 19894 w 145129"/>
                <a:gd name="connsiteY22" fmla="*/ 121101 h 127844"/>
                <a:gd name="connsiteX23" fmla="*/ 11151 w 145129"/>
                <a:gd name="connsiteY23" fmla="*/ 125262 h 127844"/>
                <a:gd name="connsiteX24" fmla="*/ 14454 w 145129"/>
                <a:gd name="connsiteY24" fmla="*/ 127910 h 127844"/>
                <a:gd name="connsiteX25" fmla="*/ 31162 w 145129"/>
                <a:gd name="connsiteY25" fmla="*/ 127342 h 127844"/>
                <a:gd name="connsiteX26" fmla="*/ 47871 w 145129"/>
                <a:gd name="connsiteY26" fmla="*/ 127153 h 127844"/>
                <a:gd name="connsiteX27" fmla="*/ 65356 w 145129"/>
                <a:gd name="connsiteY27" fmla="*/ 127342 h 127844"/>
                <a:gd name="connsiteX28" fmla="*/ 81676 w 145129"/>
                <a:gd name="connsiteY28" fmla="*/ 127910 h 127844"/>
                <a:gd name="connsiteX29" fmla="*/ 86144 w 145129"/>
                <a:gd name="connsiteY29" fmla="*/ 123749 h 127844"/>
                <a:gd name="connsiteX30" fmla="*/ 78179 w 145129"/>
                <a:gd name="connsiteY30" fmla="*/ 121101 h 127844"/>
                <a:gd name="connsiteX31" fmla="*/ 66910 w 145129"/>
                <a:gd name="connsiteY31" fmla="*/ 120723 h 127844"/>
                <a:gd name="connsiteX32" fmla="*/ 59916 w 145129"/>
                <a:gd name="connsiteY32" fmla="*/ 117130 h 127844"/>
                <a:gd name="connsiteX33" fmla="*/ 60693 w 145129"/>
                <a:gd name="connsiteY33" fmla="*/ 112780 h 127844"/>
                <a:gd name="connsiteX34" fmla="*/ 86339 w 145129"/>
                <a:gd name="connsiteY34" fmla="*/ 13493 h 12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129" h="127844">
                  <a:moveTo>
                    <a:pt x="86339" y="13493"/>
                  </a:moveTo>
                  <a:cubicBezTo>
                    <a:pt x="87699" y="8008"/>
                    <a:pt x="88087" y="7441"/>
                    <a:pt x="92361" y="7063"/>
                  </a:cubicBezTo>
                  <a:cubicBezTo>
                    <a:pt x="93333" y="6874"/>
                    <a:pt x="100133" y="6874"/>
                    <a:pt x="104018" y="6874"/>
                  </a:cubicBezTo>
                  <a:cubicBezTo>
                    <a:pt x="115870" y="6874"/>
                    <a:pt x="120921" y="6874"/>
                    <a:pt x="125778" y="8387"/>
                  </a:cubicBezTo>
                  <a:cubicBezTo>
                    <a:pt x="134521" y="11034"/>
                    <a:pt x="134909" y="16519"/>
                    <a:pt x="134909" y="23327"/>
                  </a:cubicBezTo>
                  <a:cubicBezTo>
                    <a:pt x="134909" y="26353"/>
                    <a:pt x="134909" y="28812"/>
                    <a:pt x="133549" y="38646"/>
                  </a:cubicBezTo>
                  <a:lnTo>
                    <a:pt x="133161" y="40726"/>
                  </a:lnTo>
                  <a:cubicBezTo>
                    <a:pt x="133161" y="42617"/>
                    <a:pt x="134521" y="43563"/>
                    <a:pt x="136464" y="43563"/>
                  </a:cubicBezTo>
                  <a:cubicBezTo>
                    <a:pt x="139378" y="43563"/>
                    <a:pt x="139766" y="41861"/>
                    <a:pt x="140155" y="38835"/>
                  </a:cubicBezTo>
                  <a:lnTo>
                    <a:pt x="145401" y="2713"/>
                  </a:lnTo>
                  <a:cubicBezTo>
                    <a:pt x="145401" y="66"/>
                    <a:pt x="143069" y="66"/>
                    <a:pt x="139572" y="66"/>
                  </a:cubicBezTo>
                  <a:lnTo>
                    <a:pt x="20088" y="66"/>
                  </a:lnTo>
                  <a:cubicBezTo>
                    <a:pt x="15231" y="66"/>
                    <a:pt x="14842" y="66"/>
                    <a:pt x="13482" y="4037"/>
                  </a:cubicBezTo>
                  <a:lnTo>
                    <a:pt x="1243" y="37511"/>
                  </a:lnTo>
                  <a:cubicBezTo>
                    <a:pt x="1048" y="38267"/>
                    <a:pt x="271" y="39970"/>
                    <a:pt x="271" y="40915"/>
                  </a:cubicBezTo>
                  <a:cubicBezTo>
                    <a:pt x="271" y="41672"/>
                    <a:pt x="660" y="43563"/>
                    <a:pt x="3574" y="43563"/>
                  </a:cubicBezTo>
                  <a:cubicBezTo>
                    <a:pt x="6100" y="43563"/>
                    <a:pt x="6488" y="42617"/>
                    <a:pt x="7654" y="39024"/>
                  </a:cubicBezTo>
                  <a:cubicBezTo>
                    <a:pt x="18922" y="8765"/>
                    <a:pt x="25334" y="6874"/>
                    <a:pt x="54865" y="6874"/>
                  </a:cubicBezTo>
                  <a:lnTo>
                    <a:pt x="63025" y="6874"/>
                  </a:lnTo>
                  <a:cubicBezTo>
                    <a:pt x="68853" y="6874"/>
                    <a:pt x="69047" y="7063"/>
                    <a:pt x="69047" y="8765"/>
                  </a:cubicBezTo>
                  <a:cubicBezTo>
                    <a:pt x="69047" y="8954"/>
                    <a:pt x="69047" y="9900"/>
                    <a:pt x="68270" y="12736"/>
                  </a:cubicBezTo>
                  <a:lnTo>
                    <a:pt x="42625" y="112213"/>
                  </a:lnTo>
                  <a:cubicBezTo>
                    <a:pt x="40876" y="119210"/>
                    <a:pt x="40293" y="121101"/>
                    <a:pt x="19894" y="121101"/>
                  </a:cubicBezTo>
                  <a:cubicBezTo>
                    <a:pt x="12900" y="121101"/>
                    <a:pt x="11151" y="121101"/>
                    <a:pt x="11151" y="125262"/>
                  </a:cubicBezTo>
                  <a:cubicBezTo>
                    <a:pt x="11151" y="125829"/>
                    <a:pt x="11540" y="127910"/>
                    <a:pt x="14454" y="127910"/>
                  </a:cubicBezTo>
                  <a:cubicBezTo>
                    <a:pt x="19894" y="127910"/>
                    <a:pt x="25722" y="127342"/>
                    <a:pt x="31162" y="127342"/>
                  </a:cubicBezTo>
                  <a:cubicBezTo>
                    <a:pt x="36602" y="127342"/>
                    <a:pt x="42431" y="127153"/>
                    <a:pt x="47871" y="127153"/>
                  </a:cubicBezTo>
                  <a:cubicBezTo>
                    <a:pt x="53310" y="127153"/>
                    <a:pt x="59916" y="127153"/>
                    <a:pt x="65356" y="127342"/>
                  </a:cubicBezTo>
                  <a:cubicBezTo>
                    <a:pt x="70602" y="127531"/>
                    <a:pt x="76430" y="127910"/>
                    <a:pt x="81676" y="127910"/>
                  </a:cubicBezTo>
                  <a:cubicBezTo>
                    <a:pt x="83230" y="127910"/>
                    <a:pt x="86144" y="127910"/>
                    <a:pt x="86144" y="123749"/>
                  </a:cubicBezTo>
                  <a:cubicBezTo>
                    <a:pt x="86144" y="121101"/>
                    <a:pt x="84201" y="121101"/>
                    <a:pt x="78179" y="121101"/>
                  </a:cubicBezTo>
                  <a:cubicBezTo>
                    <a:pt x="74487" y="121101"/>
                    <a:pt x="70602" y="120912"/>
                    <a:pt x="66910" y="120723"/>
                  </a:cubicBezTo>
                  <a:cubicBezTo>
                    <a:pt x="60305" y="120156"/>
                    <a:pt x="59916" y="119399"/>
                    <a:pt x="59916" y="117130"/>
                  </a:cubicBezTo>
                  <a:cubicBezTo>
                    <a:pt x="59916" y="115806"/>
                    <a:pt x="59916" y="115428"/>
                    <a:pt x="60693" y="112780"/>
                  </a:cubicBezTo>
                  <a:lnTo>
                    <a:pt x="86339" y="1349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406EF29-AC2F-E1C2-913E-FE3ACC5DB10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423078" y="4121030"/>
              <a:ext cx="122953" cy="124007"/>
            </a:xfrm>
            <a:custGeom>
              <a:avLst/>
              <a:gdLst>
                <a:gd name="connsiteX0" fmla="*/ 123236 w 122953"/>
                <a:gd name="connsiteY0" fmla="*/ 63282 h 124007"/>
                <a:gd name="connsiteX1" fmla="*/ 61898 w 122953"/>
                <a:gd name="connsiteY1" fmla="*/ 63 h 124007"/>
                <a:gd name="connsiteX2" fmla="*/ 283 w 122953"/>
                <a:gd name="connsiteY2" fmla="*/ 63282 h 124007"/>
                <a:gd name="connsiteX3" fmla="*/ 61621 w 122953"/>
                <a:gd name="connsiteY3" fmla="*/ 124070 h 124007"/>
                <a:gd name="connsiteX4" fmla="*/ 123236 w 122953"/>
                <a:gd name="connsiteY4" fmla="*/ 63282 h 124007"/>
                <a:gd name="connsiteX5" fmla="*/ 61898 w 122953"/>
                <a:gd name="connsiteY5" fmla="*/ 117316 h 124007"/>
                <a:gd name="connsiteX6" fmla="*/ 30258 w 122953"/>
                <a:gd name="connsiteY6" fmla="*/ 99215 h 124007"/>
                <a:gd name="connsiteX7" fmla="*/ 23319 w 122953"/>
                <a:gd name="connsiteY7" fmla="*/ 61121 h 124007"/>
                <a:gd name="connsiteX8" fmla="*/ 29980 w 122953"/>
                <a:gd name="connsiteY8" fmla="*/ 24108 h 124007"/>
                <a:gd name="connsiteX9" fmla="*/ 61621 w 122953"/>
                <a:gd name="connsiteY9" fmla="*/ 6006 h 124007"/>
                <a:gd name="connsiteX10" fmla="*/ 92983 w 122953"/>
                <a:gd name="connsiteY10" fmla="*/ 23567 h 124007"/>
                <a:gd name="connsiteX11" fmla="*/ 100200 w 122953"/>
                <a:gd name="connsiteY11" fmla="*/ 61121 h 124007"/>
                <a:gd name="connsiteX12" fmla="*/ 94094 w 122953"/>
                <a:gd name="connsiteY12" fmla="*/ 97324 h 124007"/>
                <a:gd name="connsiteX13" fmla="*/ 61898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36" y="63282"/>
                  </a:moveTo>
                  <a:cubicBezTo>
                    <a:pt x="123236" y="28701"/>
                    <a:pt x="95481" y="63"/>
                    <a:pt x="61898" y="63"/>
                  </a:cubicBezTo>
                  <a:cubicBezTo>
                    <a:pt x="27205" y="63"/>
                    <a:pt x="283" y="29511"/>
                    <a:pt x="283" y="63282"/>
                  </a:cubicBezTo>
                  <a:cubicBezTo>
                    <a:pt x="283" y="98134"/>
                    <a:pt x="29148" y="124070"/>
                    <a:pt x="61621" y="124070"/>
                  </a:cubicBezTo>
                  <a:cubicBezTo>
                    <a:pt x="95204" y="124070"/>
                    <a:pt x="123236" y="97594"/>
                    <a:pt x="123236" y="63282"/>
                  </a:cubicBezTo>
                  <a:close/>
                  <a:moveTo>
                    <a:pt x="61898" y="117316"/>
                  </a:moveTo>
                  <a:cubicBezTo>
                    <a:pt x="49964" y="117316"/>
                    <a:pt x="37752" y="111643"/>
                    <a:pt x="30258" y="99215"/>
                  </a:cubicBezTo>
                  <a:cubicBezTo>
                    <a:pt x="23319" y="87327"/>
                    <a:pt x="23319" y="70847"/>
                    <a:pt x="23319" y="61121"/>
                  </a:cubicBezTo>
                  <a:cubicBezTo>
                    <a:pt x="23319" y="50584"/>
                    <a:pt x="23319" y="35995"/>
                    <a:pt x="29980" y="24108"/>
                  </a:cubicBezTo>
                  <a:cubicBezTo>
                    <a:pt x="37474" y="11680"/>
                    <a:pt x="50519" y="6006"/>
                    <a:pt x="61621" y="6006"/>
                  </a:cubicBezTo>
                  <a:cubicBezTo>
                    <a:pt x="73833" y="6006"/>
                    <a:pt x="85767" y="11950"/>
                    <a:pt x="92983" y="23567"/>
                  </a:cubicBezTo>
                  <a:cubicBezTo>
                    <a:pt x="100200" y="35185"/>
                    <a:pt x="100200" y="50855"/>
                    <a:pt x="100200" y="61121"/>
                  </a:cubicBezTo>
                  <a:cubicBezTo>
                    <a:pt x="100200" y="70847"/>
                    <a:pt x="100200" y="85436"/>
                    <a:pt x="94094" y="97324"/>
                  </a:cubicBezTo>
                  <a:cubicBezTo>
                    <a:pt x="87988" y="109481"/>
                    <a:pt x="75775" y="117316"/>
                    <a:pt x="61898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BB4FEB8-1499-F2F5-4899-BB4189252A5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63240" y="4051596"/>
              <a:ext cx="89925" cy="190469"/>
            </a:xfrm>
            <a:custGeom>
              <a:avLst/>
              <a:gdLst>
                <a:gd name="connsiteX0" fmla="*/ 39699 w 89925"/>
                <a:gd name="connsiteY0" fmla="*/ 74089 h 190469"/>
                <a:gd name="connsiteX1" fmla="*/ 39699 w 89925"/>
                <a:gd name="connsiteY1" fmla="*/ 42750 h 190469"/>
                <a:gd name="connsiteX2" fmla="*/ 65234 w 89925"/>
                <a:gd name="connsiteY2" fmla="*/ 6006 h 190469"/>
                <a:gd name="connsiteX3" fmla="*/ 74393 w 89925"/>
                <a:gd name="connsiteY3" fmla="*/ 7898 h 190469"/>
                <a:gd name="connsiteX4" fmla="*/ 66066 w 89925"/>
                <a:gd name="connsiteY4" fmla="*/ 19245 h 190469"/>
                <a:gd name="connsiteX5" fmla="*/ 78001 w 89925"/>
                <a:gd name="connsiteY5" fmla="*/ 30862 h 190469"/>
                <a:gd name="connsiteX6" fmla="*/ 90213 w 89925"/>
                <a:gd name="connsiteY6" fmla="*/ 18975 h 190469"/>
                <a:gd name="connsiteX7" fmla="*/ 65234 w 89925"/>
                <a:gd name="connsiteY7" fmla="*/ 63 h 190469"/>
                <a:gd name="connsiteX8" fmla="*/ 22214 w 89925"/>
                <a:gd name="connsiteY8" fmla="*/ 43020 h 190469"/>
                <a:gd name="connsiteX9" fmla="*/ 22214 w 89925"/>
                <a:gd name="connsiteY9" fmla="*/ 74089 h 190469"/>
                <a:gd name="connsiteX10" fmla="*/ 288 w 89925"/>
                <a:gd name="connsiteY10" fmla="*/ 74089 h 190469"/>
                <a:gd name="connsiteX11" fmla="*/ 288 w 89925"/>
                <a:gd name="connsiteY11" fmla="*/ 82464 h 190469"/>
                <a:gd name="connsiteX12" fmla="*/ 22214 w 89925"/>
                <a:gd name="connsiteY12" fmla="*/ 82464 h 190469"/>
                <a:gd name="connsiteX13" fmla="*/ 22214 w 89925"/>
                <a:gd name="connsiteY13" fmla="*/ 169999 h 190469"/>
                <a:gd name="connsiteX14" fmla="*/ 565 w 89925"/>
                <a:gd name="connsiteY14" fmla="*/ 182157 h 190469"/>
                <a:gd name="connsiteX15" fmla="*/ 565 w 89925"/>
                <a:gd name="connsiteY15" fmla="*/ 190532 h 190469"/>
                <a:gd name="connsiteX16" fmla="*/ 32206 w 89925"/>
                <a:gd name="connsiteY16" fmla="*/ 189722 h 190469"/>
                <a:gd name="connsiteX17" fmla="*/ 67454 w 89925"/>
                <a:gd name="connsiteY17" fmla="*/ 190532 h 190469"/>
                <a:gd name="connsiteX18" fmla="*/ 67454 w 89925"/>
                <a:gd name="connsiteY18" fmla="*/ 182157 h 190469"/>
                <a:gd name="connsiteX19" fmla="*/ 61626 w 89925"/>
                <a:gd name="connsiteY19" fmla="*/ 182157 h 190469"/>
                <a:gd name="connsiteX20" fmla="*/ 40532 w 89925"/>
                <a:gd name="connsiteY20" fmla="*/ 169459 h 190469"/>
                <a:gd name="connsiteX21" fmla="*/ 40532 w 89925"/>
                <a:gd name="connsiteY21" fmla="*/ 82464 h 190469"/>
                <a:gd name="connsiteX22" fmla="*/ 72172 w 89925"/>
                <a:gd name="connsiteY22" fmla="*/ 82464 h 190469"/>
                <a:gd name="connsiteX23" fmla="*/ 72172 w 89925"/>
                <a:gd name="connsiteY23" fmla="*/ 74089 h 190469"/>
                <a:gd name="connsiteX24" fmla="*/ 39699 w 89925"/>
                <a:gd name="connsiteY24" fmla="*/ 74089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699" y="74089"/>
                  </a:moveTo>
                  <a:lnTo>
                    <a:pt x="39699" y="42750"/>
                  </a:lnTo>
                  <a:cubicBezTo>
                    <a:pt x="39699" y="18975"/>
                    <a:pt x="53022" y="6006"/>
                    <a:pt x="65234" y="6006"/>
                  </a:cubicBezTo>
                  <a:cubicBezTo>
                    <a:pt x="66066" y="6006"/>
                    <a:pt x="70230" y="6006"/>
                    <a:pt x="74393" y="7898"/>
                  </a:cubicBezTo>
                  <a:cubicBezTo>
                    <a:pt x="71062" y="8978"/>
                    <a:pt x="66066" y="12491"/>
                    <a:pt x="66066" y="19245"/>
                  </a:cubicBezTo>
                  <a:cubicBezTo>
                    <a:pt x="66066" y="25459"/>
                    <a:pt x="70507" y="30862"/>
                    <a:pt x="78001" y="30862"/>
                  </a:cubicBezTo>
                  <a:cubicBezTo>
                    <a:pt x="86050" y="30862"/>
                    <a:pt x="90213" y="25459"/>
                    <a:pt x="90213" y="18975"/>
                  </a:cubicBezTo>
                  <a:cubicBezTo>
                    <a:pt x="90213" y="8978"/>
                    <a:pt x="79944" y="63"/>
                    <a:pt x="65234" y="63"/>
                  </a:cubicBezTo>
                  <a:cubicBezTo>
                    <a:pt x="45805" y="63"/>
                    <a:pt x="22214" y="14382"/>
                    <a:pt x="22214" y="43020"/>
                  </a:cubicBezTo>
                  <a:lnTo>
                    <a:pt x="22214" y="74089"/>
                  </a:lnTo>
                  <a:lnTo>
                    <a:pt x="288" y="74089"/>
                  </a:lnTo>
                  <a:lnTo>
                    <a:pt x="288" y="82464"/>
                  </a:lnTo>
                  <a:lnTo>
                    <a:pt x="22214" y="82464"/>
                  </a:lnTo>
                  <a:lnTo>
                    <a:pt x="22214" y="169999"/>
                  </a:lnTo>
                  <a:cubicBezTo>
                    <a:pt x="22214" y="182157"/>
                    <a:pt x="19161" y="182157"/>
                    <a:pt x="565" y="182157"/>
                  </a:cubicBezTo>
                  <a:lnTo>
                    <a:pt x="565" y="190532"/>
                  </a:lnTo>
                  <a:cubicBezTo>
                    <a:pt x="11390" y="190262"/>
                    <a:pt x="24434" y="189722"/>
                    <a:pt x="32206" y="189722"/>
                  </a:cubicBezTo>
                  <a:cubicBezTo>
                    <a:pt x="43307" y="189722"/>
                    <a:pt x="56352" y="189722"/>
                    <a:pt x="67454" y="190532"/>
                  </a:cubicBezTo>
                  <a:lnTo>
                    <a:pt x="67454" y="182157"/>
                  </a:lnTo>
                  <a:lnTo>
                    <a:pt x="61626" y="182157"/>
                  </a:lnTo>
                  <a:cubicBezTo>
                    <a:pt x="41087" y="182157"/>
                    <a:pt x="40532" y="179185"/>
                    <a:pt x="40532" y="169459"/>
                  </a:cubicBezTo>
                  <a:lnTo>
                    <a:pt x="40532" y="82464"/>
                  </a:lnTo>
                  <a:lnTo>
                    <a:pt x="72172" y="82464"/>
                  </a:lnTo>
                  <a:lnTo>
                    <a:pt x="72172" y="74089"/>
                  </a:lnTo>
                  <a:lnTo>
                    <a:pt x="39699" y="7408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560034E-2094-BAC4-A778-78FEB0C28DE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91459" y="4121030"/>
              <a:ext cx="107410" cy="124007"/>
            </a:xfrm>
            <a:custGeom>
              <a:avLst/>
              <a:gdLst>
                <a:gd name="connsiteX0" fmla="*/ 23610 w 107410"/>
                <a:gd name="connsiteY0" fmla="*/ 53016 h 124007"/>
                <a:gd name="connsiteX1" fmla="*/ 58026 w 107410"/>
                <a:gd name="connsiteY1" fmla="*/ 6006 h 124007"/>
                <a:gd name="connsiteX2" fmla="*/ 89388 w 107410"/>
                <a:gd name="connsiteY2" fmla="*/ 53016 h 124007"/>
                <a:gd name="connsiteX3" fmla="*/ 23610 w 107410"/>
                <a:gd name="connsiteY3" fmla="*/ 53016 h 124007"/>
                <a:gd name="connsiteX4" fmla="*/ 23332 w 107410"/>
                <a:gd name="connsiteY4" fmla="*/ 58689 h 124007"/>
                <a:gd name="connsiteX5" fmla="*/ 100768 w 107410"/>
                <a:gd name="connsiteY5" fmla="*/ 58689 h 124007"/>
                <a:gd name="connsiteX6" fmla="*/ 107707 w 107410"/>
                <a:gd name="connsiteY6" fmla="*/ 53016 h 124007"/>
                <a:gd name="connsiteX7" fmla="*/ 58026 w 107410"/>
                <a:gd name="connsiteY7" fmla="*/ 63 h 124007"/>
                <a:gd name="connsiteX8" fmla="*/ 296 w 107410"/>
                <a:gd name="connsiteY8" fmla="*/ 61661 h 124007"/>
                <a:gd name="connsiteX9" fmla="*/ 61356 w 107410"/>
                <a:gd name="connsiteY9" fmla="*/ 124070 h 124007"/>
                <a:gd name="connsiteX10" fmla="*/ 107707 w 107410"/>
                <a:gd name="connsiteY10" fmla="*/ 88948 h 124007"/>
                <a:gd name="connsiteX11" fmla="*/ 104098 w 107410"/>
                <a:gd name="connsiteY11" fmla="*/ 85706 h 124007"/>
                <a:gd name="connsiteX12" fmla="*/ 100490 w 107410"/>
                <a:gd name="connsiteY12" fmla="*/ 89489 h 124007"/>
                <a:gd name="connsiteX13" fmla="*/ 63022 w 107410"/>
                <a:gd name="connsiteY13" fmla="*/ 117316 h 124007"/>
                <a:gd name="connsiteX14" fmla="*/ 31659 w 107410"/>
                <a:gd name="connsiteY14" fmla="*/ 99215 h 124007"/>
                <a:gd name="connsiteX15" fmla="*/ 23332 w 107410"/>
                <a:gd name="connsiteY15" fmla="*/ 58689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610" y="53016"/>
                  </a:moveTo>
                  <a:cubicBezTo>
                    <a:pt x="25275" y="12761"/>
                    <a:pt x="48589" y="6006"/>
                    <a:pt x="58026" y="6006"/>
                  </a:cubicBezTo>
                  <a:cubicBezTo>
                    <a:pt x="86613" y="6006"/>
                    <a:pt x="89388" y="42479"/>
                    <a:pt x="89388" y="53016"/>
                  </a:cubicBezTo>
                  <a:lnTo>
                    <a:pt x="23610" y="53016"/>
                  </a:lnTo>
                  <a:close/>
                  <a:moveTo>
                    <a:pt x="23332" y="58689"/>
                  </a:moveTo>
                  <a:lnTo>
                    <a:pt x="100768" y="58689"/>
                  </a:lnTo>
                  <a:cubicBezTo>
                    <a:pt x="106874" y="58689"/>
                    <a:pt x="107707" y="58689"/>
                    <a:pt x="107707" y="53016"/>
                  </a:cubicBezTo>
                  <a:cubicBezTo>
                    <a:pt x="107707" y="26269"/>
                    <a:pt x="92719" y="63"/>
                    <a:pt x="58026" y="63"/>
                  </a:cubicBezTo>
                  <a:cubicBezTo>
                    <a:pt x="25830" y="63"/>
                    <a:pt x="296" y="27890"/>
                    <a:pt x="296" y="61661"/>
                  </a:cubicBezTo>
                  <a:cubicBezTo>
                    <a:pt x="296" y="97864"/>
                    <a:pt x="29438" y="124070"/>
                    <a:pt x="61356" y="124070"/>
                  </a:cubicBezTo>
                  <a:cubicBezTo>
                    <a:pt x="95217" y="124070"/>
                    <a:pt x="107707" y="94082"/>
                    <a:pt x="107707" y="88948"/>
                  </a:cubicBezTo>
                  <a:cubicBezTo>
                    <a:pt x="107707" y="86247"/>
                    <a:pt x="105486" y="85706"/>
                    <a:pt x="104098" y="85706"/>
                  </a:cubicBezTo>
                  <a:cubicBezTo>
                    <a:pt x="101601" y="85706"/>
                    <a:pt x="101045" y="87327"/>
                    <a:pt x="100490" y="89489"/>
                  </a:cubicBezTo>
                  <a:cubicBezTo>
                    <a:pt x="90776" y="117316"/>
                    <a:pt x="65797" y="117316"/>
                    <a:pt x="63022" y="117316"/>
                  </a:cubicBezTo>
                  <a:cubicBezTo>
                    <a:pt x="49144" y="117316"/>
                    <a:pt x="38042" y="109211"/>
                    <a:pt x="31659" y="99215"/>
                  </a:cubicBezTo>
                  <a:cubicBezTo>
                    <a:pt x="23332" y="86247"/>
                    <a:pt x="23332" y="68416"/>
                    <a:pt x="23332" y="5868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7276AAA-0EE2-E1BB-1C6D-80AC717C6C3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918699" y="4121030"/>
              <a:ext cx="125173" cy="124007"/>
            </a:xfrm>
            <a:custGeom>
              <a:avLst/>
              <a:gdLst>
                <a:gd name="connsiteX0" fmla="*/ 81067 w 125173"/>
                <a:gd name="connsiteY0" fmla="*/ 100566 h 124007"/>
                <a:gd name="connsiteX1" fmla="*/ 102715 w 125173"/>
                <a:gd name="connsiteY1" fmla="*/ 122720 h 124007"/>
                <a:gd name="connsiteX2" fmla="*/ 125474 w 125173"/>
                <a:gd name="connsiteY2" fmla="*/ 97054 h 124007"/>
                <a:gd name="connsiteX3" fmla="*/ 125474 w 125173"/>
                <a:gd name="connsiteY3" fmla="*/ 81924 h 124007"/>
                <a:gd name="connsiteX4" fmla="*/ 118535 w 125173"/>
                <a:gd name="connsiteY4" fmla="*/ 81924 h 124007"/>
                <a:gd name="connsiteX5" fmla="*/ 118535 w 125173"/>
                <a:gd name="connsiteY5" fmla="*/ 97054 h 124007"/>
                <a:gd name="connsiteX6" fmla="*/ 108544 w 125173"/>
                <a:gd name="connsiteY6" fmla="*/ 114344 h 124007"/>
                <a:gd name="connsiteX7" fmla="*/ 98274 w 125173"/>
                <a:gd name="connsiteY7" fmla="*/ 100836 h 124007"/>
                <a:gd name="connsiteX8" fmla="*/ 98274 w 125173"/>
                <a:gd name="connsiteY8" fmla="*/ 46802 h 124007"/>
                <a:gd name="connsiteX9" fmla="*/ 88283 w 125173"/>
                <a:gd name="connsiteY9" fmla="*/ 14922 h 124007"/>
                <a:gd name="connsiteX10" fmla="*/ 50259 w 125173"/>
                <a:gd name="connsiteY10" fmla="*/ 63 h 124007"/>
                <a:gd name="connsiteX11" fmla="*/ 8349 w 125173"/>
                <a:gd name="connsiteY11" fmla="*/ 30592 h 124007"/>
                <a:gd name="connsiteX12" fmla="*/ 21116 w 125173"/>
                <a:gd name="connsiteY12" fmla="*/ 43290 h 124007"/>
                <a:gd name="connsiteX13" fmla="*/ 33884 w 125173"/>
                <a:gd name="connsiteY13" fmla="*/ 30862 h 124007"/>
                <a:gd name="connsiteX14" fmla="*/ 19729 w 125173"/>
                <a:gd name="connsiteY14" fmla="*/ 18434 h 124007"/>
                <a:gd name="connsiteX15" fmla="*/ 49704 w 125173"/>
                <a:gd name="connsiteY15" fmla="*/ 6006 h 124007"/>
                <a:gd name="connsiteX16" fmla="*/ 79124 w 125173"/>
                <a:gd name="connsiteY16" fmla="*/ 40588 h 124007"/>
                <a:gd name="connsiteX17" fmla="*/ 79124 w 125173"/>
                <a:gd name="connsiteY17" fmla="*/ 50584 h 124007"/>
                <a:gd name="connsiteX18" fmla="*/ 28055 w 125173"/>
                <a:gd name="connsiteY18" fmla="*/ 60311 h 124007"/>
                <a:gd name="connsiteX19" fmla="*/ 300 w 125173"/>
                <a:gd name="connsiteY19" fmla="*/ 95433 h 124007"/>
                <a:gd name="connsiteX20" fmla="*/ 44708 w 125173"/>
                <a:gd name="connsiteY20" fmla="*/ 124070 h 124007"/>
                <a:gd name="connsiteX21" fmla="*/ 81067 w 125173"/>
                <a:gd name="connsiteY21" fmla="*/ 100566 h 124007"/>
                <a:gd name="connsiteX22" fmla="*/ 79124 w 125173"/>
                <a:gd name="connsiteY22" fmla="*/ 56258 h 124007"/>
                <a:gd name="connsiteX23" fmla="*/ 79124 w 125173"/>
                <a:gd name="connsiteY23" fmla="*/ 83275 h 124007"/>
                <a:gd name="connsiteX24" fmla="*/ 46651 w 125173"/>
                <a:gd name="connsiteY24" fmla="*/ 118127 h 124007"/>
                <a:gd name="connsiteX25" fmla="*/ 21671 w 125173"/>
                <a:gd name="connsiteY25" fmla="*/ 95162 h 124007"/>
                <a:gd name="connsiteX26" fmla="*/ 79124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67" y="100566"/>
                  </a:moveTo>
                  <a:cubicBezTo>
                    <a:pt x="82177" y="111372"/>
                    <a:pt x="89670" y="122720"/>
                    <a:pt x="102715" y="122720"/>
                  </a:cubicBezTo>
                  <a:cubicBezTo>
                    <a:pt x="108544" y="122720"/>
                    <a:pt x="125474" y="118937"/>
                    <a:pt x="125474" y="97054"/>
                  </a:cubicBezTo>
                  <a:lnTo>
                    <a:pt x="125474" y="81924"/>
                  </a:lnTo>
                  <a:lnTo>
                    <a:pt x="118535" y="81924"/>
                  </a:lnTo>
                  <a:lnTo>
                    <a:pt x="118535" y="97054"/>
                  </a:lnTo>
                  <a:cubicBezTo>
                    <a:pt x="118535" y="112723"/>
                    <a:pt x="111597" y="114344"/>
                    <a:pt x="108544" y="114344"/>
                  </a:cubicBezTo>
                  <a:cubicBezTo>
                    <a:pt x="99385" y="114344"/>
                    <a:pt x="98274" y="102187"/>
                    <a:pt x="98274" y="100836"/>
                  </a:cubicBezTo>
                  <a:lnTo>
                    <a:pt x="98274" y="46802"/>
                  </a:lnTo>
                  <a:cubicBezTo>
                    <a:pt x="98274" y="35455"/>
                    <a:pt x="98274" y="24918"/>
                    <a:pt x="88283" y="14922"/>
                  </a:cubicBezTo>
                  <a:cubicBezTo>
                    <a:pt x="77458" y="4385"/>
                    <a:pt x="63581" y="63"/>
                    <a:pt x="50259" y="63"/>
                  </a:cubicBezTo>
                  <a:cubicBezTo>
                    <a:pt x="27500" y="63"/>
                    <a:pt x="8349" y="12761"/>
                    <a:pt x="8349" y="30592"/>
                  </a:cubicBezTo>
                  <a:cubicBezTo>
                    <a:pt x="8349" y="38697"/>
                    <a:pt x="13900" y="43290"/>
                    <a:pt x="21116" y="43290"/>
                  </a:cubicBezTo>
                  <a:cubicBezTo>
                    <a:pt x="28888" y="43290"/>
                    <a:pt x="33884" y="37886"/>
                    <a:pt x="33884" y="30862"/>
                  </a:cubicBezTo>
                  <a:cubicBezTo>
                    <a:pt x="33884" y="27620"/>
                    <a:pt x="32496" y="18704"/>
                    <a:pt x="19729" y="18434"/>
                  </a:cubicBezTo>
                  <a:cubicBezTo>
                    <a:pt x="27222" y="8978"/>
                    <a:pt x="40822" y="6006"/>
                    <a:pt x="49704" y="6006"/>
                  </a:cubicBezTo>
                  <a:cubicBezTo>
                    <a:pt x="63303" y="6006"/>
                    <a:pt x="79124" y="16543"/>
                    <a:pt x="79124" y="40588"/>
                  </a:cubicBezTo>
                  <a:lnTo>
                    <a:pt x="79124" y="50584"/>
                  </a:lnTo>
                  <a:cubicBezTo>
                    <a:pt x="64969" y="51395"/>
                    <a:pt x="45540" y="52205"/>
                    <a:pt x="28055" y="60311"/>
                  </a:cubicBezTo>
                  <a:cubicBezTo>
                    <a:pt x="7239" y="69496"/>
                    <a:pt x="300" y="83545"/>
                    <a:pt x="300" y="95433"/>
                  </a:cubicBezTo>
                  <a:cubicBezTo>
                    <a:pt x="300" y="117316"/>
                    <a:pt x="27222" y="124070"/>
                    <a:pt x="44708" y="124070"/>
                  </a:cubicBezTo>
                  <a:cubicBezTo>
                    <a:pt x="63026" y="124070"/>
                    <a:pt x="75793" y="113264"/>
                    <a:pt x="81067" y="100566"/>
                  </a:cubicBezTo>
                  <a:close/>
                  <a:moveTo>
                    <a:pt x="79124" y="56258"/>
                  </a:moveTo>
                  <a:lnTo>
                    <a:pt x="79124" y="83275"/>
                  </a:lnTo>
                  <a:cubicBezTo>
                    <a:pt x="79124" y="108941"/>
                    <a:pt x="59140" y="118127"/>
                    <a:pt x="46651" y="118127"/>
                  </a:cubicBezTo>
                  <a:cubicBezTo>
                    <a:pt x="33051" y="118127"/>
                    <a:pt x="21671" y="108671"/>
                    <a:pt x="21671" y="95162"/>
                  </a:cubicBezTo>
                  <a:cubicBezTo>
                    <a:pt x="21671" y="80303"/>
                    <a:pt x="33328" y="57879"/>
                    <a:pt x="79124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A4C574F-0C91-6BCC-975E-CA650EDABA3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055253" y="4121030"/>
              <a:ext cx="105745" cy="124007"/>
            </a:xfrm>
            <a:custGeom>
              <a:avLst/>
              <a:gdLst>
                <a:gd name="connsiteX0" fmla="*/ 23342 w 105745"/>
                <a:gd name="connsiteY0" fmla="*/ 62202 h 124007"/>
                <a:gd name="connsiteX1" fmla="*/ 60811 w 105745"/>
                <a:gd name="connsiteY1" fmla="*/ 6817 h 124007"/>
                <a:gd name="connsiteX2" fmla="*/ 90508 w 105745"/>
                <a:gd name="connsiteY2" fmla="*/ 16813 h 124007"/>
                <a:gd name="connsiteX3" fmla="*/ 77463 w 105745"/>
                <a:gd name="connsiteY3" fmla="*/ 29241 h 124007"/>
                <a:gd name="connsiteX4" fmla="*/ 90231 w 105745"/>
                <a:gd name="connsiteY4" fmla="*/ 41669 h 124007"/>
                <a:gd name="connsiteX5" fmla="*/ 102998 w 105745"/>
                <a:gd name="connsiteY5" fmla="*/ 28971 h 124007"/>
                <a:gd name="connsiteX6" fmla="*/ 60533 w 105745"/>
                <a:gd name="connsiteY6" fmla="*/ 63 h 124007"/>
                <a:gd name="connsiteX7" fmla="*/ 305 w 105745"/>
                <a:gd name="connsiteY7" fmla="*/ 62742 h 124007"/>
                <a:gd name="connsiteX8" fmla="*/ 59978 w 105745"/>
                <a:gd name="connsiteY8" fmla="*/ 124070 h 124007"/>
                <a:gd name="connsiteX9" fmla="*/ 106051 w 105745"/>
                <a:gd name="connsiteY9" fmla="*/ 88948 h 124007"/>
                <a:gd name="connsiteX10" fmla="*/ 102443 w 105745"/>
                <a:gd name="connsiteY10" fmla="*/ 86247 h 124007"/>
                <a:gd name="connsiteX11" fmla="*/ 98834 w 105745"/>
                <a:gd name="connsiteY11" fmla="*/ 88948 h 124007"/>
                <a:gd name="connsiteX12" fmla="*/ 62476 w 105745"/>
                <a:gd name="connsiteY12" fmla="*/ 117316 h 124007"/>
                <a:gd name="connsiteX13" fmla="*/ 23342 w 105745"/>
                <a:gd name="connsiteY13" fmla="*/ 6220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342" y="62202"/>
                  </a:moveTo>
                  <a:cubicBezTo>
                    <a:pt x="23342" y="18164"/>
                    <a:pt x="46101" y="6817"/>
                    <a:pt x="60811" y="6817"/>
                  </a:cubicBezTo>
                  <a:cubicBezTo>
                    <a:pt x="63308" y="6817"/>
                    <a:pt x="80794" y="7087"/>
                    <a:pt x="90508" y="16813"/>
                  </a:cubicBezTo>
                  <a:cubicBezTo>
                    <a:pt x="79129" y="17624"/>
                    <a:pt x="77463" y="25729"/>
                    <a:pt x="77463" y="29241"/>
                  </a:cubicBezTo>
                  <a:cubicBezTo>
                    <a:pt x="77463" y="36265"/>
                    <a:pt x="82459" y="41669"/>
                    <a:pt x="90231" y="41669"/>
                  </a:cubicBezTo>
                  <a:cubicBezTo>
                    <a:pt x="97447" y="41669"/>
                    <a:pt x="102998" y="37076"/>
                    <a:pt x="102998" y="28971"/>
                  </a:cubicBezTo>
                  <a:cubicBezTo>
                    <a:pt x="102998" y="10599"/>
                    <a:pt x="81904" y="63"/>
                    <a:pt x="60533" y="63"/>
                  </a:cubicBezTo>
                  <a:cubicBezTo>
                    <a:pt x="25840" y="63"/>
                    <a:pt x="305" y="29241"/>
                    <a:pt x="305" y="62742"/>
                  </a:cubicBezTo>
                  <a:cubicBezTo>
                    <a:pt x="305" y="97324"/>
                    <a:pt x="27782" y="124070"/>
                    <a:pt x="59978" y="124070"/>
                  </a:cubicBezTo>
                  <a:cubicBezTo>
                    <a:pt x="97169" y="124070"/>
                    <a:pt x="106051" y="91650"/>
                    <a:pt x="106051" y="88948"/>
                  </a:cubicBezTo>
                  <a:cubicBezTo>
                    <a:pt x="106051" y="86247"/>
                    <a:pt x="103275" y="86247"/>
                    <a:pt x="102443" y="86247"/>
                  </a:cubicBezTo>
                  <a:cubicBezTo>
                    <a:pt x="99945" y="86247"/>
                    <a:pt x="99390" y="87327"/>
                    <a:pt x="98834" y="88948"/>
                  </a:cubicBezTo>
                  <a:cubicBezTo>
                    <a:pt x="90786" y="114074"/>
                    <a:pt x="72745" y="117316"/>
                    <a:pt x="62476" y="117316"/>
                  </a:cubicBezTo>
                  <a:cubicBezTo>
                    <a:pt x="47766" y="117316"/>
                    <a:pt x="23342" y="105699"/>
                    <a:pt x="23342" y="622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E13E15-AA67-9CDF-39A5-7E254717BC8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170342" y="4054568"/>
              <a:ext cx="139606" cy="187497"/>
            </a:xfrm>
            <a:custGeom>
              <a:avLst/>
              <a:gdLst>
                <a:gd name="connsiteX0" fmla="*/ 21958 w 139606"/>
                <a:gd name="connsiteY0" fmla="*/ 167027 h 187497"/>
                <a:gd name="connsiteX1" fmla="*/ 309 w 139606"/>
                <a:gd name="connsiteY1" fmla="*/ 179185 h 187497"/>
                <a:gd name="connsiteX2" fmla="*/ 309 w 139606"/>
                <a:gd name="connsiteY2" fmla="*/ 187560 h 187497"/>
                <a:gd name="connsiteX3" fmla="*/ 31672 w 139606"/>
                <a:gd name="connsiteY3" fmla="*/ 186750 h 187497"/>
                <a:gd name="connsiteX4" fmla="*/ 62758 w 139606"/>
                <a:gd name="connsiteY4" fmla="*/ 187560 h 187497"/>
                <a:gd name="connsiteX5" fmla="*/ 62758 w 139606"/>
                <a:gd name="connsiteY5" fmla="*/ 179185 h 187497"/>
                <a:gd name="connsiteX6" fmla="*/ 41109 w 139606"/>
                <a:gd name="connsiteY6" fmla="*/ 167027 h 187497"/>
                <a:gd name="connsiteX7" fmla="*/ 41109 w 139606"/>
                <a:gd name="connsiteY7" fmla="*/ 117316 h 187497"/>
                <a:gd name="connsiteX8" fmla="*/ 78578 w 139606"/>
                <a:gd name="connsiteY8" fmla="*/ 74089 h 187497"/>
                <a:gd name="connsiteX9" fmla="*/ 99116 w 139606"/>
                <a:gd name="connsiteY9" fmla="*/ 104078 h 187497"/>
                <a:gd name="connsiteX10" fmla="*/ 99116 w 139606"/>
                <a:gd name="connsiteY10" fmla="*/ 167027 h 187497"/>
                <a:gd name="connsiteX11" fmla="*/ 77468 w 139606"/>
                <a:gd name="connsiteY11" fmla="*/ 179185 h 187497"/>
                <a:gd name="connsiteX12" fmla="*/ 77468 w 139606"/>
                <a:gd name="connsiteY12" fmla="*/ 187560 h 187497"/>
                <a:gd name="connsiteX13" fmla="*/ 108830 w 139606"/>
                <a:gd name="connsiteY13" fmla="*/ 186750 h 187497"/>
                <a:gd name="connsiteX14" fmla="*/ 139916 w 139606"/>
                <a:gd name="connsiteY14" fmla="*/ 187560 h 187497"/>
                <a:gd name="connsiteX15" fmla="*/ 139916 w 139606"/>
                <a:gd name="connsiteY15" fmla="*/ 179185 h 187497"/>
                <a:gd name="connsiteX16" fmla="*/ 118267 w 139606"/>
                <a:gd name="connsiteY16" fmla="*/ 171080 h 187497"/>
                <a:gd name="connsiteX17" fmla="*/ 118267 w 139606"/>
                <a:gd name="connsiteY17" fmla="*/ 119478 h 187497"/>
                <a:gd name="connsiteX18" fmla="*/ 109663 w 139606"/>
                <a:gd name="connsiteY18" fmla="*/ 78142 h 187497"/>
                <a:gd name="connsiteX19" fmla="*/ 80521 w 139606"/>
                <a:gd name="connsiteY19" fmla="*/ 68145 h 187497"/>
                <a:gd name="connsiteX20" fmla="*/ 40276 w 139606"/>
                <a:gd name="connsiteY20" fmla="*/ 94622 h 187497"/>
                <a:gd name="connsiteX21" fmla="*/ 40276 w 139606"/>
                <a:gd name="connsiteY21" fmla="*/ 63 h 187497"/>
                <a:gd name="connsiteX22" fmla="*/ 309 w 139606"/>
                <a:gd name="connsiteY22" fmla="*/ 3035 h 187497"/>
                <a:gd name="connsiteX23" fmla="*/ 309 w 139606"/>
                <a:gd name="connsiteY23" fmla="*/ 11410 h 187497"/>
                <a:gd name="connsiteX24" fmla="*/ 21958 w 139606"/>
                <a:gd name="connsiteY24" fmla="*/ 26539 h 187497"/>
                <a:gd name="connsiteX25" fmla="*/ 21958 w 139606"/>
                <a:gd name="connsiteY25" fmla="*/ 16702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958" y="167027"/>
                  </a:moveTo>
                  <a:cubicBezTo>
                    <a:pt x="21958" y="179185"/>
                    <a:pt x="18905" y="179185"/>
                    <a:pt x="309" y="179185"/>
                  </a:cubicBezTo>
                  <a:lnTo>
                    <a:pt x="309" y="187560"/>
                  </a:lnTo>
                  <a:cubicBezTo>
                    <a:pt x="10024" y="187290"/>
                    <a:pt x="24179" y="186750"/>
                    <a:pt x="31672" y="186750"/>
                  </a:cubicBezTo>
                  <a:cubicBezTo>
                    <a:pt x="38889" y="186750"/>
                    <a:pt x="53321" y="187290"/>
                    <a:pt x="62758" y="187560"/>
                  </a:cubicBezTo>
                  <a:lnTo>
                    <a:pt x="62758" y="179185"/>
                  </a:lnTo>
                  <a:cubicBezTo>
                    <a:pt x="44162" y="179185"/>
                    <a:pt x="41109" y="179185"/>
                    <a:pt x="41109" y="167027"/>
                  </a:cubicBezTo>
                  <a:lnTo>
                    <a:pt x="41109" y="117316"/>
                  </a:lnTo>
                  <a:cubicBezTo>
                    <a:pt x="41109" y="89219"/>
                    <a:pt x="60815" y="74089"/>
                    <a:pt x="78578" y="74089"/>
                  </a:cubicBezTo>
                  <a:cubicBezTo>
                    <a:pt x="96063" y="74089"/>
                    <a:pt x="99116" y="88678"/>
                    <a:pt x="99116" y="104078"/>
                  </a:cubicBezTo>
                  <a:lnTo>
                    <a:pt x="99116" y="167027"/>
                  </a:lnTo>
                  <a:cubicBezTo>
                    <a:pt x="99116" y="179185"/>
                    <a:pt x="96063" y="179185"/>
                    <a:pt x="77468" y="179185"/>
                  </a:cubicBezTo>
                  <a:lnTo>
                    <a:pt x="77468" y="187560"/>
                  </a:lnTo>
                  <a:cubicBezTo>
                    <a:pt x="87182" y="187290"/>
                    <a:pt x="101337" y="186750"/>
                    <a:pt x="108830" y="186750"/>
                  </a:cubicBezTo>
                  <a:cubicBezTo>
                    <a:pt x="116047" y="186750"/>
                    <a:pt x="130479" y="187290"/>
                    <a:pt x="139916" y="187560"/>
                  </a:cubicBezTo>
                  <a:lnTo>
                    <a:pt x="139916" y="179185"/>
                  </a:lnTo>
                  <a:cubicBezTo>
                    <a:pt x="125483" y="179185"/>
                    <a:pt x="118545" y="179185"/>
                    <a:pt x="118267" y="171080"/>
                  </a:cubicBezTo>
                  <a:lnTo>
                    <a:pt x="118267" y="119478"/>
                  </a:lnTo>
                  <a:cubicBezTo>
                    <a:pt x="118267" y="96243"/>
                    <a:pt x="118267" y="87868"/>
                    <a:pt x="109663" y="78142"/>
                  </a:cubicBezTo>
                  <a:cubicBezTo>
                    <a:pt x="105777" y="73549"/>
                    <a:pt x="96618" y="68145"/>
                    <a:pt x="80521" y="68145"/>
                  </a:cubicBezTo>
                  <a:cubicBezTo>
                    <a:pt x="57207" y="68145"/>
                    <a:pt x="44995" y="84356"/>
                    <a:pt x="40276" y="94622"/>
                  </a:cubicBezTo>
                  <a:lnTo>
                    <a:pt x="40276" y="63"/>
                  </a:lnTo>
                  <a:lnTo>
                    <a:pt x="309" y="3035"/>
                  </a:lnTo>
                  <a:lnTo>
                    <a:pt x="309" y="11410"/>
                  </a:lnTo>
                  <a:cubicBezTo>
                    <a:pt x="19738" y="11410"/>
                    <a:pt x="21958" y="13301"/>
                    <a:pt x="21958" y="26539"/>
                  </a:cubicBezTo>
                  <a:lnTo>
                    <a:pt x="21958" y="16702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5320807-B5E5-E01D-4271-190B46CDD5B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468225" y="4122651"/>
              <a:ext cx="93255" cy="119414"/>
            </a:xfrm>
            <a:custGeom>
              <a:avLst/>
              <a:gdLst>
                <a:gd name="connsiteX0" fmla="*/ 38899 w 93255"/>
                <a:gd name="connsiteY0" fmla="*/ 29781 h 119414"/>
                <a:gd name="connsiteX1" fmla="*/ 38899 w 93255"/>
                <a:gd name="connsiteY1" fmla="*/ 63 h 119414"/>
                <a:gd name="connsiteX2" fmla="*/ 320 w 93255"/>
                <a:gd name="connsiteY2" fmla="*/ 3035 h 119414"/>
                <a:gd name="connsiteX3" fmla="*/ 320 w 93255"/>
                <a:gd name="connsiteY3" fmla="*/ 11410 h 119414"/>
                <a:gd name="connsiteX4" fmla="*/ 21969 w 93255"/>
                <a:gd name="connsiteY4" fmla="*/ 26539 h 119414"/>
                <a:gd name="connsiteX5" fmla="*/ 21969 w 93255"/>
                <a:gd name="connsiteY5" fmla="*/ 98945 h 119414"/>
                <a:gd name="connsiteX6" fmla="*/ 320 w 93255"/>
                <a:gd name="connsiteY6" fmla="*/ 111102 h 119414"/>
                <a:gd name="connsiteX7" fmla="*/ 320 w 93255"/>
                <a:gd name="connsiteY7" fmla="*/ 119478 h 119414"/>
                <a:gd name="connsiteX8" fmla="*/ 31961 w 93255"/>
                <a:gd name="connsiteY8" fmla="*/ 118667 h 119414"/>
                <a:gd name="connsiteX9" fmla="*/ 67209 w 93255"/>
                <a:gd name="connsiteY9" fmla="*/ 119478 h 119414"/>
                <a:gd name="connsiteX10" fmla="*/ 67209 w 93255"/>
                <a:gd name="connsiteY10" fmla="*/ 111102 h 119414"/>
                <a:gd name="connsiteX11" fmla="*/ 61381 w 93255"/>
                <a:gd name="connsiteY11" fmla="*/ 111102 h 119414"/>
                <a:gd name="connsiteX12" fmla="*/ 40287 w 93255"/>
                <a:gd name="connsiteY12" fmla="*/ 98404 h 119414"/>
                <a:gd name="connsiteX13" fmla="*/ 40287 w 93255"/>
                <a:gd name="connsiteY13" fmla="*/ 56798 h 119414"/>
                <a:gd name="connsiteX14" fmla="*/ 73038 w 93255"/>
                <a:gd name="connsiteY14" fmla="*/ 6006 h 119414"/>
                <a:gd name="connsiteX15" fmla="*/ 76091 w 93255"/>
                <a:gd name="connsiteY15" fmla="*/ 6277 h 119414"/>
                <a:gd name="connsiteX16" fmla="*/ 69707 w 93255"/>
                <a:gd name="connsiteY16" fmla="*/ 16813 h 119414"/>
                <a:gd name="connsiteX17" fmla="*/ 81641 w 93255"/>
                <a:gd name="connsiteY17" fmla="*/ 28431 h 119414"/>
                <a:gd name="connsiteX18" fmla="*/ 93576 w 93255"/>
                <a:gd name="connsiteY18" fmla="*/ 16543 h 119414"/>
                <a:gd name="connsiteX19" fmla="*/ 73038 w 93255"/>
                <a:gd name="connsiteY19" fmla="*/ 63 h 119414"/>
                <a:gd name="connsiteX20" fmla="*/ 38899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899" y="29781"/>
                  </a:moveTo>
                  <a:lnTo>
                    <a:pt x="38899" y="63"/>
                  </a:lnTo>
                  <a:lnTo>
                    <a:pt x="320" y="3035"/>
                  </a:lnTo>
                  <a:lnTo>
                    <a:pt x="320" y="11410"/>
                  </a:lnTo>
                  <a:cubicBezTo>
                    <a:pt x="19748" y="11410"/>
                    <a:pt x="21969" y="13301"/>
                    <a:pt x="21969" y="26539"/>
                  </a:cubicBezTo>
                  <a:lnTo>
                    <a:pt x="21969" y="98945"/>
                  </a:lnTo>
                  <a:cubicBezTo>
                    <a:pt x="21969" y="111102"/>
                    <a:pt x="18916" y="111102"/>
                    <a:pt x="320" y="111102"/>
                  </a:cubicBezTo>
                  <a:lnTo>
                    <a:pt x="320" y="119478"/>
                  </a:lnTo>
                  <a:cubicBezTo>
                    <a:pt x="11145" y="119207"/>
                    <a:pt x="24189" y="118667"/>
                    <a:pt x="31961" y="118667"/>
                  </a:cubicBezTo>
                  <a:cubicBezTo>
                    <a:pt x="43062" y="118667"/>
                    <a:pt x="56107" y="118667"/>
                    <a:pt x="67209" y="119478"/>
                  </a:cubicBezTo>
                  <a:lnTo>
                    <a:pt x="67209" y="111102"/>
                  </a:lnTo>
                  <a:lnTo>
                    <a:pt x="61381" y="111102"/>
                  </a:lnTo>
                  <a:cubicBezTo>
                    <a:pt x="40842" y="111102"/>
                    <a:pt x="40287" y="108130"/>
                    <a:pt x="40287" y="98404"/>
                  </a:cubicBezTo>
                  <a:lnTo>
                    <a:pt x="40287" y="56798"/>
                  </a:lnTo>
                  <a:cubicBezTo>
                    <a:pt x="40287" y="30052"/>
                    <a:pt x="51944" y="6006"/>
                    <a:pt x="73038" y="6006"/>
                  </a:cubicBezTo>
                  <a:cubicBezTo>
                    <a:pt x="74980" y="6006"/>
                    <a:pt x="75535" y="6006"/>
                    <a:pt x="76091" y="6277"/>
                  </a:cubicBezTo>
                  <a:cubicBezTo>
                    <a:pt x="75258" y="6547"/>
                    <a:pt x="69707" y="9789"/>
                    <a:pt x="69707" y="16813"/>
                  </a:cubicBezTo>
                  <a:cubicBezTo>
                    <a:pt x="69707" y="24378"/>
                    <a:pt x="75535" y="28431"/>
                    <a:pt x="81641" y="28431"/>
                  </a:cubicBezTo>
                  <a:cubicBezTo>
                    <a:pt x="86637" y="28431"/>
                    <a:pt x="93576" y="25189"/>
                    <a:pt x="93576" y="16543"/>
                  </a:cubicBezTo>
                  <a:cubicBezTo>
                    <a:pt x="93576" y="7898"/>
                    <a:pt x="84972" y="63"/>
                    <a:pt x="73038" y="63"/>
                  </a:cubicBezTo>
                  <a:cubicBezTo>
                    <a:pt x="52777" y="63"/>
                    <a:pt x="42785" y="18164"/>
                    <a:pt x="38899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A169759-9CD6-46CA-8C45-EC847C189AA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576932" y="4121030"/>
              <a:ext cx="122953" cy="124007"/>
            </a:xfrm>
            <a:custGeom>
              <a:avLst/>
              <a:gdLst>
                <a:gd name="connsiteX0" fmla="*/ 123277 w 122953"/>
                <a:gd name="connsiteY0" fmla="*/ 63282 h 124007"/>
                <a:gd name="connsiteX1" fmla="*/ 61940 w 122953"/>
                <a:gd name="connsiteY1" fmla="*/ 63 h 124007"/>
                <a:gd name="connsiteX2" fmla="*/ 324 w 122953"/>
                <a:gd name="connsiteY2" fmla="*/ 63282 h 124007"/>
                <a:gd name="connsiteX3" fmla="*/ 61662 w 122953"/>
                <a:gd name="connsiteY3" fmla="*/ 124070 h 124007"/>
                <a:gd name="connsiteX4" fmla="*/ 123277 w 122953"/>
                <a:gd name="connsiteY4" fmla="*/ 63282 h 124007"/>
                <a:gd name="connsiteX5" fmla="*/ 61940 w 122953"/>
                <a:gd name="connsiteY5" fmla="*/ 117316 h 124007"/>
                <a:gd name="connsiteX6" fmla="*/ 30299 w 122953"/>
                <a:gd name="connsiteY6" fmla="*/ 99215 h 124007"/>
                <a:gd name="connsiteX7" fmla="*/ 23361 w 122953"/>
                <a:gd name="connsiteY7" fmla="*/ 61121 h 124007"/>
                <a:gd name="connsiteX8" fmla="*/ 30022 w 122953"/>
                <a:gd name="connsiteY8" fmla="*/ 24108 h 124007"/>
                <a:gd name="connsiteX9" fmla="*/ 61662 w 122953"/>
                <a:gd name="connsiteY9" fmla="*/ 6006 h 124007"/>
                <a:gd name="connsiteX10" fmla="*/ 93025 w 122953"/>
                <a:gd name="connsiteY10" fmla="*/ 23567 h 124007"/>
                <a:gd name="connsiteX11" fmla="*/ 100241 w 122953"/>
                <a:gd name="connsiteY11" fmla="*/ 61121 h 124007"/>
                <a:gd name="connsiteX12" fmla="*/ 94135 w 122953"/>
                <a:gd name="connsiteY12" fmla="*/ 97324 h 124007"/>
                <a:gd name="connsiteX13" fmla="*/ 61940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77" y="63282"/>
                  </a:moveTo>
                  <a:cubicBezTo>
                    <a:pt x="123277" y="28701"/>
                    <a:pt x="95523" y="63"/>
                    <a:pt x="61940" y="63"/>
                  </a:cubicBezTo>
                  <a:cubicBezTo>
                    <a:pt x="27246" y="63"/>
                    <a:pt x="324" y="29511"/>
                    <a:pt x="324" y="63282"/>
                  </a:cubicBezTo>
                  <a:cubicBezTo>
                    <a:pt x="324" y="98134"/>
                    <a:pt x="29189" y="124070"/>
                    <a:pt x="61662" y="124070"/>
                  </a:cubicBezTo>
                  <a:cubicBezTo>
                    <a:pt x="95245" y="124070"/>
                    <a:pt x="123277" y="97594"/>
                    <a:pt x="123277" y="63282"/>
                  </a:cubicBezTo>
                  <a:close/>
                  <a:moveTo>
                    <a:pt x="61940" y="117316"/>
                  </a:moveTo>
                  <a:cubicBezTo>
                    <a:pt x="50005" y="117316"/>
                    <a:pt x="37793" y="111643"/>
                    <a:pt x="30299" y="99215"/>
                  </a:cubicBezTo>
                  <a:cubicBezTo>
                    <a:pt x="23361" y="87327"/>
                    <a:pt x="23361" y="70847"/>
                    <a:pt x="23361" y="61121"/>
                  </a:cubicBezTo>
                  <a:cubicBezTo>
                    <a:pt x="23361" y="50584"/>
                    <a:pt x="23361" y="35995"/>
                    <a:pt x="30022" y="24108"/>
                  </a:cubicBezTo>
                  <a:cubicBezTo>
                    <a:pt x="37515" y="11680"/>
                    <a:pt x="50560" y="6006"/>
                    <a:pt x="61662" y="6006"/>
                  </a:cubicBezTo>
                  <a:cubicBezTo>
                    <a:pt x="73874" y="6006"/>
                    <a:pt x="85809" y="11950"/>
                    <a:pt x="93025" y="23567"/>
                  </a:cubicBezTo>
                  <a:cubicBezTo>
                    <a:pt x="100241" y="35185"/>
                    <a:pt x="100241" y="50855"/>
                    <a:pt x="100241" y="61121"/>
                  </a:cubicBezTo>
                  <a:cubicBezTo>
                    <a:pt x="100241" y="70847"/>
                    <a:pt x="100241" y="85436"/>
                    <a:pt x="94135" y="97324"/>
                  </a:cubicBezTo>
                  <a:cubicBezTo>
                    <a:pt x="88029" y="109481"/>
                    <a:pt x="75817" y="117316"/>
                    <a:pt x="61940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5EB9BF6-0F59-FDDA-6D58-0DD7EAA48DD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715706" y="4054568"/>
              <a:ext cx="136830" cy="190469"/>
            </a:xfrm>
            <a:custGeom>
              <a:avLst/>
              <a:gdLst>
                <a:gd name="connsiteX0" fmla="*/ 40296 w 136830"/>
                <a:gd name="connsiteY0" fmla="*/ 85706 h 190469"/>
                <a:gd name="connsiteX1" fmla="*/ 40296 w 136830"/>
                <a:gd name="connsiteY1" fmla="*/ 63 h 190469"/>
                <a:gd name="connsiteX2" fmla="*/ 329 w 136830"/>
                <a:gd name="connsiteY2" fmla="*/ 3035 h 190469"/>
                <a:gd name="connsiteX3" fmla="*/ 329 w 136830"/>
                <a:gd name="connsiteY3" fmla="*/ 11410 h 190469"/>
                <a:gd name="connsiteX4" fmla="*/ 21978 w 136830"/>
                <a:gd name="connsiteY4" fmla="*/ 26539 h 190469"/>
                <a:gd name="connsiteX5" fmla="*/ 21978 w 136830"/>
                <a:gd name="connsiteY5" fmla="*/ 187560 h 190469"/>
                <a:gd name="connsiteX6" fmla="*/ 28916 w 136830"/>
                <a:gd name="connsiteY6" fmla="*/ 187560 h 190469"/>
                <a:gd name="connsiteX7" fmla="*/ 38908 w 136830"/>
                <a:gd name="connsiteY7" fmla="*/ 170810 h 190469"/>
                <a:gd name="connsiteX8" fmla="*/ 75267 w 136830"/>
                <a:gd name="connsiteY8" fmla="*/ 190532 h 190469"/>
                <a:gd name="connsiteX9" fmla="*/ 137160 w 136830"/>
                <a:gd name="connsiteY9" fmla="*/ 129204 h 190469"/>
                <a:gd name="connsiteX10" fmla="*/ 78320 w 136830"/>
                <a:gd name="connsiteY10" fmla="*/ 68145 h 190469"/>
                <a:gd name="connsiteX11" fmla="*/ 40296 w 136830"/>
                <a:gd name="connsiteY11" fmla="*/ 85706 h 190469"/>
                <a:gd name="connsiteX12" fmla="*/ 41128 w 136830"/>
                <a:gd name="connsiteY12" fmla="*/ 156761 h 190469"/>
                <a:gd name="connsiteX13" fmla="*/ 41128 w 136830"/>
                <a:gd name="connsiteY13" fmla="*/ 101106 h 190469"/>
                <a:gd name="connsiteX14" fmla="*/ 44182 w 136830"/>
                <a:gd name="connsiteY14" fmla="*/ 91380 h 190469"/>
                <a:gd name="connsiteX15" fmla="*/ 76932 w 136830"/>
                <a:gd name="connsiteY15" fmla="*/ 74089 h 190469"/>
                <a:gd name="connsiteX16" fmla="*/ 106074 w 136830"/>
                <a:gd name="connsiteY16" fmla="*/ 91380 h 190469"/>
                <a:gd name="connsiteX17" fmla="*/ 114123 w 136830"/>
                <a:gd name="connsiteY17" fmla="*/ 128933 h 190469"/>
                <a:gd name="connsiteX18" fmla="*/ 105519 w 136830"/>
                <a:gd name="connsiteY18" fmla="*/ 167298 h 190469"/>
                <a:gd name="connsiteX19" fmla="*/ 74157 w 136830"/>
                <a:gd name="connsiteY19" fmla="*/ 184588 h 190469"/>
                <a:gd name="connsiteX20" fmla="*/ 45014 w 136830"/>
                <a:gd name="connsiteY20" fmla="*/ 168108 h 190469"/>
                <a:gd name="connsiteX21" fmla="*/ 41128 w 136830"/>
                <a:gd name="connsiteY21" fmla="*/ 15676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296" y="85706"/>
                  </a:moveTo>
                  <a:lnTo>
                    <a:pt x="40296" y="63"/>
                  </a:lnTo>
                  <a:lnTo>
                    <a:pt x="329" y="3035"/>
                  </a:lnTo>
                  <a:lnTo>
                    <a:pt x="329" y="11410"/>
                  </a:lnTo>
                  <a:cubicBezTo>
                    <a:pt x="19757" y="11410"/>
                    <a:pt x="21978" y="13301"/>
                    <a:pt x="21978" y="26539"/>
                  </a:cubicBezTo>
                  <a:lnTo>
                    <a:pt x="21978" y="187560"/>
                  </a:lnTo>
                  <a:lnTo>
                    <a:pt x="28916" y="187560"/>
                  </a:lnTo>
                  <a:cubicBezTo>
                    <a:pt x="29194" y="187290"/>
                    <a:pt x="31414" y="183508"/>
                    <a:pt x="38908" y="170810"/>
                  </a:cubicBezTo>
                  <a:cubicBezTo>
                    <a:pt x="43071" y="177024"/>
                    <a:pt x="54728" y="190532"/>
                    <a:pt x="75267" y="190532"/>
                  </a:cubicBezTo>
                  <a:cubicBezTo>
                    <a:pt x="108295" y="190532"/>
                    <a:pt x="137160" y="164055"/>
                    <a:pt x="137160" y="129204"/>
                  </a:cubicBezTo>
                  <a:cubicBezTo>
                    <a:pt x="137160" y="94892"/>
                    <a:pt x="109960" y="68145"/>
                    <a:pt x="78320" y="68145"/>
                  </a:cubicBezTo>
                  <a:cubicBezTo>
                    <a:pt x="56671" y="68145"/>
                    <a:pt x="44737" y="80843"/>
                    <a:pt x="40296" y="85706"/>
                  </a:cubicBezTo>
                  <a:close/>
                  <a:moveTo>
                    <a:pt x="41128" y="156761"/>
                  </a:moveTo>
                  <a:lnTo>
                    <a:pt x="41128" y="101106"/>
                  </a:lnTo>
                  <a:cubicBezTo>
                    <a:pt x="41128" y="95973"/>
                    <a:pt x="41128" y="95703"/>
                    <a:pt x="44182" y="91380"/>
                  </a:cubicBezTo>
                  <a:cubicBezTo>
                    <a:pt x="55006" y="76250"/>
                    <a:pt x="70271" y="74089"/>
                    <a:pt x="76932" y="74089"/>
                  </a:cubicBezTo>
                  <a:cubicBezTo>
                    <a:pt x="89422" y="74089"/>
                    <a:pt x="99413" y="81114"/>
                    <a:pt x="106074" y="91380"/>
                  </a:cubicBezTo>
                  <a:cubicBezTo>
                    <a:pt x="113291" y="102457"/>
                    <a:pt x="114123" y="117857"/>
                    <a:pt x="114123" y="128933"/>
                  </a:cubicBezTo>
                  <a:cubicBezTo>
                    <a:pt x="114123" y="138930"/>
                    <a:pt x="113568" y="155140"/>
                    <a:pt x="105519" y="167298"/>
                  </a:cubicBezTo>
                  <a:cubicBezTo>
                    <a:pt x="99691" y="175673"/>
                    <a:pt x="89144" y="184588"/>
                    <a:pt x="74157" y="184588"/>
                  </a:cubicBezTo>
                  <a:cubicBezTo>
                    <a:pt x="61667" y="184588"/>
                    <a:pt x="51675" y="178104"/>
                    <a:pt x="45014" y="168108"/>
                  </a:cubicBezTo>
                  <a:cubicBezTo>
                    <a:pt x="41128" y="162434"/>
                    <a:pt x="41128" y="161624"/>
                    <a:pt x="41128" y="15676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36380CF-EA13-322A-0C0B-DC4DBD37DD3D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877609" y="4121030"/>
              <a:ext cx="122953" cy="124007"/>
            </a:xfrm>
            <a:custGeom>
              <a:avLst/>
              <a:gdLst>
                <a:gd name="connsiteX0" fmla="*/ 123288 w 122953"/>
                <a:gd name="connsiteY0" fmla="*/ 63282 h 124007"/>
                <a:gd name="connsiteX1" fmla="*/ 61950 w 122953"/>
                <a:gd name="connsiteY1" fmla="*/ 63 h 124007"/>
                <a:gd name="connsiteX2" fmla="*/ 335 w 122953"/>
                <a:gd name="connsiteY2" fmla="*/ 63282 h 124007"/>
                <a:gd name="connsiteX3" fmla="*/ 61673 w 122953"/>
                <a:gd name="connsiteY3" fmla="*/ 124070 h 124007"/>
                <a:gd name="connsiteX4" fmla="*/ 123288 w 122953"/>
                <a:gd name="connsiteY4" fmla="*/ 63282 h 124007"/>
                <a:gd name="connsiteX5" fmla="*/ 61950 w 122953"/>
                <a:gd name="connsiteY5" fmla="*/ 117316 h 124007"/>
                <a:gd name="connsiteX6" fmla="*/ 30310 w 122953"/>
                <a:gd name="connsiteY6" fmla="*/ 99215 h 124007"/>
                <a:gd name="connsiteX7" fmla="*/ 23371 w 122953"/>
                <a:gd name="connsiteY7" fmla="*/ 61121 h 124007"/>
                <a:gd name="connsiteX8" fmla="*/ 30032 w 122953"/>
                <a:gd name="connsiteY8" fmla="*/ 24108 h 124007"/>
                <a:gd name="connsiteX9" fmla="*/ 61673 w 122953"/>
                <a:gd name="connsiteY9" fmla="*/ 6006 h 124007"/>
                <a:gd name="connsiteX10" fmla="*/ 93036 w 122953"/>
                <a:gd name="connsiteY10" fmla="*/ 23567 h 124007"/>
                <a:gd name="connsiteX11" fmla="*/ 100252 w 122953"/>
                <a:gd name="connsiteY11" fmla="*/ 61121 h 124007"/>
                <a:gd name="connsiteX12" fmla="*/ 94146 w 122953"/>
                <a:gd name="connsiteY12" fmla="*/ 97324 h 124007"/>
                <a:gd name="connsiteX13" fmla="*/ 61950 w 122953"/>
                <a:gd name="connsiteY13" fmla="*/ 11731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288" y="63282"/>
                  </a:moveTo>
                  <a:cubicBezTo>
                    <a:pt x="123288" y="28701"/>
                    <a:pt x="95534" y="63"/>
                    <a:pt x="61950" y="63"/>
                  </a:cubicBezTo>
                  <a:cubicBezTo>
                    <a:pt x="27257" y="63"/>
                    <a:pt x="335" y="29511"/>
                    <a:pt x="335" y="63282"/>
                  </a:cubicBezTo>
                  <a:cubicBezTo>
                    <a:pt x="335" y="98134"/>
                    <a:pt x="29200" y="124070"/>
                    <a:pt x="61673" y="124070"/>
                  </a:cubicBezTo>
                  <a:cubicBezTo>
                    <a:pt x="95256" y="124070"/>
                    <a:pt x="123288" y="97594"/>
                    <a:pt x="123288" y="63282"/>
                  </a:cubicBezTo>
                  <a:close/>
                  <a:moveTo>
                    <a:pt x="61950" y="117316"/>
                  </a:moveTo>
                  <a:cubicBezTo>
                    <a:pt x="50016" y="117316"/>
                    <a:pt x="37804" y="111643"/>
                    <a:pt x="30310" y="99215"/>
                  </a:cubicBezTo>
                  <a:cubicBezTo>
                    <a:pt x="23371" y="87327"/>
                    <a:pt x="23371" y="70847"/>
                    <a:pt x="23371" y="61121"/>
                  </a:cubicBezTo>
                  <a:cubicBezTo>
                    <a:pt x="23371" y="50584"/>
                    <a:pt x="23371" y="35995"/>
                    <a:pt x="30032" y="24108"/>
                  </a:cubicBezTo>
                  <a:cubicBezTo>
                    <a:pt x="37526" y="11680"/>
                    <a:pt x="50571" y="6006"/>
                    <a:pt x="61673" y="6006"/>
                  </a:cubicBezTo>
                  <a:cubicBezTo>
                    <a:pt x="73885" y="6006"/>
                    <a:pt x="85819" y="11950"/>
                    <a:pt x="93036" y="23567"/>
                  </a:cubicBezTo>
                  <a:cubicBezTo>
                    <a:pt x="100252" y="35185"/>
                    <a:pt x="100252" y="50855"/>
                    <a:pt x="100252" y="61121"/>
                  </a:cubicBezTo>
                  <a:cubicBezTo>
                    <a:pt x="100252" y="70847"/>
                    <a:pt x="100252" y="85436"/>
                    <a:pt x="94146" y="97324"/>
                  </a:cubicBezTo>
                  <a:cubicBezTo>
                    <a:pt x="88040" y="109481"/>
                    <a:pt x="75828" y="117316"/>
                    <a:pt x="61950" y="11731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D935256-E2FA-14A1-C7BD-8FB40AFEF766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2013885" y="4075912"/>
              <a:ext cx="86872" cy="169125"/>
            </a:xfrm>
            <a:custGeom>
              <a:avLst/>
              <a:gdLst>
                <a:gd name="connsiteX0" fmla="*/ 43082 w 86872"/>
                <a:gd name="connsiteY0" fmla="*/ 58149 h 169125"/>
                <a:gd name="connsiteX1" fmla="*/ 82771 w 86872"/>
                <a:gd name="connsiteY1" fmla="*/ 58149 h 169125"/>
                <a:gd name="connsiteX2" fmla="*/ 82771 w 86872"/>
                <a:gd name="connsiteY2" fmla="*/ 49774 h 169125"/>
                <a:gd name="connsiteX3" fmla="*/ 43082 w 86872"/>
                <a:gd name="connsiteY3" fmla="*/ 49774 h 169125"/>
                <a:gd name="connsiteX4" fmla="*/ 43082 w 86872"/>
                <a:gd name="connsiteY4" fmla="*/ 63 h 169125"/>
                <a:gd name="connsiteX5" fmla="*/ 36143 w 86872"/>
                <a:gd name="connsiteY5" fmla="*/ 63 h 169125"/>
                <a:gd name="connsiteX6" fmla="*/ 340 w 86872"/>
                <a:gd name="connsiteY6" fmla="*/ 52205 h 169125"/>
                <a:gd name="connsiteX7" fmla="*/ 340 w 86872"/>
                <a:gd name="connsiteY7" fmla="*/ 58149 h 169125"/>
                <a:gd name="connsiteX8" fmla="*/ 23931 w 86872"/>
                <a:gd name="connsiteY8" fmla="*/ 58149 h 169125"/>
                <a:gd name="connsiteX9" fmla="*/ 23931 w 86872"/>
                <a:gd name="connsiteY9" fmla="*/ 132716 h 169125"/>
                <a:gd name="connsiteX10" fmla="*/ 59735 w 86872"/>
                <a:gd name="connsiteY10" fmla="*/ 169189 h 169125"/>
                <a:gd name="connsiteX11" fmla="*/ 87212 w 86872"/>
                <a:gd name="connsiteY11" fmla="*/ 132716 h 169125"/>
                <a:gd name="connsiteX12" fmla="*/ 87212 w 86872"/>
                <a:gd name="connsiteY12" fmla="*/ 117316 h 169125"/>
                <a:gd name="connsiteX13" fmla="*/ 80273 w 86872"/>
                <a:gd name="connsiteY13" fmla="*/ 117316 h 169125"/>
                <a:gd name="connsiteX14" fmla="*/ 80273 w 86872"/>
                <a:gd name="connsiteY14" fmla="*/ 132176 h 169125"/>
                <a:gd name="connsiteX15" fmla="*/ 61678 w 86872"/>
                <a:gd name="connsiteY15" fmla="*/ 162434 h 169125"/>
                <a:gd name="connsiteX16" fmla="*/ 43082 w 86872"/>
                <a:gd name="connsiteY16" fmla="*/ 133256 h 169125"/>
                <a:gd name="connsiteX17" fmla="*/ 43082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82" y="58149"/>
                  </a:moveTo>
                  <a:lnTo>
                    <a:pt x="82771" y="58149"/>
                  </a:lnTo>
                  <a:lnTo>
                    <a:pt x="82771" y="49774"/>
                  </a:lnTo>
                  <a:lnTo>
                    <a:pt x="43082" y="49774"/>
                  </a:lnTo>
                  <a:lnTo>
                    <a:pt x="43082" y="63"/>
                  </a:lnTo>
                  <a:lnTo>
                    <a:pt x="36143" y="63"/>
                  </a:lnTo>
                  <a:cubicBezTo>
                    <a:pt x="35866" y="22217"/>
                    <a:pt x="27539" y="51125"/>
                    <a:pt x="340" y="52205"/>
                  </a:cubicBezTo>
                  <a:lnTo>
                    <a:pt x="340" y="58149"/>
                  </a:lnTo>
                  <a:lnTo>
                    <a:pt x="23931" y="58149"/>
                  </a:lnTo>
                  <a:lnTo>
                    <a:pt x="23931" y="132716"/>
                  </a:lnTo>
                  <a:cubicBezTo>
                    <a:pt x="23931" y="165947"/>
                    <a:pt x="49743" y="169189"/>
                    <a:pt x="59735" y="169189"/>
                  </a:cubicBezTo>
                  <a:cubicBezTo>
                    <a:pt x="79441" y="169189"/>
                    <a:pt x="87212" y="150007"/>
                    <a:pt x="87212" y="132716"/>
                  </a:cubicBezTo>
                  <a:lnTo>
                    <a:pt x="87212" y="117316"/>
                  </a:lnTo>
                  <a:lnTo>
                    <a:pt x="80273" y="117316"/>
                  </a:lnTo>
                  <a:lnTo>
                    <a:pt x="80273" y="132176"/>
                  </a:lnTo>
                  <a:cubicBezTo>
                    <a:pt x="80273" y="152168"/>
                    <a:pt x="71947" y="162434"/>
                    <a:pt x="61678" y="162434"/>
                  </a:cubicBezTo>
                  <a:cubicBezTo>
                    <a:pt x="43082" y="162434"/>
                    <a:pt x="43082" y="137849"/>
                    <a:pt x="43082" y="133256"/>
                  </a:cubicBezTo>
                  <a:lnTo>
                    <a:pt x="43082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7418D48-9D7D-B9BF-5677-2EF5C39F2BD5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2269396" y="4063484"/>
              <a:ext cx="73272" cy="181553"/>
            </a:xfrm>
            <a:custGeom>
              <a:avLst/>
              <a:gdLst>
                <a:gd name="connsiteX0" fmla="*/ 71123 w 73272"/>
                <a:gd name="connsiteY0" fmla="*/ 9789 h 181553"/>
                <a:gd name="connsiteX1" fmla="*/ 60854 w 73272"/>
                <a:gd name="connsiteY1" fmla="*/ 63 h 181553"/>
                <a:gd name="connsiteX2" fmla="*/ 45867 w 73272"/>
                <a:gd name="connsiteY2" fmla="*/ 14382 h 181553"/>
                <a:gd name="connsiteX3" fmla="*/ 56413 w 73272"/>
                <a:gd name="connsiteY3" fmla="*/ 24108 h 181553"/>
                <a:gd name="connsiteX4" fmla="*/ 71123 w 73272"/>
                <a:gd name="connsiteY4" fmla="*/ 9789 h 181553"/>
                <a:gd name="connsiteX5" fmla="*/ 50030 w 73272"/>
                <a:gd name="connsiteY5" fmla="*/ 111373 h 181553"/>
                <a:gd name="connsiteX6" fmla="*/ 56136 w 73272"/>
                <a:gd name="connsiteY6" fmla="*/ 95703 h 181553"/>
                <a:gd name="connsiteX7" fmla="*/ 59744 w 73272"/>
                <a:gd name="connsiteY7" fmla="*/ 81384 h 181553"/>
                <a:gd name="connsiteX8" fmla="*/ 36985 w 73272"/>
                <a:gd name="connsiteY8" fmla="*/ 59230 h 181553"/>
                <a:gd name="connsiteX9" fmla="*/ 349 w 73272"/>
                <a:gd name="connsiteY9" fmla="*/ 100836 h 181553"/>
                <a:gd name="connsiteX10" fmla="*/ 3679 w 73272"/>
                <a:gd name="connsiteY10" fmla="*/ 103538 h 181553"/>
                <a:gd name="connsiteX11" fmla="*/ 8120 w 73272"/>
                <a:gd name="connsiteY11" fmla="*/ 98675 h 181553"/>
                <a:gd name="connsiteX12" fmla="*/ 36152 w 73272"/>
                <a:gd name="connsiteY12" fmla="*/ 65174 h 181553"/>
                <a:gd name="connsiteX13" fmla="*/ 43091 w 73272"/>
                <a:gd name="connsiteY13" fmla="*/ 73819 h 181553"/>
                <a:gd name="connsiteX14" fmla="*/ 40038 w 73272"/>
                <a:gd name="connsiteY14" fmla="*/ 87868 h 181553"/>
                <a:gd name="connsiteX15" fmla="*/ 20887 w 73272"/>
                <a:gd name="connsiteY15" fmla="*/ 137849 h 181553"/>
                <a:gd name="connsiteX16" fmla="*/ 14504 w 73272"/>
                <a:gd name="connsiteY16" fmla="*/ 159463 h 181553"/>
                <a:gd name="connsiteX17" fmla="*/ 37263 w 73272"/>
                <a:gd name="connsiteY17" fmla="*/ 181616 h 181553"/>
                <a:gd name="connsiteX18" fmla="*/ 73621 w 73272"/>
                <a:gd name="connsiteY18" fmla="*/ 140010 h 181553"/>
                <a:gd name="connsiteX19" fmla="*/ 70291 w 73272"/>
                <a:gd name="connsiteY19" fmla="*/ 137309 h 181553"/>
                <a:gd name="connsiteX20" fmla="*/ 66128 w 73272"/>
                <a:gd name="connsiteY20" fmla="*/ 142172 h 181553"/>
                <a:gd name="connsiteX21" fmla="*/ 37818 w 73272"/>
                <a:gd name="connsiteY21" fmla="*/ 175673 h 181553"/>
                <a:gd name="connsiteX22" fmla="*/ 31157 w 73272"/>
                <a:gd name="connsiteY22" fmla="*/ 166757 h 181553"/>
                <a:gd name="connsiteX23" fmla="*/ 39206 w 73272"/>
                <a:gd name="connsiteY23" fmla="*/ 139740 h 181553"/>
                <a:gd name="connsiteX24" fmla="*/ 50030 w 73272"/>
                <a:gd name="connsiteY24" fmla="*/ 111373 h 181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272" h="181553">
                  <a:moveTo>
                    <a:pt x="71123" y="9789"/>
                  </a:moveTo>
                  <a:cubicBezTo>
                    <a:pt x="71123" y="4385"/>
                    <a:pt x="67238" y="63"/>
                    <a:pt x="60854" y="63"/>
                  </a:cubicBezTo>
                  <a:cubicBezTo>
                    <a:pt x="53360" y="63"/>
                    <a:pt x="45867" y="7087"/>
                    <a:pt x="45867" y="14382"/>
                  </a:cubicBezTo>
                  <a:cubicBezTo>
                    <a:pt x="45867" y="19515"/>
                    <a:pt x="49752" y="24108"/>
                    <a:pt x="56413" y="24108"/>
                  </a:cubicBezTo>
                  <a:cubicBezTo>
                    <a:pt x="62797" y="24108"/>
                    <a:pt x="71123" y="17894"/>
                    <a:pt x="71123" y="9789"/>
                  </a:cubicBezTo>
                  <a:close/>
                  <a:moveTo>
                    <a:pt x="50030" y="111373"/>
                  </a:moveTo>
                  <a:cubicBezTo>
                    <a:pt x="53360" y="103538"/>
                    <a:pt x="53360" y="102997"/>
                    <a:pt x="56136" y="95703"/>
                  </a:cubicBezTo>
                  <a:cubicBezTo>
                    <a:pt x="58356" y="90299"/>
                    <a:pt x="59744" y="86517"/>
                    <a:pt x="59744" y="81384"/>
                  </a:cubicBezTo>
                  <a:cubicBezTo>
                    <a:pt x="59744" y="69226"/>
                    <a:pt x="50862" y="59230"/>
                    <a:pt x="36985" y="59230"/>
                  </a:cubicBezTo>
                  <a:cubicBezTo>
                    <a:pt x="10896" y="59230"/>
                    <a:pt x="349" y="98404"/>
                    <a:pt x="349" y="100836"/>
                  </a:cubicBezTo>
                  <a:cubicBezTo>
                    <a:pt x="349" y="103538"/>
                    <a:pt x="3124" y="103538"/>
                    <a:pt x="3679" y="103538"/>
                  </a:cubicBezTo>
                  <a:cubicBezTo>
                    <a:pt x="6455" y="103538"/>
                    <a:pt x="6733" y="102997"/>
                    <a:pt x="8120" y="98675"/>
                  </a:cubicBezTo>
                  <a:cubicBezTo>
                    <a:pt x="15614" y="73279"/>
                    <a:pt x="26716" y="65174"/>
                    <a:pt x="36152" y="65174"/>
                  </a:cubicBezTo>
                  <a:cubicBezTo>
                    <a:pt x="38373" y="65174"/>
                    <a:pt x="43091" y="65174"/>
                    <a:pt x="43091" y="73819"/>
                  </a:cubicBezTo>
                  <a:cubicBezTo>
                    <a:pt x="43091" y="79493"/>
                    <a:pt x="41148" y="85166"/>
                    <a:pt x="40038" y="87868"/>
                  </a:cubicBezTo>
                  <a:cubicBezTo>
                    <a:pt x="37818" y="94892"/>
                    <a:pt x="25328" y="126232"/>
                    <a:pt x="20887" y="137849"/>
                  </a:cubicBezTo>
                  <a:cubicBezTo>
                    <a:pt x="18112" y="144873"/>
                    <a:pt x="14504" y="153789"/>
                    <a:pt x="14504" y="159463"/>
                  </a:cubicBezTo>
                  <a:cubicBezTo>
                    <a:pt x="14504" y="172161"/>
                    <a:pt x="23940" y="181616"/>
                    <a:pt x="37263" y="181616"/>
                  </a:cubicBezTo>
                  <a:cubicBezTo>
                    <a:pt x="63352" y="181616"/>
                    <a:pt x="73621" y="142442"/>
                    <a:pt x="73621" y="140010"/>
                  </a:cubicBezTo>
                  <a:cubicBezTo>
                    <a:pt x="73621" y="137309"/>
                    <a:pt x="71123" y="137309"/>
                    <a:pt x="70291" y="137309"/>
                  </a:cubicBezTo>
                  <a:cubicBezTo>
                    <a:pt x="67515" y="137309"/>
                    <a:pt x="67515" y="138119"/>
                    <a:pt x="66128" y="142172"/>
                  </a:cubicBezTo>
                  <a:cubicBezTo>
                    <a:pt x="61132" y="159192"/>
                    <a:pt x="51973" y="175673"/>
                    <a:pt x="37818" y="175673"/>
                  </a:cubicBezTo>
                  <a:cubicBezTo>
                    <a:pt x="33099" y="175673"/>
                    <a:pt x="31157" y="172971"/>
                    <a:pt x="31157" y="166757"/>
                  </a:cubicBezTo>
                  <a:cubicBezTo>
                    <a:pt x="31157" y="160003"/>
                    <a:pt x="32822" y="156221"/>
                    <a:pt x="39206" y="139740"/>
                  </a:cubicBezTo>
                  <a:lnTo>
                    <a:pt x="50030" y="1113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F02613E-574F-3709-D752-9B1C4651FC04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2510925" y="4121030"/>
              <a:ext cx="90757" cy="124007"/>
            </a:xfrm>
            <a:custGeom>
              <a:avLst/>
              <a:gdLst>
                <a:gd name="connsiteX0" fmla="*/ 48928 w 90757"/>
                <a:gd name="connsiteY0" fmla="*/ 68686 h 124007"/>
                <a:gd name="connsiteX1" fmla="*/ 77793 w 90757"/>
                <a:gd name="connsiteY1" fmla="*/ 93541 h 124007"/>
                <a:gd name="connsiteX2" fmla="*/ 46430 w 90757"/>
                <a:gd name="connsiteY2" fmla="*/ 118127 h 124007"/>
                <a:gd name="connsiteX3" fmla="*/ 7851 w 90757"/>
                <a:gd name="connsiteY3" fmla="*/ 79763 h 124007"/>
                <a:gd name="connsiteX4" fmla="*/ 3966 w 90757"/>
                <a:gd name="connsiteY4" fmla="*/ 75170 h 124007"/>
                <a:gd name="connsiteX5" fmla="*/ 358 w 90757"/>
                <a:gd name="connsiteY5" fmla="*/ 81924 h 124007"/>
                <a:gd name="connsiteX6" fmla="*/ 358 w 90757"/>
                <a:gd name="connsiteY6" fmla="*/ 117586 h 124007"/>
                <a:gd name="connsiteX7" fmla="*/ 3411 w 90757"/>
                <a:gd name="connsiteY7" fmla="*/ 124070 h 124007"/>
                <a:gd name="connsiteX8" fmla="*/ 10349 w 90757"/>
                <a:gd name="connsiteY8" fmla="*/ 118667 h 124007"/>
                <a:gd name="connsiteX9" fmla="*/ 15900 w 90757"/>
                <a:gd name="connsiteY9" fmla="*/ 112453 h 124007"/>
                <a:gd name="connsiteX10" fmla="*/ 46430 w 90757"/>
                <a:gd name="connsiteY10" fmla="*/ 124070 h 124007"/>
                <a:gd name="connsiteX11" fmla="*/ 91115 w 90757"/>
                <a:gd name="connsiteY11" fmla="*/ 86517 h 124007"/>
                <a:gd name="connsiteX12" fmla="*/ 79458 w 90757"/>
                <a:gd name="connsiteY12" fmla="*/ 60851 h 124007"/>
                <a:gd name="connsiteX13" fmla="*/ 47818 w 90757"/>
                <a:gd name="connsiteY13" fmla="*/ 47883 h 124007"/>
                <a:gd name="connsiteX14" fmla="*/ 13680 w 90757"/>
                <a:gd name="connsiteY14" fmla="*/ 25729 h 124007"/>
                <a:gd name="connsiteX15" fmla="*/ 44765 w 90757"/>
                <a:gd name="connsiteY15" fmla="*/ 5196 h 124007"/>
                <a:gd name="connsiteX16" fmla="*/ 77238 w 90757"/>
                <a:gd name="connsiteY16" fmla="*/ 37886 h 124007"/>
                <a:gd name="connsiteX17" fmla="*/ 80569 w 90757"/>
                <a:gd name="connsiteY17" fmla="*/ 40318 h 124007"/>
                <a:gd name="connsiteX18" fmla="*/ 84177 w 90757"/>
                <a:gd name="connsiteY18" fmla="*/ 33834 h 124007"/>
                <a:gd name="connsiteX19" fmla="*/ 84177 w 90757"/>
                <a:gd name="connsiteY19" fmla="*/ 6547 h 124007"/>
                <a:gd name="connsiteX20" fmla="*/ 81124 w 90757"/>
                <a:gd name="connsiteY20" fmla="*/ 63 h 124007"/>
                <a:gd name="connsiteX21" fmla="*/ 75573 w 90757"/>
                <a:gd name="connsiteY21" fmla="*/ 3305 h 124007"/>
                <a:gd name="connsiteX22" fmla="*/ 70855 w 90757"/>
                <a:gd name="connsiteY22" fmla="*/ 7628 h 124007"/>
                <a:gd name="connsiteX23" fmla="*/ 44765 w 90757"/>
                <a:gd name="connsiteY23" fmla="*/ 63 h 124007"/>
                <a:gd name="connsiteX24" fmla="*/ 358 w 90757"/>
                <a:gd name="connsiteY24" fmla="*/ 33294 h 124007"/>
                <a:gd name="connsiteX25" fmla="*/ 12292 w 90757"/>
                <a:gd name="connsiteY25" fmla="*/ 56258 h 124007"/>
                <a:gd name="connsiteX26" fmla="*/ 48928 w 90757"/>
                <a:gd name="connsiteY26" fmla="*/ 68686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928" y="68686"/>
                  </a:moveTo>
                  <a:cubicBezTo>
                    <a:pt x="55034" y="69766"/>
                    <a:pt x="77793" y="74089"/>
                    <a:pt x="77793" y="93541"/>
                  </a:cubicBezTo>
                  <a:cubicBezTo>
                    <a:pt x="77793" y="107320"/>
                    <a:pt x="68079" y="118127"/>
                    <a:pt x="46430" y="118127"/>
                  </a:cubicBezTo>
                  <a:cubicBezTo>
                    <a:pt x="23116" y="118127"/>
                    <a:pt x="13125" y="102727"/>
                    <a:pt x="7851" y="79763"/>
                  </a:cubicBezTo>
                  <a:cubicBezTo>
                    <a:pt x="7019" y="76251"/>
                    <a:pt x="6741" y="75170"/>
                    <a:pt x="3966" y="75170"/>
                  </a:cubicBezTo>
                  <a:cubicBezTo>
                    <a:pt x="358" y="75170"/>
                    <a:pt x="358" y="77061"/>
                    <a:pt x="358" y="81924"/>
                  </a:cubicBezTo>
                  <a:lnTo>
                    <a:pt x="358" y="117586"/>
                  </a:lnTo>
                  <a:cubicBezTo>
                    <a:pt x="358" y="122179"/>
                    <a:pt x="358" y="124070"/>
                    <a:pt x="3411" y="124070"/>
                  </a:cubicBezTo>
                  <a:cubicBezTo>
                    <a:pt x="4798" y="124070"/>
                    <a:pt x="5076" y="123800"/>
                    <a:pt x="10349" y="118667"/>
                  </a:cubicBezTo>
                  <a:cubicBezTo>
                    <a:pt x="10904" y="118127"/>
                    <a:pt x="10904" y="117586"/>
                    <a:pt x="15900" y="112453"/>
                  </a:cubicBezTo>
                  <a:cubicBezTo>
                    <a:pt x="28112" y="123800"/>
                    <a:pt x="40602" y="124070"/>
                    <a:pt x="46430" y="124070"/>
                  </a:cubicBezTo>
                  <a:cubicBezTo>
                    <a:pt x="78348" y="124070"/>
                    <a:pt x="91115" y="105969"/>
                    <a:pt x="91115" y="86517"/>
                  </a:cubicBezTo>
                  <a:cubicBezTo>
                    <a:pt x="91115" y="72198"/>
                    <a:pt x="82789" y="64093"/>
                    <a:pt x="79458" y="60851"/>
                  </a:cubicBezTo>
                  <a:cubicBezTo>
                    <a:pt x="70299" y="52205"/>
                    <a:pt x="59475" y="50044"/>
                    <a:pt x="47818" y="47883"/>
                  </a:cubicBezTo>
                  <a:cubicBezTo>
                    <a:pt x="32275" y="44911"/>
                    <a:pt x="13680" y="41399"/>
                    <a:pt x="13680" y="25729"/>
                  </a:cubicBezTo>
                  <a:cubicBezTo>
                    <a:pt x="13680" y="16273"/>
                    <a:pt x="20896" y="5196"/>
                    <a:pt x="44765" y="5196"/>
                  </a:cubicBezTo>
                  <a:cubicBezTo>
                    <a:pt x="75295" y="5196"/>
                    <a:pt x="76683" y="29511"/>
                    <a:pt x="77238" y="37886"/>
                  </a:cubicBezTo>
                  <a:cubicBezTo>
                    <a:pt x="77516" y="40318"/>
                    <a:pt x="80014" y="40318"/>
                    <a:pt x="80569" y="40318"/>
                  </a:cubicBezTo>
                  <a:cubicBezTo>
                    <a:pt x="84177" y="40318"/>
                    <a:pt x="84177" y="38967"/>
                    <a:pt x="84177" y="33834"/>
                  </a:cubicBezTo>
                  <a:lnTo>
                    <a:pt x="84177" y="6547"/>
                  </a:lnTo>
                  <a:cubicBezTo>
                    <a:pt x="84177" y="1954"/>
                    <a:pt x="84177" y="63"/>
                    <a:pt x="81124" y="63"/>
                  </a:cubicBezTo>
                  <a:cubicBezTo>
                    <a:pt x="79736" y="63"/>
                    <a:pt x="79181" y="63"/>
                    <a:pt x="75573" y="3305"/>
                  </a:cubicBezTo>
                  <a:cubicBezTo>
                    <a:pt x="74740" y="4385"/>
                    <a:pt x="71965" y="6817"/>
                    <a:pt x="70855" y="7628"/>
                  </a:cubicBezTo>
                  <a:cubicBezTo>
                    <a:pt x="60308" y="63"/>
                    <a:pt x="48928" y="63"/>
                    <a:pt x="44765" y="63"/>
                  </a:cubicBezTo>
                  <a:cubicBezTo>
                    <a:pt x="10904" y="63"/>
                    <a:pt x="358" y="18164"/>
                    <a:pt x="358" y="33294"/>
                  </a:cubicBezTo>
                  <a:cubicBezTo>
                    <a:pt x="358" y="42749"/>
                    <a:pt x="4798" y="50314"/>
                    <a:pt x="12292" y="56258"/>
                  </a:cubicBezTo>
                  <a:cubicBezTo>
                    <a:pt x="21174" y="63282"/>
                    <a:pt x="28945" y="64903"/>
                    <a:pt x="48928" y="6868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86A5C9B-C894-83EE-BFA0-6DB3A5D047F4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2616516" y="4075912"/>
              <a:ext cx="86872" cy="169125"/>
            </a:xfrm>
            <a:custGeom>
              <a:avLst/>
              <a:gdLst>
                <a:gd name="connsiteX0" fmla="*/ 43104 w 86872"/>
                <a:gd name="connsiteY0" fmla="*/ 58149 h 169125"/>
                <a:gd name="connsiteX1" fmla="*/ 82793 w 86872"/>
                <a:gd name="connsiteY1" fmla="*/ 58149 h 169125"/>
                <a:gd name="connsiteX2" fmla="*/ 82793 w 86872"/>
                <a:gd name="connsiteY2" fmla="*/ 49774 h 169125"/>
                <a:gd name="connsiteX3" fmla="*/ 43104 w 86872"/>
                <a:gd name="connsiteY3" fmla="*/ 49774 h 169125"/>
                <a:gd name="connsiteX4" fmla="*/ 43104 w 86872"/>
                <a:gd name="connsiteY4" fmla="*/ 63 h 169125"/>
                <a:gd name="connsiteX5" fmla="*/ 36165 w 86872"/>
                <a:gd name="connsiteY5" fmla="*/ 63 h 169125"/>
                <a:gd name="connsiteX6" fmla="*/ 362 w 86872"/>
                <a:gd name="connsiteY6" fmla="*/ 52205 h 169125"/>
                <a:gd name="connsiteX7" fmla="*/ 362 w 86872"/>
                <a:gd name="connsiteY7" fmla="*/ 58149 h 169125"/>
                <a:gd name="connsiteX8" fmla="*/ 23953 w 86872"/>
                <a:gd name="connsiteY8" fmla="*/ 58149 h 169125"/>
                <a:gd name="connsiteX9" fmla="*/ 23953 w 86872"/>
                <a:gd name="connsiteY9" fmla="*/ 132716 h 169125"/>
                <a:gd name="connsiteX10" fmla="*/ 59757 w 86872"/>
                <a:gd name="connsiteY10" fmla="*/ 169189 h 169125"/>
                <a:gd name="connsiteX11" fmla="*/ 87234 w 86872"/>
                <a:gd name="connsiteY11" fmla="*/ 132716 h 169125"/>
                <a:gd name="connsiteX12" fmla="*/ 87234 w 86872"/>
                <a:gd name="connsiteY12" fmla="*/ 117316 h 169125"/>
                <a:gd name="connsiteX13" fmla="*/ 80295 w 86872"/>
                <a:gd name="connsiteY13" fmla="*/ 117316 h 169125"/>
                <a:gd name="connsiteX14" fmla="*/ 80295 w 86872"/>
                <a:gd name="connsiteY14" fmla="*/ 132176 h 169125"/>
                <a:gd name="connsiteX15" fmla="*/ 61699 w 86872"/>
                <a:gd name="connsiteY15" fmla="*/ 162434 h 169125"/>
                <a:gd name="connsiteX16" fmla="*/ 43104 w 86872"/>
                <a:gd name="connsiteY16" fmla="*/ 133256 h 169125"/>
                <a:gd name="connsiteX17" fmla="*/ 4310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04" y="58149"/>
                  </a:moveTo>
                  <a:lnTo>
                    <a:pt x="82793" y="58149"/>
                  </a:lnTo>
                  <a:lnTo>
                    <a:pt x="82793" y="49774"/>
                  </a:lnTo>
                  <a:lnTo>
                    <a:pt x="43104" y="49774"/>
                  </a:lnTo>
                  <a:lnTo>
                    <a:pt x="43104" y="63"/>
                  </a:lnTo>
                  <a:lnTo>
                    <a:pt x="36165" y="63"/>
                  </a:lnTo>
                  <a:cubicBezTo>
                    <a:pt x="35888" y="22217"/>
                    <a:pt x="27561" y="51125"/>
                    <a:pt x="362" y="52205"/>
                  </a:cubicBezTo>
                  <a:lnTo>
                    <a:pt x="362" y="58149"/>
                  </a:lnTo>
                  <a:lnTo>
                    <a:pt x="23953" y="58149"/>
                  </a:lnTo>
                  <a:lnTo>
                    <a:pt x="23953" y="132716"/>
                  </a:lnTo>
                  <a:cubicBezTo>
                    <a:pt x="23953" y="165947"/>
                    <a:pt x="49765" y="169189"/>
                    <a:pt x="59757" y="169189"/>
                  </a:cubicBezTo>
                  <a:cubicBezTo>
                    <a:pt x="79462" y="169189"/>
                    <a:pt x="87234" y="150007"/>
                    <a:pt x="87234" y="132716"/>
                  </a:cubicBezTo>
                  <a:lnTo>
                    <a:pt x="87234" y="117316"/>
                  </a:lnTo>
                  <a:lnTo>
                    <a:pt x="80295" y="117316"/>
                  </a:lnTo>
                  <a:lnTo>
                    <a:pt x="80295" y="132176"/>
                  </a:lnTo>
                  <a:cubicBezTo>
                    <a:pt x="80295" y="152168"/>
                    <a:pt x="71969" y="162434"/>
                    <a:pt x="61699" y="162434"/>
                  </a:cubicBezTo>
                  <a:cubicBezTo>
                    <a:pt x="43104" y="162434"/>
                    <a:pt x="43104" y="137849"/>
                    <a:pt x="43104" y="133256"/>
                  </a:cubicBezTo>
                  <a:lnTo>
                    <a:pt x="4310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655EDC3-95D9-3669-AEBD-A37CB6CA0BED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2730835" y="4121030"/>
              <a:ext cx="125173" cy="124007"/>
            </a:xfrm>
            <a:custGeom>
              <a:avLst/>
              <a:gdLst>
                <a:gd name="connsiteX0" fmla="*/ 81132 w 125173"/>
                <a:gd name="connsiteY0" fmla="*/ 100566 h 124007"/>
                <a:gd name="connsiteX1" fmla="*/ 102780 w 125173"/>
                <a:gd name="connsiteY1" fmla="*/ 122720 h 124007"/>
                <a:gd name="connsiteX2" fmla="*/ 125539 w 125173"/>
                <a:gd name="connsiteY2" fmla="*/ 97054 h 124007"/>
                <a:gd name="connsiteX3" fmla="*/ 125539 w 125173"/>
                <a:gd name="connsiteY3" fmla="*/ 81924 h 124007"/>
                <a:gd name="connsiteX4" fmla="*/ 118600 w 125173"/>
                <a:gd name="connsiteY4" fmla="*/ 81924 h 124007"/>
                <a:gd name="connsiteX5" fmla="*/ 118600 w 125173"/>
                <a:gd name="connsiteY5" fmla="*/ 97054 h 124007"/>
                <a:gd name="connsiteX6" fmla="*/ 108609 w 125173"/>
                <a:gd name="connsiteY6" fmla="*/ 114344 h 124007"/>
                <a:gd name="connsiteX7" fmla="*/ 98339 w 125173"/>
                <a:gd name="connsiteY7" fmla="*/ 100836 h 124007"/>
                <a:gd name="connsiteX8" fmla="*/ 98339 w 125173"/>
                <a:gd name="connsiteY8" fmla="*/ 46802 h 124007"/>
                <a:gd name="connsiteX9" fmla="*/ 88348 w 125173"/>
                <a:gd name="connsiteY9" fmla="*/ 14922 h 124007"/>
                <a:gd name="connsiteX10" fmla="*/ 50324 w 125173"/>
                <a:gd name="connsiteY10" fmla="*/ 63 h 124007"/>
                <a:gd name="connsiteX11" fmla="*/ 8414 w 125173"/>
                <a:gd name="connsiteY11" fmla="*/ 30592 h 124007"/>
                <a:gd name="connsiteX12" fmla="*/ 21181 w 125173"/>
                <a:gd name="connsiteY12" fmla="*/ 43290 h 124007"/>
                <a:gd name="connsiteX13" fmla="*/ 33949 w 125173"/>
                <a:gd name="connsiteY13" fmla="*/ 30862 h 124007"/>
                <a:gd name="connsiteX14" fmla="*/ 19794 w 125173"/>
                <a:gd name="connsiteY14" fmla="*/ 18434 h 124007"/>
                <a:gd name="connsiteX15" fmla="*/ 49769 w 125173"/>
                <a:gd name="connsiteY15" fmla="*/ 6006 h 124007"/>
                <a:gd name="connsiteX16" fmla="*/ 79189 w 125173"/>
                <a:gd name="connsiteY16" fmla="*/ 40588 h 124007"/>
                <a:gd name="connsiteX17" fmla="*/ 79189 w 125173"/>
                <a:gd name="connsiteY17" fmla="*/ 50584 h 124007"/>
                <a:gd name="connsiteX18" fmla="*/ 28120 w 125173"/>
                <a:gd name="connsiteY18" fmla="*/ 60311 h 124007"/>
                <a:gd name="connsiteX19" fmla="*/ 365 w 125173"/>
                <a:gd name="connsiteY19" fmla="*/ 95433 h 124007"/>
                <a:gd name="connsiteX20" fmla="*/ 44773 w 125173"/>
                <a:gd name="connsiteY20" fmla="*/ 124070 h 124007"/>
                <a:gd name="connsiteX21" fmla="*/ 81132 w 125173"/>
                <a:gd name="connsiteY21" fmla="*/ 100566 h 124007"/>
                <a:gd name="connsiteX22" fmla="*/ 79189 w 125173"/>
                <a:gd name="connsiteY22" fmla="*/ 56258 h 124007"/>
                <a:gd name="connsiteX23" fmla="*/ 79189 w 125173"/>
                <a:gd name="connsiteY23" fmla="*/ 83275 h 124007"/>
                <a:gd name="connsiteX24" fmla="*/ 46716 w 125173"/>
                <a:gd name="connsiteY24" fmla="*/ 118127 h 124007"/>
                <a:gd name="connsiteX25" fmla="*/ 21736 w 125173"/>
                <a:gd name="connsiteY25" fmla="*/ 95162 h 124007"/>
                <a:gd name="connsiteX26" fmla="*/ 79189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32" y="100566"/>
                  </a:moveTo>
                  <a:cubicBezTo>
                    <a:pt x="82242" y="111372"/>
                    <a:pt x="89736" y="122720"/>
                    <a:pt x="102780" y="122720"/>
                  </a:cubicBezTo>
                  <a:cubicBezTo>
                    <a:pt x="108609" y="122720"/>
                    <a:pt x="125539" y="118937"/>
                    <a:pt x="125539" y="97054"/>
                  </a:cubicBezTo>
                  <a:lnTo>
                    <a:pt x="125539" y="81924"/>
                  </a:lnTo>
                  <a:lnTo>
                    <a:pt x="118600" y="81924"/>
                  </a:lnTo>
                  <a:lnTo>
                    <a:pt x="118600" y="97054"/>
                  </a:lnTo>
                  <a:cubicBezTo>
                    <a:pt x="118600" y="112723"/>
                    <a:pt x="111662" y="114344"/>
                    <a:pt x="108609" y="114344"/>
                  </a:cubicBezTo>
                  <a:cubicBezTo>
                    <a:pt x="99450" y="114344"/>
                    <a:pt x="98339" y="102187"/>
                    <a:pt x="98339" y="100836"/>
                  </a:cubicBezTo>
                  <a:lnTo>
                    <a:pt x="98339" y="46802"/>
                  </a:lnTo>
                  <a:cubicBezTo>
                    <a:pt x="98339" y="35455"/>
                    <a:pt x="98339" y="24918"/>
                    <a:pt x="88348" y="14922"/>
                  </a:cubicBezTo>
                  <a:cubicBezTo>
                    <a:pt x="77523" y="4385"/>
                    <a:pt x="63646" y="63"/>
                    <a:pt x="50324" y="63"/>
                  </a:cubicBezTo>
                  <a:cubicBezTo>
                    <a:pt x="27565" y="63"/>
                    <a:pt x="8414" y="12761"/>
                    <a:pt x="8414" y="30592"/>
                  </a:cubicBezTo>
                  <a:cubicBezTo>
                    <a:pt x="8414" y="38697"/>
                    <a:pt x="13965" y="43290"/>
                    <a:pt x="21181" y="43290"/>
                  </a:cubicBezTo>
                  <a:cubicBezTo>
                    <a:pt x="28953" y="43290"/>
                    <a:pt x="33949" y="37886"/>
                    <a:pt x="33949" y="30862"/>
                  </a:cubicBezTo>
                  <a:cubicBezTo>
                    <a:pt x="33949" y="27620"/>
                    <a:pt x="32561" y="18704"/>
                    <a:pt x="19794" y="18434"/>
                  </a:cubicBezTo>
                  <a:cubicBezTo>
                    <a:pt x="27287" y="8978"/>
                    <a:pt x="40887" y="6006"/>
                    <a:pt x="49769" y="6006"/>
                  </a:cubicBezTo>
                  <a:cubicBezTo>
                    <a:pt x="63369" y="6006"/>
                    <a:pt x="79189" y="16543"/>
                    <a:pt x="79189" y="40588"/>
                  </a:cubicBezTo>
                  <a:lnTo>
                    <a:pt x="79189" y="50584"/>
                  </a:lnTo>
                  <a:cubicBezTo>
                    <a:pt x="65034" y="51395"/>
                    <a:pt x="45606" y="52205"/>
                    <a:pt x="28120" y="60311"/>
                  </a:cubicBezTo>
                  <a:cubicBezTo>
                    <a:pt x="7304" y="69496"/>
                    <a:pt x="365" y="83545"/>
                    <a:pt x="365" y="95433"/>
                  </a:cubicBezTo>
                  <a:cubicBezTo>
                    <a:pt x="365" y="117316"/>
                    <a:pt x="27287" y="124070"/>
                    <a:pt x="44773" y="124070"/>
                  </a:cubicBezTo>
                  <a:cubicBezTo>
                    <a:pt x="63091" y="124070"/>
                    <a:pt x="75858" y="113264"/>
                    <a:pt x="81132" y="100566"/>
                  </a:cubicBezTo>
                  <a:close/>
                  <a:moveTo>
                    <a:pt x="79189" y="56258"/>
                  </a:moveTo>
                  <a:lnTo>
                    <a:pt x="79189" y="83275"/>
                  </a:lnTo>
                  <a:cubicBezTo>
                    <a:pt x="79189" y="108941"/>
                    <a:pt x="59205" y="118127"/>
                    <a:pt x="46716" y="118127"/>
                  </a:cubicBezTo>
                  <a:cubicBezTo>
                    <a:pt x="33116" y="118127"/>
                    <a:pt x="21736" y="108671"/>
                    <a:pt x="21736" y="95162"/>
                  </a:cubicBezTo>
                  <a:cubicBezTo>
                    <a:pt x="21736" y="80303"/>
                    <a:pt x="33393" y="57879"/>
                    <a:pt x="79189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38E4F76-705D-21CE-7859-26FF1C9FE999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2865723" y="4122651"/>
              <a:ext cx="93255" cy="119414"/>
            </a:xfrm>
            <a:custGeom>
              <a:avLst/>
              <a:gdLst>
                <a:gd name="connsiteX0" fmla="*/ 38949 w 93255"/>
                <a:gd name="connsiteY0" fmla="*/ 29781 h 119414"/>
                <a:gd name="connsiteX1" fmla="*/ 38949 w 93255"/>
                <a:gd name="connsiteY1" fmla="*/ 63 h 119414"/>
                <a:gd name="connsiteX2" fmla="*/ 370 w 93255"/>
                <a:gd name="connsiteY2" fmla="*/ 3035 h 119414"/>
                <a:gd name="connsiteX3" fmla="*/ 370 w 93255"/>
                <a:gd name="connsiteY3" fmla="*/ 11410 h 119414"/>
                <a:gd name="connsiteX4" fmla="*/ 22019 w 93255"/>
                <a:gd name="connsiteY4" fmla="*/ 26539 h 119414"/>
                <a:gd name="connsiteX5" fmla="*/ 22019 w 93255"/>
                <a:gd name="connsiteY5" fmla="*/ 98945 h 119414"/>
                <a:gd name="connsiteX6" fmla="*/ 370 w 93255"/>
                <a:gd name="connsiteY6" fmla="*/ 111102 h 119414"/>
                <a:gd name="connsiteX7" fmla="*/ 370 w 93255"/>
                <a:gd name="connsiteY7" fmla="*/ 119478 h 119414"/>
                <a:gd name="connsiteX8" fmla="*/ 32011 w 93255"/>
                <a:gd name="connsiteY8" fmla="*/ 118667 h 119414"/>
                <a:gd name="connsiteX9" fmla="*/ 67259 w 93255"/>
                <a:gd name="connsiteY9" fmla="*/ 119478 h 119414"/>
                <a:gd name="connsiteX10" fmla="*/ 67259 w 93255"/>
                <a:gd name="connsiteY10" fmla="*/ 111102 h 119414"/>
                <a:gd name="connsiteX11" fmla="*/ 61431 w 93255"/>
                <a:gd name="connsiteY11" fmla="*/ 111102 h 119414"/>
                <a:gd name="connsiteX12" fmla="*/ 40337 w 93255"/>
                <a:gd name="connsiteY12" fmla="*/ 98404 h 119414"/>
                <a:gd name="connsiteX13" fmla="*/ 40337 w 93255"/>
                <a:gd name="connsiteY13" fmla="*/ 56798 h 119414"/>
                <a:gd name="connsiteX14" fmla="*/ 73088 w 93255"/>
                <a:gd name="connsiteY14" fmla="*/ 6006 h 119414"/>
                <a:gd name="connsiteX15" fmla="*/ 76141 w 93255"/>
                <a:gd name="connsiteY15" fmla="*/ 6277 h 119414"/>
                <a:gd name="connsiteX16" fmla="*/ 69757 w 93255"/>
                <a:gd name="connsiteY16" fmla="*/ 16813 h 119414"/>
                <a:gd name="connsiteX17" fmla="*/ 81692 w 93255"/>
                <a:gd name="connsiteY17" fmla="*/ 28431 h 119414"/>
                <a:gd name="connsiteX18" fmla="*/ 93626 w 93255"/>
                <a:gd name="connsiteY18" fmla="*/ 16543 h 119414"/>
                <a:gd name="connsiteX19" fmla="*/ 73088 w 93255"/>
                <a:gd name="connsiteY19" fmla="*/ 63 h 119414"/>
                <a:gd name="connsiteX20" fmla="*/ 38949 w 93255"/>
                <a:gd name="connsiteY20" fmla="*/ 2978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949" y="29781"/>
                  </a:moveTo>
                  <a:lnTo>
                    <a:pt x="38949" y="63"/>
                  </a:lnTo>
                  <a:lnTo>
                    <a:pt x="370" y="3035"/>
                  </a:lnTo>
                  <a:lnTo>
                    <a:pt x="370" y="11410"/>
                  </a:lnTo>
                  <a:cubicBezTo>
                    <a:pt x="19799" y="11410"/>
                    <a:pt x="22019" y="13301"/>
                    <a:pt x="22019" y="26539"/>
                  </a:cubicBezTo>
                  <a:lnTo>
                    <a:pt x="22019" y="98945"/>
                  </a:lnTo>
                  <a:cubicBezTo>
                    <a:pt x="22019" y="111102"/>
                    <a:pt x="18966" y="111102"/>
                    <a:pt x="370" y="111102"/>
                  </a:cubicBezTo>
                  <a:lnTo>
                    <a:pt x="370" y="119478"/>
                  </a:lnTo>
                  <a:cubicBezTo>
                    <a:pt x="11195" y="119207"/>
                    <a:pt x="24239" y="118667"/>
                    <a:pt x="32011" y="118667"/>
                  </a:cubicBezTo>
                  <a:cubicBezTo>
                    <a:pt x="43113" y="118667"/>
                    <a:pt x="56157" y="118667"/>
                    <a:pt x="67259" y="119478"/>
                  </a:cubicBezTo>
                  <a:lnTo>
                    <a:pt x="67259" y="111102"/>
                  </a:lnTo>
                  <a:lnTo>
                    <a:pt x="61431" y="111102"/>
                  </a:lnTo>
                  <a:cubicBezTo>
                    <a:pt x="40892" y="111102"/>
                    <a:pt x="40337" y="108130"/>
                    <a:pt x="40337" y="98404"/>
                  </a:cubicBezTo>
                  <a:lnTo>
                    <a:pt x="40337" y="56798"/>
                  </a:lnTo>
                  <a:cubicBezTo>
                    <a:pt x="40337" y="30052"/>
                    <a:pt x="51994" y="6006"/>
                    <a:pt x="73088" y="6006"/>
                  </a:cubicBezTo>
                  <a:cubicBezTo>
                    <a:pt x="75031" y="6006"/>
                    <a:pt x="75586" y="6006"/>
                    <a:pt x="76141" y="6277"/>
                  </a:cubicBezTo>
                  <a:cubicBezTo>
                    <a:pt x="75308" y="6547"/>
                    <a:pt x="69757" y="9789"/>
                    <a:pt x="69757" y="16813"/>
                  </a:cubicBezTo>
                  <a:cubicBezTo>
                    <a:pt x="69757" y="24378"/>
                    <a:pt x="75586" y="28431"/>
                    <a:pt x="81692" y="28431"/>
                  </a:cubicBezTo>
                  <a:cubicBezTo>
                    <a:pt x="86687" y="28431"/>
                    <a:pt x="93626" y="25189"/>
                    <a:pt x="93626" y="16543"/>
                  </a:cubicBezTo>
                  <a:cubicBezTo>
                    <a:pt x="93626" y="7898"/>
                    <a:pt x="85022" y="63"/>
                    <a:pt x="73088" y="63"/>
                  </a:cubicBezTo>
                  <a:cubicBezTo>
                    <a:pt x="52827" y="63"/>
                    <a:pt x="42835" y="18164"/>
                    <a:pt x="38949" y="2978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6C99D24-8EBC-5ADF-AF42-364FADF75CDD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2971932" y="4075912"/>
              <a:ext cx="86872" cy="169125"/>
            </a:xfrm>
            <a:custGeom>
              <a:avLst/>
              <a:gdLst>
                <a:gd name="connsiteX0" fmla="*/ 43117 w 86872"/>
                <a:gd name="connsiteY0" fmla="*/ 58149 h 169125"/>
                <a:gd name="connsiteX1" fmla="*/ 82806 w 86872"/>
                <a:gd name="connsiteY1" fmla="*/ 58149 h 169125"/>
                <a:gd name="connsiteX2" fmla="*/ 82806 w 86872"/>
                <a:gd name="connsiteY2" fmla="*/ 49774 h 169125"/>
                <a:gd name="connsiteX3" fmla="*/ 43117 w 86872"/>
                <a:gd name="connsiteY3" fmla="*/ 49774 h 169125"/>
                <a:gd name="connsiteX4" fmla="*/ 43117 w 86872"/>
                <a:gd name="connsiteY4" fmla="*/ 63 h 169125"/>
                <a:gd name="connsiteX5" fmla="*/ 36178 w 86872"/>
                <a:gd name="connsiteY5" fmla="*/ 63 h 169125"/>
                <a:gd name="connsiteX6" fmla="*/ 374 w 86872"/>
                <a:gd name="connsiteY6" fmla="*/ 52205 h 169125"/>
                <a:gd name="connsiteX7" fmla="*/ 374 w 86872"/>
                <a:gd name="connsiteY7" fmla="*/ 58149 h 169125"/>
                <a:gd name="connsiteX8" fmla="*/ 23966 w 86872"/>
                <a:gd name="connsiteY8" fmla="*/ 58149 h 169125"/>
                <a:gd name="connsiteX9" fmla="*/ 23966 w 86872"/>
                <a:gd name="connsiteY9" fmla="*/ 132716 h 169125"/>
                <a:gd name="connsiteX10" fmla="*/ 59769 w 86872"/>
                <a:gd name="connsiteY10" fmla="*/ 169189 h 169125"/>
                <a:gd name="connsiteX11" fmla="*/ 87246 w 86872"/>
                <a:gd name="connsiteY11" fmla="*/ 132716 h 169125"/>
                <a:gd name="connsiteX12" fmla="*/ 87246 w 86872"/>
                <a:gd name="connsiteY12" fmla="*/ 117316 h 169125"/>
                <a:gd name="connsiteX13" fmla="*/ 80308 w 86872"/>
                <a:gd name="connsiteY13" fmla="*/ 117316 h 169125"/>
                <a:gd name="connsiteX14" fmla="*/ 80308 w 86872"/>
                <a:gd name="connsiteY14" fmla="*/ 132176 h 169125"/>
                <a:gd name="connsiteX15" fmla="*/ 61712 w 86872"/>
                <a:gd name="connsiteY15" fmla="*/ 162434 h 169125"/>
                <a:gd name="connsiteX16" fmla="*/ 43117 w 86872"/>
                <a:gd name="connsiteY16" fmla="*/ 133256 h 169125"/>
                <a:gd name="connsiteX17" fmla="*/ 43117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17" y="58149"/>
                  </a:moveTo>
                  <a:lnTo>
                    <a:pt x="82806" y="58149"/>
                  </a:lnTo>
                  <a:lnTo>
                    <a:pt x="82806" y="49774"/>
                  </a:lnTo>
                  <a:lnTo>
                    <a:pt x="43117" y="49774"/>
                  </a:lnTo>
                  <a:lnTo>
                    <a:pt x="43117" y="63"/>
                  </a:lnTo>
                  <a:lnTo>
                    <a:pt x="36178" y="63"/>
                  </a:lnTo>
                  <a:cubicBezTo>
                    <a:pt x="35900" y="22217"/>
                    <a:pt x="27574" y="51125"/>
                    <a:pt x="374" y="52205"/>
                  </a:cubicBezTo>
                  <a:lnTo>
                    <a:pt x="374" y="58149"/>
                  </a:lnTo>
                  <a:lnTo>
                    <a:pt x="23966" y="58149"/>
                  </a:lnTo>
                  <a:lnTo>
                    <a:pt x="23966" y="132716"/>
                  </a:lnTo>
                  <a:cubicBezTo>
                    <a:pt x="23966" y="165947"/>
                    <a:pt x="49778" y="169189"/>
                    <a:pt x="59769" y="169189"/>
                  </a:cubicBezTo>
                  <a:cubicBezTo>
                    <a:pt x="79475" y="169189"/>
                    <a:pt x="87246" y="150007"/>
                    <a:pt x="87246" y="132716"/>
                  </a:cubicBezTo>
                  <a:lnTo>
                    <a:pt x="87246" y="117316"/>
                  </a:lnTo>
                  <a:lnTo>
                    <a:pt x="80308" y="117316"/>
                  </a:lnTo>
                  <a:lnTo>
                    <a:pt x="80308" y="132176"/>
                  </a:lnTo>
                  <a:cubicBezTo>
                    <a:pt x="80308" y="152168"/>
                    <a:pt x="71981" y="162434"/>
                    <a:pt x="61712" y="162434"/>
                  </a:cubicBezTo>
                  <a:cubicBezTo>
                    <a:pt x="43117" y="162434"/>
                    <a:pt x="43117" y="137849"/>
                    <a:pt x="43117" y="133256"/>
                  </a:cubicBezTo>
                  <a:lnTo>
                    <a:pt x="43117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EBE3005-E39B-71D2-5139-C2624A53A77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3083753" y="4061322"/>
              <a:ext cx="59395" cy="180743"/>
            </a:xfrm>
            <a:custGeom>
              <a:avLst/>
              <a:gdLst>
                <a:gd name="connsiteX0" fmla="*/ 40345 w 59395"/>
                <a:gd name="connsiteY0" fmla="*/ 61391 h 180743"/>
                <a:gd name="connsiteX1" fmla="*/ 1488 w 59395"/>
                <a:gd name="connsiteY1" fmla="*/ 64363 h 180743"/>
                <a:gd name="connsiteX2" fmla="*/ 1488 w 59395"/>
                <a:gd name="connsiteY2" fmla="*/ 72738 h 180743"/>
                <a:gd name="connsiteX3" fmla="*/ 22027 w 59395"/>
                <a:gd name="connsiteY3" fmla="*/ 87598 h 180743"/>
                <a:gd name="connsiteX4" fmla="*/ 22027 w 59395"/>
                <a:gd name="connsiteY4" fmla="*/ 160273 h 180743"/>
                <a:gd name="connsiteX5" fmla="*/ 378 w 59395"/>
                <a:gd name="connsiteY5" fmla="*/ 172431 h 180743"/>
                <a:gd name="connsiteX6" fmla="*/ 378 w 59395"/>
                <a:gd name="connsiteY6" fmla="*/ 180806 h 180743"/>
                <a:gd name="connsiteX7" fmla="*/ 30908 w 59395"/>
                <a:gd name="connsiteY7" fmla="*/ 179995 h 180743"/>
                <a:gd name="connsiteX8" fmla="*/ 59773 w 59395"/>
                <a:gd name="connsiteY8" fmla="*/ 180806 h 180743"/>
                <a:gd name="connsiteX9" fmla="*/ 59773 w 59395"/>
                <a:gd name="connsiteY9" fmla="*/ 172431 h 180743"/>
                <a:gd name="connsiteX10" fmla="*/ 40345 w 59395"/>
                <a:gd name="connsiteY10" fmla="*/ 160543 h 180743"/>
                <a:gd name="connsiteX11" fmla="*/ 40345 w 59395"/>
                <a:gd name="connsiteY11" fmla="*/ 61391 h 180743"/>
                <a:gd name="connsiteX12" fmla="*/ 41455 w 59395"/>
                <a:gd name="connsiteY12" fmla="*/ 14382 h 180743"/>
                <a:gd name="connsiteX13" fmla="*/ 26745 w 59395"/>
                <a:gd name="connsiteY13" fmla="*/ 63 h 180743"/>
                <a:gd name="connsiteX14" fmla="*/ 12035 w 59395"/>
                <a:gd name="connsiteY14" fmla="*/ 14382 h 180743"/>
                <a:gd name="connsiteX15" fmla="*/ 26745 w 59395"/>
                <a:gd name="connsiteY15" fmla="*/ 28701 h 180743"/>
                <a:gd name="connsiteX16" fmla="*/ 41455 w 59395"/>
                <a:gd name="connsiteY16" fmla="*/ 14382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345" y="61391"/>
                  </a:moveTo>
                  <a:lnTo>
                    <a:pt x="1488" y="64363"/>
                  </a:lnTo>
                  <a:lnTo>
                    <a:pt x="1488" y="72738"/>
                  </a:lnTo>
                  <a:cubicBezTo>
                    <a:pt x="19529" y="72738"/>
                    <a:pt x="22027" y="74359"/>
                    <a:pt x="22027" y="87598"/>
                  </a:cubicBezTo>
                  <a:lnTo>
                    <a:pt x="22027" y="160273"/>
                  </a:lnTo>
                  <a:cubicBezTo>
                    <a:pt x="22027" y="172431"/>
                    <a:pt x="18974" y="172431"/>
                    <a:pt x="378" y="172431"/>
                  </a:cubicBezTo>
                  <a:lnTo>
                    <a:pt x="378" y="180806"/>
                  </a:lnTo>
                  <a:cubicBezTo>
                    <a:pt x="9260" y="180536"/>
                    <a:pt x="24247" y="179995"/>
                    <a:pt x="30908" y="179995"/>
                  </a:cubicBezTo>
                  <a:cubicBezTo>
                    <a:pt x="40622" y="179995"/>
                    <a:pt x="50337" y="180536"/>
                    <a:pt x="59773" y="180806"/>
                  </a:cubicBezTo>
                  <a:lnTo>
                    <a:pt x="59773" y="172431"/>
                  </a:lnTo>
                  <a:cubicBezTo>
                    <a:pt x="41455" y="172431"/>
                    <a:pt x="40345" y="171080"/>
                    <a:pt x="40345" y="160543"/>
                  </a:cubicBezTo>
                  <a:lnTo>
                    <a:pt x="40345" y="61391"/>
                  </a:lnTo>
                  <a:close/>
                  <a:moveTo>
                    <a:pt x="41455" y="14382"/>
                  </a:moveTo>
                  <a:cubicBezTo>
                    <a:pt x="41455" y="5736"/>
                    <a:pt x="34516" y="63"/>
                    <a:pt x="26745" y="63"/>
                  </a:cubicBezTo>
                  <a:cubicBezTo>
                    <a:pt x="18141" y="63"/>
                    <a:pt x="12035" y="7357"/>
                    <a:pt x="12035" y="14382"/>
                  </a:cubicBezTo>
                  <a:cubicBezTo>
                    <a:pt x="12035" y="21676"/>
                    <a:pt x="18141" y="28701"/>
                    <a:pt x="26745" y="28701"/>
                  </a:cubicBezTo>
                  <a:cubicBezTo>
                    <a:pt x="34516" y="28701"/>
                    <a:pt x="41455" y="23027"/>
                    <a:pt x="41455" y="143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0" name="Freeform 6719">
              <a:extLst>
                <a:ext uri="{FF2B5EF4-FFF2-40B4-BE49-F238E27FC236}">
                  <a16:creationId xmlns:a16="http://schemas.microsoft.com/office/drawing/2014/main" id="{AC2EB585-3A40-2F2D-884B-A4EE2058BB30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3160572" y="4122651"/>
              <a:ext cx="139606" cy="119414"/>
            </a:xfrm>
            <a:custGeom>
              <a:avLst/>
              <a:gdLst>
                <a:gd name="connsiteX0" fmla="*/ 22030 w 139606"/>
                <a:gd name="connsiteY0" fmla="*/ 26539 h 119414"/>
                <a:gd name="connsiteX1" fmla="*/ 22030 w 139606"/>
                <a:gd name="connsiteY1" fmla="*/ 98945 h 119414"/>
                <a:gd name="connsiteX2" fmla="*/ 381 w 139606"/>
                <a:gd name="connsiteY2" fmla="*/ 111102 h 119414"/>
                <a:gd name="connsiteX3" fmla="*/ 381 w 139606"/>
                <a:gd name="connsiteY3" fmla="*/ 119478 h 119414"/>
                <a:gd name="connsiteX4" fmla="*/ 31744 w 139606"/>
                <a:gd name="connsiteY4" fmla="*/ 118667 h 119414"/>
                <a:gd name="connsiteX5" fmla="*/ 62829 w 139606"/>
                <a:gd name="connsiteY5" fmla="*/ 119478 h 119414"/>
                <a:gd name="connsiteX6" fmla="*/ 62829 w 139606"/>
                <a:gd name="connsiteY6" fmla="*/ 111102 h 119414"/>
                <a:gd name="connsiteX7" fmla="*/ 41180 w 139606"/>
                <a:gd name="connsiteY7" fmla="*/ 98945 h 119414"/>
                <a:gd name="connsiteX8" fmla="*/ 41180 w 139606"/>
                <a:gd name="connsiteY8" fmla="*/ 49234 h 119414"/>
                <a:gd name="connsiteX9" fmla="*/ 78649 w 139606"/>
                <a:gd name="connsiteY9" fmla="*/ 6006 h 119414"/>
                <a:gd name="connsiteX10" fmla="*/ 99188 w 139606"/>
                <a:gd name="connsiteY10" fmla="*/ 35995 h 119414"/>
                <a:gd name="connsiteX11" fmla="*/ 99188 w 139606"/>
                <a:gd name="connsiteY11" fmla="*/ 98945 h 119414"/>
                <a:gd name="connsiteX12" fmla="*/ 77539 w 139606"/>
                <a:gd name="connsiteY12" fmla="*/ 111102 h 119414"/>
                <a:gd name="connsiteX13" fmla="*/ 77539 w 139606"/>
                <a:gd name="connsiteY13" fmla="*/ 119478 h 119414"/>
                <a:gd name="connsiteX14" fmla="*/ 108902 w 139606"/>
                <a:gd name="connsiteY14" fmla="*/ 118667 h 119414"/>
                <a:gd name="connsiteX15" fmla="*/ 139987 w 139606"/>
                <a:gd name="connsiteY15" fmla="*/ 119478 h 119414"/>
                <a:gd name="connsiteX16" fmla="*/ 139987 w 139606"/>
                <a:gd name="connsiteY16" fmla="*/ 111102 h 119414"/>
                <a:gd name="connsiteX17" fmla="*/ 118338 w 139606"/>
                <a:gd name="connsiteY17" fmla="*/ 102997 h 119414"/>
                <a:gd name="connsiteX18" fmla="*/ 118338 w 139606"/>
                <a:gd name="connsiteY18" fmla="*/ 51395 h 119414"/>
                <a:gd name="connsiteX19" fmla="*/ 109734 w 139606"/>
                <a:gd name="connsiteY19" fmla="*/ 10059 h 119414"/>
                <a:gd name="connsiteX20" fmla="*/ 80592 w 139606"/>
                <a:gd name="connsiteY20" fmla="*/ 63 h 119414"/>
                <a:gd name="connsiteX21" fmla="*/ 39515 w 139606"/>
                <a:gd name="connsiteY21" fmla="*/ 28431 h 119414"/>
                <a:gd name="connsiteX22" fmla="*/ 39515 w 139606"/>
                <a:gd name="connsiteY22" fmla="*/ 63 h 119414"/>
                <a:gd name="connsiteX23" fmla="*/ 381 w 139606"/>
                <a:gd name="connsiteY23" fmla="*/ 3035 h 119414"/>
                <a:gd name="connsiteX24" fmla="*/ 381 w 139606"/>
                <a:gd name="connsiteY24" fmla="*/ 11410 h 119414"/>
                <a:gd name="connsiteX25" fmla="*/ 22030 w 139606"/>
                <a:gd name="connsiteY25" fmla="*/ 26539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2030" y="26539"/>
                  </a:moveTo>
                  <a:lnTo>
                    <a:pt x="22030" y="98945"/>
                  </a:lnTo>
                  <a:cubicBezTo>
                    <a:pt x="22030" y="111102"/>
                    <a:pt x="18977" y="111102"/>
                    <a:pt x="381" y="111102"/>
                  </a:cubicBezTo>
                  <a:lnTo>
                    <a:pt x="381" y="119478"/>
                  </a:lnTo>
                  <a:cubicBezTo>
                    <a:pt x="10095" y="119207"/>
                    <a:pt x="24250" y="118667"/>
                    <a:pt x="31744" y="118667"/>
                  </a:cubicBezTo>
                  <a:cubicBezTo>
                    <a:pt x="38960" y="118667"/>
                    <a:pt x="53392" y="119207"/>
                    <a:pt x="62829" y="119478"/>
                  </a:cubicBezTo>
                  <a:lnTo>
                    <a:pt x="62829" y="111102"/>
                  </a:lnTo>
                  <a:cubicBezTo>
                    <a:pt x="44233" y="111102"/>
                    <a:pt x="41180" y="111102"/>
                    <a:pt x="41180" y="98945"/>
                  </a:cubicBezTo>
                  <a:lnTo>
                    <a:pt x="41180" y="49234"/>
                  </a:lnTo>
                  <a:cubicBezTo>
                    <a:pt x="41180" y="21136"/>
                    <a:pt x="60886" y="6006"/>
                    <a:pt x="78649" y="6006"/>
                  </a:cubicBezTo>
                  <a:cubicBezTo>
                    <a:pt x="96135" y="6006"/>
                    <a:pt x="99188" y="20596"/>
                    <a:pt x="99188" y="35995"/>
                  </a:cubicBezTo>
                  <a:lnTo>
                    <a:pt x="99188" y="98945"/>
                  </a:lnTo>
                  <a:cubicBezTo>
                    <a:pt x="99188" y="111102"/>
                    <a:pt x="96135" y="111102"/>
                    <a:pt x="77539" y="111102"/>
                  </a:cubicBezTo>
                  <a:lnTo>
                    <a:pt x="77539" y="119478"/>
                  </a:lnTo>
                  <a:cubicBezTo>
                    <a:pt x="87253" y="119207"/>
                    <a:pt x="101408" y="118667"/>
                    <a:pt x="108902" y="118667"/>
                  </a:cubicBezTo>
                  <a:cubicBezTo>
                    <a:pt x="116118" y="118667"/>
                    <a:pt x="130550" y="119207"/>
                    <a:pt x="139987" y="119478"/>
                  </a:cubicBezTo>
                  <a:lnTo>
                    <a:pt x="139987" y="111102"/>
                  </a:lnTo>
                  <a:cubicBezTo>
                    <a:pt x="125555" y="111102"/>
                    <a:pt x="118616" y="111102"/>
                    <a:pt x="118338" y="102997"/>
                  </a:cubicBezTo>
                  <a:lnTo>
                    <a:pt x="118338" y="51395"/>
                  </a:lnTo>
                  <a:cubicBezTo>
                    <a:pt x="118338" y="28160"/>
                    <a:pt x="118338" y="19785"/>
                    <a:pt x="109734" y="10059"/>
                  </a:cubicBezTo>
                  <a:cubicBezTo>
                    <a:pt x="105849" y="5466"/>
                    <a:pt x="96690" y="63"/>
                    <a:pt x="80592" y="63"/>
                  </a:cubicBezTo>
                  <a:cubicBezTo>
                    <a:pt x="60331" y="63"/>
                    <a:pt x="47286" y="11680"/>
                    <a:pt x="39515" y="28431"/>
                  </a:cubicBezTo>
                  <a:lnTo>
                    <a:pt x="39515" y="63"/>
                  </a:lnTo>
                  <a:lnTo>
                    <a:pt x="381" y="3035"/>
                  </a:lnTo>
                  <a:lnTo>
                    <a:pt x="381" y="11410"/>
                  </a:lnTo>
                  <a:cubicBezTo>
                    <a:pt x="19809" y="11410"/>
                    <a:pt x="22030" y="13301"/>
                    <a:pt x="22030" y="2653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1" name="Freeform 6720">
              <a:extLst>
                <a:ext uri="{FF2B5EF4-FFF2-40B4-BE49-F238E27FC236}">
                  <a16:creationId xmlns:a16="http://schemas.microsoft.com/office/drawing/2014/main" id="{E4249C86-72AA-3874-5C55-15D52829B4A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3313655" y="4119679"/>
              <a:ext cx="126838" cy="178041"/>
            </a:xfrm>
            <a:custGeom>
              <a:avLst/>
              <a:gdLst>
                <a:gd name="connsiteX0" fmla="*/ 54231 w 126838"/>
                <a:gd name="connsiteY0" fmla="*/ 75980 h 178041"/>
                <a:gd name="connsiteX1" fmla="*/ 30084 w 126838"/>
                <a:gd name="connsiteY1" fmla="*/ 42749 h 178041"/>
                <a:gd name="connsiteX2" fmla="*/ 34525 w 126838"/>
                <a:gd name="connsiteY2" fmla="*/ 20055 h 178041"/>
                <a:gd name="connsiteX3" fmla="*/ 54231 w 126838"/>
                <a:gd name="connsiteY3" fmla="*/ 9249 h 178041"/>
                <a:gd name="connsiteX4" fmla="*/ 78377 w 126838"/>
                <a:gd name="connsiteY4" fmla="*/ 42479 h 178041"/>
                <a:gd name="connsiteX5" fmla="*/ 73936 w 126838"/>
                <a:gd name="connsiteY5" fmla="*/ 65174 h 178041"/>
                <a:gd name="connsiteX6" fmla="*/ 54231 w 126838"/>
                <a:gd name="connsiteY6" fmla="*/ 75980 h 178041"/>
                <a:gd name="connsiteX7" fmla="*/ 22035 w 126838"/>
                <a:gd name="connsiteY7" fmla="*/ 86517 h 178041"/>
                <a:gd name="connsiteX8" fmla="*/ 26753 w 126838"/>
                <a:gd name="connsiteY8" fmla="*/ 73819 h 178041"/>
                <a:gd name="connsiteX9" fmla="*/ 54231 w 126838"/>
                <a:gd name="connsiteY9" fmla="*/ 82194 h 178041"/>
                <a:gd name="connsiteX10" fmla="*/ 99193 w 126838"/>
                <a:gd name="connsiteY10" fmla="*/ 42749 h 178041"/>
                <a:gd name="connsiteX11" fmla="*/ 87814 w 126838"/>
                <a:gd name="connsiteY11" fmla="*/ 16543 h 178041"/>
                <a:gd name="connsiteX12" fmla="*/ 112793 w 126838"/>
                <a:gd name="connsiteY12" fmla="*/ 6006 h 178041"/>
                <a:gd name="connsiteX13" fmla="*/ 115568 w 126838"/>
                <a:gd name="connsiteY13" fmla="*/ 6277 h 178041"/>
                <a:gd name="connsiteX14" fmla="*/ 111128 w 126838"/>
                <a:gd name="connsiteY14" fmla="*/ 13571 h 178041"/>
                <a:gd name="connsiteX15" fmla="*/ 119177 w 126838"/>
                <a:gd name="connsiteY15" fmla="*/ 21406 h 178041"/>
                <a:gd name="connsiteX16" fmla="*/ 127225 w 126838"/>
                <a:gd name="connsiteY16" fmla="*/ 13301 h 178041"/>
                <a:gd name="connsiteX17" fmla="*/ 113071 w 126838"/>
                <a:gd name="connsiteY17" fmla="*/ 63 h 178041"/>
                <a:gd name="connsiteX18" fmla="*/ 83651 w 126838"/>
                <a:gd name="connsiteY18" fmla="*/ 12761 h 178041"/>
                <a:gd name="connsiteX19" fmla="*/ 54231 w 126838"/>
                <a:gd name="connsiteY19" fmla="*/ 3035 h 178041"/>
                <a:gd name="connsiteX20" fmla="*/ 9268 w 126838"/>
                <a:gd name="connsiteY20" fmla="*/ 42479 h 178041"/>
                <a:gd name="connsiteX21" fmla="*/ 22313 w 126838"/>
                <a:gd name="connsiteY21" fmla="*/ 70307 h 178041"/>
                <a:gd name="connsiteX22" fmla="*/ 13709 w 126838"/>
                <a:gd name="connsiteY22" fmla="*/ 92731 h 178041"/>
                <a:gd name="connsiteX23" fmla="*/ 25921 w 126838"/>
                <a:gd name="connsiteY23" fmla="*/ 116776 h 178041"/>
                <a:gd name="connsiteX24" fmla="*/ 386 w 126838"/>
                <a:gd name="connsiteY24" fmla="*/ 143793 h 178041"/>
                <a:gd name="connsiteX25" fmla="*/ 61724 w 126838"/>
                <a:gd name="connsiteY25" fmla="*/ 178104 h 178041"/>
                <a:gd name="connsiteX26" fmla="*/ 123340 w 126838"/>
                <a:gd name="connsiteY26" fmla="*/ 143252 h 178041"/>
                <a:gd name="connsiteX27" fmla="*/ 105299 w 126838"/>
                <a:gd name="connsiteY27" fmla="*/ 112453 h 178041"/>
                <a:gd name="connsiteX28" fmla="*/ 57561 w 126838"/>
                <a:gd name="connsiteY28" fmla="*/ 104888 h 178041"/>
                <a:gd name="connsiteX29" fmla="*/ 36745 w 126838"/>
                <a:gd name="connsiteY29" fmla="*/ 104618 h 178041"/>
                <a:gd name="connsiteX30" fmla="*/ 22035 w 126838"/>
                <a:gd name="connsiteY30" fmla="*/ 86517 h 178041"/>
                <a:gd name="connsiteX31" fmla="*/ 62002 w 126838"/>
                <a:gd name="connsiteY31" fmla="*/ 171890 h 178041"/>
                <a:gd name="connsiteX32" fmla="*/ 14819 w 126838"/>
                <a:gd name="connsiteY32" fmla="*/ 143793 h 178041"/>
                <a:gd name="connsiteX33" fmla="*/ 37578 w 126838"/>
                <a:gd name="connsiteY33" fmla="*/ 120558 h 178041"/>
                <a:gd name="connsiteX34" fmla="*/ 53953 w 126838"/>
                <a:gd name="connsiteY34" fmla="*/ 120558 h 178041"/>
                <a:gd name="connsiteX35" fmla="*/ 108907 w 126838"/>
                <a:gd name="connsiteY35" fmla="*/ 143793 h 178041"/>
                <a:gd name="connsiteX36" fmla="*/ 62002 w 126838"/>
                <a:gd name="connsiteY36" fmla="*/ 171890 h 17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838" h="178041">
                  <a:moveTo>
                    <a:pt x="54231" y="75980"/>
                  </a:moveTo>
                  <a:cubicBezTo>
                    <a:pt x="30084" y="75980"/>
                    <a:pt x="30084" y="48963"/>
                    <a:pt x="30084" y="42749"/>
                  </a:cubicBezTo>
                  <a:cubicBezTo>
                    <a:pt x="30084" y="35455"/>
                    <a:pt x="30362" y="26810"/>
                    <a:pt x="34525" y="20055"/>
                  </a:cubicBezTo>
                  <a:cubicBezTo>
                    <a:pt x="36745" y="16813"/>
                    <a:pt x="43129" y="9249"/>
                    <a:pt x="54231" y="9249"/>
                  </a:cubicBezTo>
                  <a:cubicBezTo>
                    <a:pt x="78377" y="9249"/>
                    <a:pt x="78377" y="36265"/>
                    <a:pt x="78377" y="42479"/>
                  </a:cubicBezTo>
                  <a:cubicBezTo>
                    <a:pt x="78377" y="49774"/>
                    <a:pt x="78100" y="58419"/>
                    <a:pt x="73936" y="65174"/>
                  </a:cubicBezTo>
                  <a:cubicBezTo>
                    <a:pt x="71716" y="68416"/>
                    <a:pt x="65332" y="75980"/>
                    <a:pt x="54231" y="75980"/>
                  </a:cubicBezTo>
                  <a:close/>
                  <a:moveTo>
                    <a:pt x="22035" y="86517"/>
                  </a:moveTo>
                  <a:cubicBezTo>
                    <a:pt x="22035" y="85436"/>
                    <a:pt x="22035" y="79222"/>
                    <a:pt x="26753" y="73819"/>
                  </a:cubicBezTo>
                  <a:cubicBezTo>
                    <a:pt x="37578" y="81384"/>
                    <a:pt x="48957" y="82194"/>
                    <a:pt x="54231" y="82194"/>
                  </a:cubicBezTo>
                  <a:cubicBezTo>
                    <a:pt x="80042" y="82194"/>
                    <a:pt x="99193" y="63553"/>
                    <a:pt x="99193" y="42749"/>
                  </a:cubicBezTo>
                  <a:cubicBezTo>
                    <a:pt x="99193" y="32753"/>
                    <a:pt x="94752" y="22757"/>
                    <a:pt x="87814" y="16543"/>
                  </a:cubicBezTo>
                  <a:cubicBezTo>
                    <a:pt x="97805" y="7357"/>
                    <a:pt x="107797" y="6006"/>
                    <a:pt x="112793" y="6006"/>
                  </a:cubicBezTo>
                  <a:cubicBezTo>
                    <a:pt x="113348" y="6006"/>
                    <a:pt x="114736" y="6006"/>
                    <a:pt x="115568" y="6277"/>
                  </a:cubicBezTo>
                  <a:cubicBezTo>
                    <a:pt x="112515" y="7357"/>
                    <a:pt x="111128" y="10329"/>
                    <a:pt x="111128" y="13571"/>
                  </a:cubicBezTo>
                  <a:cubicBezTo>
                    <a:pt x="111128" y="18164"/>
                    <a:pt x="114736" y="21406"/>
                    <a:pt x="119177" y="21406"/>
                  </a:cubicBezTo>
                  <a:cubicBezTo>
                    <a:pt x="121952" y="21406"/>
                    <a:pt x="127225" y="19515"/>
                    <a:pt x="127225" y="13301"/>
                  </a:cubicBezTo>
                  <a:cubicBezTo>
                    <a:pt x="127225" y="8708"/>
                    <a:pt x="123895" y="63"/>
                    <a:pt x="113071" y="63"/>
                  </a:cubicBezTo>
                  <a:cubicBezTo>
                    <a:pt x="107520" y="63"/>
                    <a:pt x="95308" y="1684"/>
                    <a:pt x="83651" y="12761"/>
                  </a:cubicBezTo>
                  <a:cubicBezTo>
                    <a:pt x="71994" y="3845"/>
                    <a:pt x="60337" y="3035"/>
                    <a:pt x="54231" y="3035"/>
                  </a:cubicBezTo>
                  <a:cubicBezTo>
                    <a:pt x="28419" y="3035"/>
                    <a:pt x="9268" y="21676"/>
                    <a:pt x="9268" y="42479"/>
                  </a:cubicBezTo>
                  <a:cubicBezTo>
                    <a:pt x="9268" y="54367"/>
                    <a:pt x="15374" y="64633"/>
                    <a:pt x="22313" y="70307"/>
                  </a:cubicBezTo>
                  <a:cubicBezTo>
                    <a:pt x="18705" y="74359"/>
                    <a:pt x="13709" y="83275"/>
                    <a:pt x="13709" y="92731"/>
                  </a:cubicBezTo>
                  <a:cubicBezTo>
                    <a:pt x="13709" y="101106"/>
                    <a:pt x="17317" y="111372"/>
                    <a:pt x="25921" y="116776"/>
                  </a:cubicBezTo>
                  <a:cubicBezTo>
                    <a:pt x="9268" y="121369"/>
                    <a:pt x="386" y="132986"/>
                    <a:pt x="386" y="143793"/>
                  </a:cubicBezTo>
                  <a:cubicBezTo>
                    <a:pt x="386" y="163245"/>
                    <a:pt x="27864" y="178104"/>
                    <a:pt x="61724" y="178104"/>
                  </a:cubicBezTo>
                  <a:cubicBezTo>
                    <a:pt x="94475" y="178104"/>
                    <a:pt x="123340" y="164326"/>
                    <a:pt x="123340" y="143252"/>
                  </a:cubicBezTo>
                  <a:cubicBezTo>
                    <a:pt x="123340" y="133797"/>
                    <a:pt x="119454" y="120018"/>
                    <a:pt x="105299" y="112453"/>
                  </a:cubicBezTo>
                  <a:cubicBezTo>
                    <a:pt x="90589" y="104888"/>
                    <a:pt x="74491" y="104888"/>
                    <a:pt x="57561" y="104888"/>
                  </a:cubicBezTo>
                  <a:cubicBezTo>
                    <a:pt x="50622" y="104888"/>
                    <a:pt x="38688" y="104888"/>
                    <a:pt x="36745" y="104618"/>
                  </a:cubicBezTo>
                  <a:cubicBezTo>
                    <a:pt x="27864" y="103538"/>
                    <a:pt x="22035" y="95162"/>
                    <a:pt x="22035" y="86517"/>
                  </a:cubicBezTo>
                  <a:close/>
                  <a:moveTo>
                    <a:pt x="62002" y="171890"/>
                  </a:moveTo>
                  <a:cubicBezTo>
                    <a:pt x="33970" y="171890"/>
                    <a:pt x="14819" y="158112"/>
                    <a:pt x="14819" y="143793"/>
                  </a:cubicBezTo>
                  <a:cubicBezTo>
                    <a:pt x="14819" y="131365"/>
                    <a:pt x="25366" y="121369"/>
                    <a:pt x="37578" y="120558"/>
                  </a:cubicBezTo>
                  <a:lnTo>
                    <a:pt x="53953" y="120558"/>
                  </a:lnTo>
                  <a:cubicBezTo>
                    <a:pt x="77822" y="120558"/>
                    <a:pt x="108907" y="120558"/>
                    <a:pt x="108907" y="143793"/>
                  </a:cubicBezTo>
                  <a:cubicBezTo>
                    <a:pt x="108907" y="158382"/>
                    <a:pt x="89201" y="171890"/>
                    <a:pt x="62002" y="17189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2" name="Freeform 6721">
              <a:extLst>
                <a:ext uri="{FF2B5EF4-FFF2-40B4-BE49-F238E27FC236}">
                  <a16:creationId xmlns:a16="http://schemas.microsoft.com/office/drawing/2014/main" id="{FFBCAFE1-32B4-F640-7DF5-4771644F4D50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3601115" y="4121030"/>
              <a:ext cx="125173" cy="124007"/>
            </a:xfrm>
            <a:custGeom>
              <a:avLst/>
              <a:gdLst>
                <a:gd name="connsiteX0" fmla="*/ 81163 w 125173"/>
                <a:gd name="connsiteY0" fmla="*/ 100566 h 124007"/>
                <a:gd name="connsiteX1" fmla="*/ 102811 w 125173"/>
                <a:gd name="connsiteY1" fmla="*/ 122720 h 124007"/>
                <a:gd name="connsiteX2" fmla="*/ 125570 w 125173"/>
                <a:gd name="connsiteY2" fmla="*/ 97054 h 124007"/>
                <a:gd name="connsiteX3" fmla="*/ 125570 w 125173"/>
                <a:gd name="connsiteY3" fmla="*/ 81924 h 124007"/>
                <a:gd name="connsiteX4" fmla="*/ 118632 w 125173"/>
                <a:gd name="connsiteY4" fmla="*/ 81924 h 124007"/>
                <a:gd name="connsiteX5" fmla="*/ 118632 w 125173"/>
                <a:gd name="connsiteY5" fmla="*/ 97054 h 124007"/>
                <a:gd name="connsiteX6" fmla="*/ 108640 w 125173"/>
                <a:gd name="connsiteY6" fmla="*/ 114344 h 124007"/>
                <a:gd name="connsiteX7" fmla="*/ 98371 w 125173"/>
                <a:gd name="connsiteY7" fmla="*/ 100836 h 124007"/>
                <a:gd name="connsiteX8" fmla="*/ 98371 w 125173"/>
                <a:gd name="connsiteY8" fmla="*/ 46802 h 124007"/>
                <a:gd name="connsiteX9" fmla="*/ 88379 w 125173"/>
                <a:gd name="connsiteY9" fmla="*/ 14922 h 124007"/>
                <a:gd name="connsiteX10" fmla="*/ 50355 w 125173"/>
                <a:gd name="connsiteY10" fmla="*/ 63 h 124007"/>
                <a:gd name="connsiteX11" fmla="*/ 8445 w 125173"/>
                <a:gd name="connsiteY11" fmla="*/ 30592 h 124007"/>
                <a:gd name="connsiteX12" fmla="*/ 21213 w 125173"/>
                <a:gd name="connsiteY12" fmla="*/ 43290 h 124007"/>
                <a:gd name="connsiteX13" fmla="*/ 33980 w 125173"/>
                <a:gd name="connsiteY13" fmla="*/ 30862 h 124007"/>
                <a:gd name="connsiteX14" fmla="*/ 19825 w 125173"/>
                <a:gd name="connsiteY14" fmla="*/ 18434 h 124007"/>
                <a:gd name="connsiteX15" fmla="*/ 49800 w 125173"/>
                <a:gd name="connsiteY15" fmla="*/ 6006 h 124007"/>
                <a:gd name="connsiteX16" fmla="*/ 79220 w 125173"/>
                <a:gd name="connsiteY16" fmla="*/ 40588 h 124007"/>
                <a:gd name="connsiteX17" fmla="*/ 79220 w 125173"/>
                <a:gd name="connsiteY17" fmla="*/ 50584 h 124007"/>
                <a:gd name="connsiteX18" fmla="*/ 28151 w 125173"/>
                <a:gd name="connsiteY18" fmla="*/ 60311 h 124007"/>
                <a:gd name="connsiteX19" fmla="*/ 397 w 125173"/>
                <a:gd name="connsiteY19" fmla="*/ 95433 h 124007"/>
                <a:gd name="connsiteX20" fmla="*/ 44804 w 125173"/>
                <a:gd name="connsiteY20" fmla="*/ 124070 h 124007"/>
                <a:gd name="connsiteX21" fmla="*/ 81163 w 125173"/>
                <a:gd name="connsiteY21" fmla="*/ 100566 h 124007"/>
                <a:gd name="connsiteX22" fmla="*/ 79220 w 125173"/>
                <a:gd name="connsiteY22" fmla="*/ 56258 h 124007"/>
                <a:gd name="connsiteX23" fmla="*/ 79220 w 125173"/>
                <a:gd name="connsiteY23" fmla="*/ 83275 h 124007"/>
                <a:gd name="connsiteX24" fmla="*/ 46747 w 125173"/>
                <a:gd name="connsiteY24" fmla="*/ 118127 h 124007"/>
                <a:gd name="connsiteX25" fmla="*/ 21768 w 125173"/>
                <a:gd name="connsiteY25" fmla="*/ 95162 h 124007"/>
                <a:gd name="connsiteX26" fmla="*/ 79220 w 125173"/>
                <a:gd name="connsiteY26" fmla="*/ 5625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63" y="100566"/>
                  </a:moveTo>
                  <a:cubicBezTo>
                    <a:pt x="82273" y="111372"/>
                    <a:pt x="89767" y="122720"/>
                    <a:pt x="102811" y="122720"/>
                  </a:cubicBezTo>
                  <a:cubicBezTo>
                    <a:pt x="108640" y="122720"/>
                    <a:pt x="125570" y="118937"/>
                    <a:pt x="125570" y="97054"/>
                  </a:cubicBezTo>
                  <a:lnTo>
                    <a:pt x="125570" y="81924"/>
                  </a:lnTo>
                  <a:lnTo>
                    <a:pt x="118632" y="81924"/>
                  </a:lnTo>
                  <a:lnTo>
                    <a:pt x="118632" y="97054"/>
                  </a:lnTo>
                  <a:cubicBezTo>
                    <a:pt x="118632" y="112723"/>
                    <a:pt x="111693" y="114344"/>
                    <a:pt x="108640" y="114344"/>
                  </a:cubicBezTo>
                  <a:cubicBezTo>
                    <a:pt x="99481" y="114344"/>
                    <a:pt x="98371" y="102187"/>
                    <a:pt x="98371" y="100836"/>
                  </a:cubicBezTo>
                  <a:lnTo>
                    <a:pt x="98371" y="46802"/>
                  </a:lnTo>
                  <a:cubicBezTo>
                    <a:pt x="98371" y="35455"/>
                    <a:pt x="98371" y="24918"/>
                    <a:pt x="88379" y="14922"/>
                  </a:cubicBezTo>
                  <a:cubicBezTo>
                    <a:pt x="77555" y="4385"/>
                    <a:pt x="63677" y="63"/>
                    <a:pt x="50355" y="63"/>
                  </a:cubicBezTo>
                  <a:cubicBezTo>
                    <a:pt x="27596" y="63"/>
                    <a:pt x="8445" y="12761"/>
                    <a:pt x="8445" y="30592"/>
                  </a:cubicBezTo>
                  <a:cubicBezTo>
                    <a:pt x="8445" y="38697"/>
                    <a:pt x="13996" y="43290"/>
                    <a:pt x="21213" y="43290"/>
                  </a:cubicBezTo>
                  <a:cubicBezTo>
                    <a:pt x="28984" y="43290"/>
                    <a:pt x="33980" y="37886"/>
                    <a:pt x="33980" y="30862"/>
                  </a:cubicBezTo>
                  <a:cubicBezTo>
                    <a:pt x="33980" y="27620"/>
                    <a:pt x="32592" y="18704"/>
                    <a:pt x="19825" y="18434"/>
                  </a:cubicBezTo>
                  <a:cubicBezTo>
                    <a:pt x="27319" y="8978"/>
                    <a:pt x="40918" y="6006"/>
                    <a:pt x="49800" y="6006"/>
                  </a:cubicBezTo>
                  <a:cubicBezTo>
                    <a:pt x="63400" y="6006"/>
                    <a:pt x="79220" y="16543"/>
                    <a:pt x="79220" y="40588"/>
                  </a:cubicBezTo>
                  <a:lnTo>
                    <a:pt x="79220" y="50584"/>
                  </a:lnTo>
                  <a:cubicBezTo>
                    <a:pt x="65065" y="51395"/>
                    <a:pt x="45637" y="52205"/>
                    <a:pt x="28151" y="60311"/>
                  </a:cubicBezTo>
                  <a:cubicBezTo>
                    <a:pt x="7335" y="69496"/>
                    <a:pt x="397" y="83545"/>
                    <a:pt x="397" y="95433"/>
                  </a:cubicBezTo>
                  <a:cubicBezTo>
                    <a:pt x="397" y="117316"/>
                    <a:pt x="27319" y="124070"/>
                    <a:pt x="44804" y="124070"/>
                  </a:cubicBezTo>
                  <a:cubicBezTo>
                    <a:pt x="63122" y="124070"/>
                    <a:pt x="75889" y="113264"/>
                    <a:pt x="81163" y="100566"/>
                  </a:cubicBezTo>
                  <a:close/>
                  <a:moveTo>
                    <a:pt x="79220" y="56258"/>
                  </a:moveTo>
                  <a:lnTo>
                    <a:pt x="79220" y="83275"/>
                  </a:lnTo>
                  <a:cubicBezTo>
                    <a:pt x="79220" y="108941"/>
                    <a:pt x="59237" y="118127"/>
                    <a:pt x="46747" y="118127"/>
                  </a:cubicBezTo>
                  <a:cubicBezTo>
                    <a:pt x="33147" y="118127"/>
                    <a:pt x="21768" y="108671"/>
                    <a:pt x="21768" y="95162"/>
                  </a:cubicBezTo>
                  <a:cubicBezTo>
                    <a:pt x="21768" y="80303"/>
                    <a:pt x="33425" y="57879"/>
                    <a:pt x="79220" y="5625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3" name="Freeform 6722">
              <a:extLst>
                <a:ext uri="{FF2B5EF4-FFF2-40B4-BE49-F238E27FC236}">
                  <a16:creationId xmlns:a16="http://schemas.microsoft.com/office/drawing/2014/main" id="{25402D69-9C22-5FB1-B95D-8B3FC3549E37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3733505" y="4075912"/>
              <a:ext cx="86872" cy="169125"/>
            </a:xfrm>
            <a:custGeom>
              <a:avLst/>
              <a:gdLst>
                <a:gd name="connsiteX0" fmla="*/ 43144 w 86872"/>
                <a:gd name="connsiteY0" fmla="*/ 58149 h 169125"/>
                <a:gd name="connsiteX1" fmla="*/ 82833 w 86872"/>
                <a:gd name="connsiteY1" fmla="*/ 58149 h 169125"/>
                <a:gd name="connsiteX2" fmla="*/ 82833 w 86872"/>
                <a:gd name="connsiteY2" fmla="*/ 49774 h 169125"/>
                <a:gd name="connsiteX3" fmla="*/ 43144 w 86872"/>
                <a:gd name="connsiteY3" fmla="*/ 49774 h 169125"/>
                <a:gd name="connsiteX4" fmla="*/ 43144 w 86872"/>
                <a:gd name="connsiteY4" fmla="*/ 63 h 169125"/>
                <a:gd name="connsiteX5" fmla="*/ 36205 w 86872"/>
                <a:gd name="connsiteY5" fmla="*/ 63 h 169125"/>
                <a:gd name="connsiteX6" fmla="*/ 402 w 86872"/>
                <a:gd name="connsiteY6" fmla="*/ 52205 h 169125"/>
                <a:gd name="connsiteX7" fmla="*/ 402 w 86872"/>
                <a:gd name="connsiteY7" fmla="*/ 58149 h 169125"/>
                <a:gd name="connsiteX8" fmla="*/ 23993 w 86872"/>
                <a:gd name="connsiteY8" fmla="*/ 58149 h 169125"/>
                <a:gd name="connsiteX9" fmla="*/ 23993 w 86872"/>
                <a:gd name="connsiteY9" fmla="*/ 132716 h 169125"/>
                <a:gd name="connsiteX10" fmla="*/ 59797 w 86872"/>
                <a:gd name="connsiteY10" fmla="*/ 169189 h 169125"/>
                <a:gd name="connsiteX11" fmla="*/ 87274 w 86872"/>
                <a:gd name="connsiteY11" fmla="*/ 132716 h 169125"/>
                <a:gd name="connsiteX12" fmla="*/ 87274 w 86872"/>
                <a:gd name="connsiteY12" fmla="*/ 117316 h 169125"/>
                <a:gd name="connsiteX13" fmla="*/ 80335 w 86872"/>
                <a:gd name="connsiteY13" fmla="*/ 117316 h 169125"/>
                <a:gd name="connsiteX14" fmla="*/ 80335 w 86872"/>
                <a:gd name="connsiteY14" fmla="*/ 132176 h 169125"/>
                <a:gd name="connsiteX15" fmla="*/ 61740 w 86872"/>
                <a:gd name="connsiteY15" fmla="*/ 162434 h 169125"/>
                <a:gd name="connsiteX16" fmla="*/ 43144 w 86872"/>
                <a:gd name="connsiteY16" fmla="*/ 133256 h 169125"/>
                <a:gd name="connsiteX17" fmla="*/ 43144 w 86872"/>
                <a:gd name="connsiteY17" fmla="*/ 58149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144" y="58149"/>
                  </a:moveTo>
                  <a:lnTo>
                    <a:pt x="82833" y="58149"/>
                  </a:lnTo>
                  <a:lnTo>
                    <a:pt x="82833" y="49774"/>
                  </a:lnTo>
                  <a:lnTo>
                    <a:pt x="43144" y="49774"/>
                  </a:lnTo>
                  <a:lnTo>
                    <a:pt x="43144" y="63"/>
                  </a:lnTo>
                  <a:lnTo>
                    <a:pt x="36205" y="63"/>
                  </a:lnTo>
                  <a:cubicBezTo>
                    <a:pt x="35928" y="22217"/>
                    <a:pt x="27601" y="51125"/>
                    <a:pt x="402" y="52205"/>
                  </a:cubicBezTo>
                  <a:lnTo>
                    <a:pt x="402" y="58149"/>
                  </a:lnTo>
                  <a:lnTo>
                    <a:pt x="23993" y="58149"/>
                  </a:lnTo>
                  <a:lnTo>
                    <a:pt x="23993" y="132716"/>
                  </a:lnTo>
                  <a:cubicBezTo>
                    <a:pt x="23993" y="165947"/>
                    <a:pt x="49805" y="169189"/>
                    <a:pt x="59797" y="169189"/>
                  </a:cubicBezTo>
                  <a:cubicBezTo>
                    <a:pt x="79503" y="169189"/>
                    <a:pt x="87274" y="150007"/>
                    <a:pt x="87274" y="132716"/>
                  </a:cubicBezTo>
                  <a:lnTo>
                    <a:pt x="87274" y="117316"/>
                  </a:lnTo>
                  <a:lnTo>
                    <a:pt x="80335" y="117316"/>
                  </a:lnTo>
                  <a:lnTo>
                    <a:pt x="80335" y="132176"/>
                  </a:lnTo>
                  <a:cubicBezTo>
                    <a:pt x="80335" y="152168"/>
                    <a:pt x="72009" y="162434"/>
                    <a:pt x="61740" y="162434"/>
                  </a:cubicBezTo>
                  <a:cubicBezTo>
                    <a:pt x="43144" y="162434"/>
                    <a:pt x="43144" y="137849"/>
                    <a:pt x="43144" y="133256"/>
                  </a:cubicBezTo>
                  <a:lnTo>
                    <a:pt x="43144" y="5814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4" name="Freeform 6723">
              <a:extLst>
                <a:ext uri="{FF2B5EF4-FFF2-40B4-BE49-F238E27FC236}">
                  <a16:creationId xmlns:a16="http://schemas.microsoft.com/office/drawing/2014/main" id="{5F0433CC-15D6-6F06-B392-37D35DA29B28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4266064" y="4400115"/>
              <a:ext cx="86872" cy="169125"/>
            </a:xfrm>
            <a:custGeom>
              <a:avLst/>
              <a:gdLst>
                <a:gd name="connsiteX0" fmla="*/ 42804 w 86872"/>
                <a:gd name="connsiteY0" fmla="*/ 58161 h 169125"/>
                <a:gd name="connsiteX1" fmla="*/ 82493 w 86872"/>
                <a:gd name="connsiteY1" fmla="*/ 58161 h 169125"/>
                <a:gd name="connsiteX2" fmla="*/ 82493 w 86872"/>
                <a:gd name="connsiteY2" fmla="*/ 49786 h 169125"/>
                <a:gd name="connsiteX3" fmla="*/ 42804 w 86872"/>
                <a:gd name="connsiteY3" fmla="*/ 49786 h 169125"/>
                <a:gd name="connsiteX4" fmla="*/ 42804 w 86872"/>
                <a:gd name="connsiteY4" fmla="*/ 75 h 169125"/>
                <a:gd name="connsiteX5" fmla="*/ 35865 w 86872"/>
                <a:gd name="connsiteY5" fmla="*/ 75 h 169125"/>
                <a:gd name="connsiteX6" fmla="*/ 62 w 86872"/>
                <a:gd name="connsiteY6" fmla="*/ 52217 h 169125"/>
                <a:gd name="connsiteX7" fmla="*/ 62 w 86872"/>
                <a:gd name="connsiteY7" fmla="*/ 58161 h 169125"/>
                <a:gd name="connsiteX8" fmla="*/ 23653 w 86872"/>
                <a:gd name="connsiteY8" fmla="*/ 58161 h 169125"/>
                <a:gd name="connsiteX9" fmla="*/ 23653 w 86872"/>
                <a:gd name="connsiteY9" fmla="*/ 132728 h 169125"/>
                <a:gd name="connsiteX10" fmla="*/ 59457 w 86872"/>
                <a:gd name="connsiteY10" fmla="*/ 169201 h 169125"/>
                <a:gd name="connsiteX11" fmla="*/ 86934 w 86872"/>
                <a:gd name="connsiteY11" fmla="*/ 132728 h 169125"/>
                <a:gd name="connsiteX12" fmla="*/ 86934 w 86872"/>
                <a:gd name="connsiteY12" fmla="*/ 117328 h 169125"/>
                <a:gd name="connsiteX13" fmla="*/ 79995 w 86872"/>
                <a:gd name="connsiteY13" fmla="*/ 117328 h 169125"/>
                <a:gd name="connsiteX14" fmla="*/ 79995 w 86872"/>
                <a:gd name="connsiteY14" fmla="*/ 132187 h 169125"/>
                <a:gd name="connsiteX15" fmla="*/ 61400 w 86872"/>
                <a:gd name="connsiteY15" fmla="*/ 162446 h 169125"/>
                <a:gd name="connsiteX16" fmla="*/ 42804 w 86872"/>
                <a:gd name="connsiteY16" fmla="*/ 133268 h 169125"/>
                <a:gd name="connsiteX17" fmla="*/ 42804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04" y="58161"/>
                  </a:moveTo>
                  <a:lnTo>
                    <a:pt x="82493" y="58161"/>
                  </a:lnTo>
                  <a:lnTo>
                    <a:pt x="82493" y="49786"/>
                  </a:lnTo>
                  <a:lnTo>
                    <a:pt x="42804" y="49786"/>
                  </a:lnTo>
                  <a:lnTo>
                    <a:pt x="42804" y="75"/>
                  </a:lnTo>
                  <a:lnTo>
                    <a:pt x="35865" y="75"/>
                  </a:lnTo>
                  <a:cubicBezTo>
                    <a:pt x="35588" y="22229"/>
                    <a:pt x="27261" y="51137"/>
                    <a:pt x="62" y="52217"/>
                  </a:cubicBezTo>
                  <a:lnTo>
                    <a:pt x="62" y="58161"/>
                  </a:lnTo>
                  <a:lnTo>
                    <a:pt x="23653" y="58161"/>
                  </a:lnTo>
                  <a:lnTo>
                    <a:pt x="23653" y="132728"/>
                  </a:lnTo>
                  <a:cubicBezTo>
                    <a:pt x="23653" y="165959"/>
                    <a:pt x="49465" y="169201"/>
                    <a:pt x="59457" y="169201"/>
                  </a:cubicBezTo>
                  <a:cubicBezTo>
                    <a:pt x="79163" y="169201"/>
                    <a:pt x="86934" y="150019"/>
                    <a:pt x="86934" y="132728"/>
                  </a:cubicBezTo>
                  <a:lnTo>
                    <a:pt x="86934" y="117328"/>
                  </a:lnTo>
                  <a:lnTo>
                    <a:pt x="79995" y="117328"/>
                  </a:lnTo>
                  <a:lnTo>
                    <a:pt x="79995" y="132187"/>
                  </a:lnTo>
                  <a:cubicBezTo>
                    <a:pt x="79995" y="152180"/>
                    <a:pt x="71669" y="162446"/>
                    <a:pt x="61400" y="162446"/>
                  </a:cubicBezTo>
                  <a:cubicBezTo>
                    <a:pt x="42804" y="162446"/>
                    <a:pt x="42804" y="137861"/>
                    <a:pt x="42804" y="133268"/>
                  </a:cubicBezTo>
                  <a:lnTo>
                    <a:pt x="42804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5" name="Freeform 6724">
              <a:extLst>
                <a:ext uri="{FF2B5EF4-FFF2-40B4-BE49-F238E27FC236}">
                  <a16:creationId xmlns:a16="http://schemas.microsoft.com/office/drawing/2014/main" id="{E0F342EE-AC4C-FDAB-1AD2-C803C3893B72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4377885" y="4385525"/>
              <a:ext cx="59395" cy="180743"/>
            </a:xfrm>
            <a:custGeom>
              <a:avLst/>
              <a:gdLst>
                <a:gd name="connsiteX0" fmla="*/ 40032 w 59395"/>
                <a:gd name="connsiteY0" fmla="*/ 61403 h 180743"/>
                <a:gd name="connsiteX1" fmla="*/ 1176 w 59395"/>
                <a:gd name="connsiteY1" fmla="*/ 64375 h 180743"/>
                <a:gd name="connsiteX2" fmla="*/ 1176 w 59395"/>
                <a:gd name="connsiteY2" fmla="*/ 72750 h 180743"/>
                <a:gd name="connsiteX3" fmla="*/ 21714 w 59395"/>
                <a:gd name="connsiteY3" fmla="*/ 87610 h 180743"/>
                <a:gd name="connsiteX4" fmla="*/ 21714 w 59395"/>
                <a:gd name="connsiteY4" fmla="*/ 160285 h 180743"/>
                <a:gd name="connsiteX5" fmla="*/ 66 w 59395"/>
                <a:gd name="connsiteY5" fmla="*/ 172443 h 180743"/>
                <a:gd name="connsiteX6" fmla="*/ 66 w 59395"/>
                <a:gd name="connsiteY6" fmla="*/ 180818 h 180743"/>
                <a:gd name="connsiteX7" fmla="*/ 30596 w 59395"/>
                <a:gd name="connsiteY7" fmla="*/ 180007 h 180743"/>
                <a:gd name="connsiteX8" fmla="*/ 59461 w 59395"/>
                <a:gd name="connsiteY8" fmla="*/ 180818 h 180743"/>
                <a:gd name="connsiteX9" fmla="*/ 59461 w 59395"/>
                <a:gd name="connsiteY9" fmla="*/ 172443 h 180743"/>
                <a:gd name="connsiteX10" fmla="*/ 40032 w 59395"/>
                <a:gd name="connsiteY10" fmla="*/ 160555 h 180743"/>
                <a:gd name="connsiteX11" fmla="*/ 40032 w 59395"/>
                <a:gd name="connsiteY11" fmla="*/ 61403 h 180743"/>
                <a:gd name="connsiteX12" fmla="*/ 41143 w 59395"/>
                <a:gd name="connsiteY12" fmla="*/ 14394 h 180743"/>
                <a:gd name="connsiteX13" fmla="*/ 26433 w 59395"/>
                <a:gd name="connsiteY13" fmla="*/ 75 h 180743"/>
                <a:gd name="connsiteX14" fmla="*/ 11723 w 59395"/>
                <a:gd name="connsiteY14" fmla="*/ 14394 h 180743"/>
                <a:gd name="connsiteX15" fmla="*/ 26433 w 59395"/>
                <a:gd name="connsiteY15" fmla="*/ 28713 h 180743"/>
                <a:gd name="connsiteX16" fmla="*/ 41143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32" y="61403"/>
                  </a:moveTo>
                  <a:lnTo>
                    <a:pt x="1176" y="64375"/>
                  </a:lnTo>
                  <a:lnTo>
                    <a:pt x="1176" y="72750"/>
                  </a:lnTo>
                  <a:cubicBezTo>
                    <a:pt x="19216" y="72750"/>
                    <a:pt x="21714" y="74371"/>
                    <a:pt x="21714" y="87610"/>
                  </a:cubicBezTo>
                  <a:lnTo>
                    <a:pt x="21714" y="160285"/>
                  </a:lnTo>
                  <a:cubicBezTo>
                    <a:pt x="21714" y="172443"/>
                    <a:pt x="18661" y="172443"/>
                    <a:pt x="66" y="172443"/>
                  </a:cubicBezTo>
                  <a:lnTo>
                    <a:pt x="66" y="180818"/>
                  </a:lnTo>
                  <a:cubicBezTo>
                    <a:pt x="8947" y="180548"/>
                    <a:pt x="23935" y="180007"/>
                    <a:pt x="30596" y="180007"/>
                  </a:cubicBezTo>
                  <a:cubicBezTo>
                    <a:pt x="40310" y="180007"/>
                    <a:pt x="50024" y="180548"/>
                    <a:pt x="59461" y="180818"/>
                  </a:cubicBezTo>
                  <a:lnTo>
                    <a:pt x="59461" y="172443"/>
                  </a:lnTo>
                  <a:cubicBezTo>
                    <a:pt x="41143" y="172443"/>
                    <a:pt x="40032" y="171092"/>
                    <a:pt x="40032" y="160555"/>
                  </a:cubicBezTo>
                  <a:lnTo>
                    <a:pt x="40032" y="61403"/>
                  </a:lnTo>
                  <a:close/>
                  <a:moveTo>
                    <a:pt x="41143" y="14394"/>
                  </a:moveTo>
                  <a:cubicBezTo>
                    <a:pt x="41143" y="5748"/>
                    <a:pt x="34204" y="75"/>
                    <a:pt x="26433" y="75"/>
                  </a:cubicBezTo>
                  <a:cubicBezTo>
                    <a:pt x="17829" y="75"/>
                    <a:pt x="11723" y="7369"/>
                    <a:pt x="11723" y="14394"/>
                  </a:cubicBezTo>
                  <a:cubicBezTo>
                    <a:pt x="11723" y="21688"/>
                    <a:pt x="17829" y="28713"/>
                    <a:pt x="26433" y="28713"/>
                  </a:cubicBezTo>
                  <a:cubicBezTo>
                    <a:pt x="34204" y="28713"/>
                    <a:pt x="41143" y="23039"/>
                    <a:pt x="41143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6" name="Freeform 6725">
              <a:extLst>
                <a:ext uri="{FF2B5EF4-FFF2-40B4-BE49-F238E27FC236}">
                  <a16:creationId xmlns:a16="http://schemas.microsoft.com/office/drawing/2014/main" id="{534BA6EF-8EF6-09EE-9DAE-EC1F26B660B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4454704" y="4446854"/>
              <a:ext cx="216764" cy="119414"/>
            </a:xfrm>
            <a:custGeom>
              <a:avLst/>
              <a:gdLst>
                <a:gd name="connsiteX0" fmla="*/ 21717 w 216764"/>
                <a:gd name="connsiteY0" fmla="*/ 26551 h 119414"/>
                <a:gd name="connsiteX1" fmla="*/ 21717 w 216764"/>
                <a:gd name="connsiteY1" fmla="*/ 98957 h 119414"/>
                <a:gd name="connsiteX2" fmla="*/ 68 w 216764"/>
                <a:gd name="connsiteY2" fmla="*/ 111114 h 119414"/>
                <a:gd name="connsiteX3" fmla="*/ 68 w 216764"/>
                <a:gd name="connsiteY3" fmla="*/ 119490 h 119414"/>
                <a:gd name="connsiteX4" fmla="*/ 31431 w 216764"/>
                <a:gd name="connsiteY4" fmla="*/ 118679 h 119414"/>
                <a:gd name="connsiteX5" fmla="*/ 62517 w 216764"/>
                <a:gd name="connsiteY5" fmla="*/ 119490 h 119414"/>
                <a:gd name="connsiteX6" fmla="*/ 62517 w 216764"/>
                <a:gd name="connsiteY6" fmla="*/ 111114 h 119414"/>
                <a:gd name="connsiteX7" fmla="*/ 40868 w 216764"/>
                <a:gd name="connsiteY7" fmla="*/ 98957 h 119414"/>
                <a:gd name="connsiteX8" fmla="*/ 40868 w 216764"/>
                <a:gd name="connsiteY8" fmla="*/ 49246 h 119414"/>
                <a:gd name="connsiteX9" fmla="*/ 78337 w 216764"/>
                <a:gd name="connsiteY9" fmla="*/ 6018 h 119414"/>
                <a:gd name="connsiteX10" fmla="*/ 98875 w 216764"/>
                <a:gd name="connsiteY10" fmla="*/ 36007 h 119414"/>
                <a:gd name="connsiteX11" fmla="*/ 98875 w 216764"/>
                <a:gd name="connsiteY11" fmla="*/ 98957 h 119414"/>
                <a:gd name="connsiteX12" fmla="*/ 77226 w 216764"/>
                <a:gd name="connsiteY12" fmla="*/ 111114 h 119414"/>
                <a:gd name="connsiteX13" fmla="*/ 77226 w 216764"/>
                <a:gd name="connsiteY13" fmla="*/ 119490 h 119414"/>
                <a:gd name="connsiteX14" fmla="*/ 108589 w 216764"/>
                <a:gd name="connsiteY14" fmla="*/ 118679 h 119414"/>
                <a:gd name="connsiteX15" fmla="*/ 139675 w 216764"/>
                <a:gd name="connsiteY15" fmla="*/ 119490 h 119414"/>
                <a:gd name="connsiteX16" fmla="*/ 139675 w 216764"/>
                <a:gd name="connsiteY16" fmla="*/ 111114 h 119414"/>
                <a:gd name="connsiteX17" fmla="*/ 118026 w 216764"/>
                <a:gd name="connsiteY17" fmla="*/ 98957 h 119414"/>
                <a:gd name="connsiteX18" fmla="*/ 118026 w 216764"/>
                <a:gd name="connsiteY18" fmla="*/ 49246 h 119414"/>
                <a:gd name="connsiteX19" fmla="*/ 155495 w 216764"/>
                <a:gd name="connsiteY19" fmla="*/ 6018 h 119414"/>
                <a:gd name="connsiteX20" fmla="*/ 176033 w 216764"/>
                <a:gd name="connsiteY20" fmla="*/ 36007 h 119414"/>
                <a:gd name="connsiteX21" fmla="*/ 176033 w 216764"/>
                <a:gd name="connsiteY21" fmla="*/ 98957 h 119414"/>
                <a:gd name="connsiteX22" fmla="*/ 154385 w 216764"/>
                <a:gd name="connsiteY22" fmla="*/ 111114 h 119414"/>
                <a:gd name="connsiteX23" fmla="*/ 154385 w 216764"/>
                <a:gd name="connsiteY23" fmla="*/ 119490 h 119414"/>
                <a:gd name="connsiteX24" fmla="*/ 185747 w 216764"/>
                <a:gd name="connsiteY24" fmla="*/ 118679 h 119414"/>
                <a:gd name="connsiteX25" fmla="*/ 216833 w 216764"/>
                <a:gd name="connsiteY25" fmla="*/ 119490 h 119414"/>
                <a:gd name="connsiteX26" fmla="*/ 216833 w 216764"/>
                <a:gd name="connsiteY26" fmla="*/ 111114 h 119414"/>
                <a:gd name="connsiteX27" fmla="*/ 195184 w 216764"/>
                <a:gd name="connsiteY27" fmla="*/ 103009 h 119414"/>
                <a:gd name="connsiteX28" fmla="*/ 195184 w 216764"/>
                <a:gd name="connsiteY28" fmla="*/ 51407 h 119414"/>
                <a:gd name="connsiteX29" fmla="*/ 186580 w 216764"/>
                <a:gd name="connsiteY29" fmla="*/ 10071 h 119414"/>
                <a:gd name="connsiteX30" fmla="*/ 157438 w 216764"/>
                <a:gd name="connsiteY30" fmla="*/ 75 h 119414"/>
                <a:gd name="connsiteX31" fmla="*/ 117193 w 216764"/>
                <a:gd name="connsiteY31" fmla="*/ 26551 h 119414"/>
                <a:gd name="connsiteX32" fmla="*/ 80279 w 216764"/>
                <a:gd name="connsiteY32" fmla="*/ 75 h 119414"/>
                <a:gd name="connsiteX33" fmla="*/ 39203 w 216764"/>
                <a:gd name="connsiteY33" fmla="*/ 28442 h 119414"/>
                <a:gd name="connsiteX34" fmla="*/ 39203 w 216764"/>
                <a:gd name="connsiteY34" fmla="*/ 75 h 119414"/>
                <a:gd name="connsiteX35" fmla="*/ 68 w 216764"/>
                <a:gd name="connsiteY35" fmla="*/ 3047 h 119414"/>
                <a:gd name="connsiteX36" fmla="*/ 68 w 216764"/>
                <a:gd name="connsiteY36" fmla="*/ 11422 h 119414"/>
                <a:gd name="connsiteX37" fmla="*/ 21717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17" y="26551"/>
                  </a:moveTo>
                  <a:lnTo>
                    <a:pt x="21717" y="98957"/>
                  </a:lnTo>
                  <a:cubicBezTo>
                    <a:pt x="21717" y="111114"/>
                    <a:pt x="18664" y="111114"/>
                    <a:pt x="68" y="111114"/>
                  </a:cubicBezTo>
                  <a:lnTo>
                    <a:pt x="68" y="119490"/>
                  </a:lnTo>
                  <a:cubicBezTo>
                    <a:pt x="9783" y="119219"/>
                    <a:pt x="23937" y="118679"/>
                    <a:pt x="31431" y="118679"/>
                  </a:cubicBezTo>
                  <a:cubicBezTo>
                    <a:pt x="38647" y="118679"/>
                    <a:pt x="53080" y="119219"/>
                    <a:pt x="62517" y="119490"/>
                  </a:cubicBezTo>
                  <a:lnTo>
                    <a:pt x="62517" y="111114"/>
                  </a:lnTo>
                  <a:cubicBezTo>
                    <a:pt x="43921" y="111114"/>
                    <a:pt x="40868" y="111114"/>
                    <a:pt x="40868" y="98957"/>
                  </a:cubicBezTo>
                  <a:lnTo>
                    <a:pt x="40868" y="49246"/>
                  </a:lnTo>
                  <a:cubicBezTo>
                    <a:pt x="40868" y="21148"/>
                    <a:pt x="60574" y="6018"/>
                    <a:pt x="78337" y="6018"/>
                  </a:cubicBezTo>
                  <a:cubicBezTo>
                    <a:pt x="95822" y="6018"/>
                    <a:pt x="98875" y="20608"/>
                    <a:pt x="98875" y="36007"/>
                  </a:cubicBezTo>
                  <a:lnTo>
                    <a:pt x="98875" y="98957"/>
                  </a:lnTo>
                  <a:cubicBezTo>
                    <a:pt x="98875" y="111114"/>
                    <a:pt x="95822" y="111114"/>
                    <a:pt x="77226" y="111114"/>
                  </a:cubicBezTo>
                  <a:lnTo>
                    <a:pt x="77226" y="119490"/>
                  </a:lnTo>
                  <a:cubicBezTo>
                    <a:pt x="86941" y="119219"/>
                    <a:pt x="101096" y="118679"/>
                    <a:pt x="108589" y="118679"/>
                  </a:cubicBezTo>
                  <a:cubicBezTo>
                    <a:pt x="115806" y="118679"/>
                    <a:pt x="130238" y="119219"/>
                    <a:pt x="139675" y="119490"/>
                  </a:cubicBezTo>
                  <a:lnTo>
                    <a:pt x="139675" y="111114"/>
                  </a:lnTo>
                  <a:cubicBezTo>
                    <a:pt x="121079" y="111114"/>
                    <a:pt x="118026" y="111114"/>
                    <a:pt x="118026" y="98957"/>
                  </a:cubicBezTo>
                  <a:lnTo>
                    <a:pt x="118026" y="49246"/>
                  </a:lnTo>
                  <a:cubicBezTo>
                    <a:pt x="118026" y="21148"/>
                    <a:pt x="137732" y="6018"/>
                    <a:pt x="155495" y="6018"/>
                  </a:cubicBezTo>
                  <a:cubicBezTo>
                    <a:pt x="172980" y="6018"/>
                    <a:pt x="176033" y="20608"/>
                    <a:pt x="176033" y="36007"/>
                  </a:cubicBezTo>
                  <a:lnTo>
                    <a:pt x="176033" y="98957"/>
                  </a:lnTo>
                  <a:cubicBezTo>
                    <a:pt x="176033" y="111114"/>
                    <a:pt x="172980" y="111114"/>
                    <a:pt x="154385" y="111114"/>
                  </a:cubicBezTo>
                  <a:lnTo>
                    <a:pt x="154385" y="119490"/>
                  </a:lnTo>
                  <a:cubicBezTo>
                    <a:pt x="164099" y="119219"/>
                    <a:pt x="178254" y="118679"/>
                    <a:pt x="185747" y="118679"/>
                  </a:cubicBezTo>
                  <a:cubicBezTo>
                    <a:pt x="192964" y="118679"/>
                    <a:pt x="207396" y="119219"/>
                    <a:pt x="216833" y="119490"/>
                  </a:cubicBezTo>
                  <a:lnTo>
                    <a:pt x="216833" y="111114"/>
                  </a:lnTo>
                  <a:cubicBezTo>
                    <a:pt x="202400" y="111114"/>
                    <a:pt x="195462" y="111114"/>
                    <a:pt x="195184" y="103009"/>
                  </a:cubicBezTo>
                  <a:lnTo>
                    <a:pt x="195184" y="51407"/>
                  </a:lnTo>
                  <a:cubicBezTo>
                    <a:pt x="195184" y="28172"/>
                    <a:pt x="195184" y="19797"/>
                    <a:pt x="186580" y="10071"/>
                  </a:cubicBezTo>
                  <a:cubicBezTo>
                    <a:pt x="182694" y="5478"/>
                    <a:pt x="173535" y="75"/>
                    <a:pt x="157438" y="75"/>
                  </a:cubicBezTo>
                  <a:cubicBezTo>
                    <a:pt x="134124" y="75"/>
                    <a:pt x="121912" y="16285"/>
                    <a:pt x="117193" y="26551"/>
                  </a:cubicBezTo>
                  <a:cubicBezTo>
                    <a:pt x="113308" y="3047"/>
                    <a:pt x="92769" y="75"/>
                    <a:pt x="80279" y="75"/>
                  </a:cubicBezTo>
                  <a:cubicBezTo>
                    <a:pt x="60019" y="75"/>
                    <a:pt x="46974" y="11692"/>
                    <a:pt x="39203" y="28442"/>
                  </a:cubicBezTo>
                  <a:lnTo>
                    <a:pt x="39203" y="75"/>
                  </a:lnTo>
                  <a:lnTo>
                    <a:pt x="68" y="3047"/>
                  </a:lnTo>
                  <a:lnTo>
                    <a:pt x="68" y="11422"/>
                  </a:lnTo>
                  <a:cubicBezTo>
                    <a:pt x="19497" y="11422"/>
                    <a:pt x="21717" y="13313"/>
                    <a:pt x="21717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7" name="Freeform 6726">
              <a:extLst>
                <a:ext uri="{FF2B5EF4-FFF2-40B4-BE49-F238E27FC236}">
                  <a16:creationId xmlns:a16="http://schemas.microsoft.com/office/drawing/2014/main" id="{B3B9957B-4040-CAF7-F76C-42DBE1C669C4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4684884" y="4445233"/>
              <a:ext cx="107410" cy="124007"/>
            </a:xfrm>
            <a:custGeom>
              <a:avLst/>
              <a:gdLst>
                <a:gd name="connsiteX0" fmla="*/ 23391 w 107410"/>
                <a:gd name="connsiteY0" fmla="*/ 53028 h 124007"/>
                <a:gd name="connsiteX1" fmla="*/ 57806 w 107410"/>
                <a:gd name="connsiteY1" fmla="*/ 6018 h 124007"/>
                <a:gd name="connsiteX2" fmla="*/ 89169 w 107410"/>
                <a:gd name="connsiteY2" fmla="*/ 53028 h 124007"/>
                <a:gd name="connsiteX3" fmla="*/ 23391 w 107410"/>
                <a:gd name="connsiteY3" fmla="*/ 53028 h 124007"/>
                <a:gd name="connsiteX4" fmla="*/ 23113 w 107410"/>
                <a:gd name="connsiteY4" fmla="*/ 58701 h 124007"/>
                <a:gd name="connsiteX5" fmla="*/ 100549 w 107410"/>
                <a:gd name="connsiteY5" fmla="*/ 58701 h 124007"/>
                <a:gd name="connsiteX6" fmla="*/ 107487 w 107410"/>
                <a:gd name="connsiteY6" fmla="*/ 53028 h 124007"/>
                <a:gd name="connsiteX7" fmla="*/ 57806 w 107410"/>
                <a:gd name="connsiteY7" fmla="*/ 75 h 124007"/>
                <a:gd name="connsiteX8" fmla="*/ 77 w 107410"/>
                <a:gd name="connsiteY8" fmla="*/ 61673 h 124007"/>
                <a:gd name="connsiteX9" fmla="*/ 61137 w 107410"/>
                <a:gd name="connsiteY9" fmla="*/ 124082 h 124007"/>
                <a:gd name="connsiteX10" fmla="*/ 107487 w 107410"/>
                <a:gd name="connsiteY10" fmla="*/ 88960 h 124007"/>
                <a:gd name="connsiteX11" fmla="*/ 103879 w 107410"/>
                <a:gd name="connsiteY11" fmla="*/ 85718 h 124007"/>
                <a:gd name="connsiteX12" fmla="*/ 100271 w 107410"/>
                <a:gd name="connsiteY12" fmla="*/ 89501 h 124007"/>
                <a:gd name="connsiteX13" fmla="*/ 62802 w 107410"/>
                <a:gd name="connsiteY13" fmla="*/ 117328 h 124007"/>
                <a:gd name="connsiteX14" fmla="*/ 31440 w 107410"/>
                <a:gd name="connsiteY14" fmla="*/ 99227 h 124007"/>
                <a:gd name="connsiteX15" fmla="*/ 2311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391" y="53028"/>
                  </a:moveTo>
                  <a:cubicBezTo>
                    <a:pt x="25056" y="12773"/>
                    <a:pt x="48370" y="6018"/>
                    <a:pt x="57806" y="6018"/>
                  </a:cubicBezTo>
                  <a:cubicBezTo>
                    <a:pt x="86394" y="6018"/>
                    <a:pt x="89169" y="42491"/>
                    <a:pt x="89169" y="53028"/>
                  </a:cubicBezTo>
                  <a:lnTo>
                    <a:pt x="23391" y="53028"/>
                  </a:lnTo>
                  <a:close/>
                  <a:moveTo>
                    <a:pt x="23113" y="58701"/>
                  </a:moveTo>
                  <a:lnTo>
                    <a:pt x="100549" y="58701"/>
                  </a:lnTo>
                  <a:cubicBezTo>
                    <a:pt x="106655" y="58701"/>
                    <a:pt x="107487" y="58701"/>
                    <a:pt x="107487" y="53028"/>
                  </a:cubicBezTo>
                  <a:cubicBezTo>
                    <a:pt x="107487" y="26281"/>
                    <a:pt x="92500" y="75"/>
                    <a:pt x="57806" y="75"/>
                  </a:cubicBezTo>
                  <a:cubicBezTo>
                    <a:pt x="25611" y="75"/>
                    <a:pt x="77" y="27902"/>
                    <a:pt x="77" y="61673"/>
                  </a:cubicBezTo>
                  <a:cubicBezTo>
                    <a:pt x="77" y="97876"/>
                    <a:pt x="29219" y="124082"/>
                    <a:pt x="61137" y="124082"/>
                  </a:cubicBezTo>
                  <a:cubicBezTo>
                    <a:pt x="94998" y="124082"/>
                    <a:pt x="107487" y="94094"/>
                    <a:pt x="107487" y="88960"/>
                  </a:cubicBezTo>
                  <a:cubicBezTo>
                    <a:pt x="107487" y="86259"/>
                    <a:pt x="105267" y="85718"/>
                    <a:pt x="103879" y="85718"/>
                  </a:cubicBezTo>
                  <a:cubicBezTo>
                    <a:pt x="101381" y="85718"/>
                    <a:pt x="100826" y="87339"/>
                    <a:pt x="100271" y="89501"/>
                  </a:cubicBezTo>
                  <a:cubicBezTo>
                    <a:pt x="90557" y="117328"/>
                    <a:pt x="65578" y="117328"/>
                    <a:pt x="62802" y="117328"/>
                  </a:cubicBezTo>
                  <a:cubicBezTo>
                    <a:pt x="48925" y="117328"/>
                    <a:pt x="37823" y="109223"/>
                    <a:pt x="31440" y="99227"/>
                  </a:cubicBezTo>
                  <a:cubicBezTo>
                    <a:pt x="23113" y="86259"/>
                    <a:pt x="23113" y="68428"/>
                    <a:pt x="2311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8" name="Freeform 6727">
              <a:extLst>
                <a:ext uri="{FF2B5EF4-FFF2-40B4-BE49-F238E27FC236}">
                  <a16:creationId xmlns:a16="http://schemas.microsoft.com/office/drawing/2014/main" id="{D85D3A86-3B8A-CF23-F925-ADF681FECAA4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4809626" y="4445233"/>
              <a:ext cx="90757" cy="124007"/>
            </a:xfrm>
            <a:custGeom>
              <a:avLst/>
              <a:gdLst>
                <a:gd name="connsiteX0" fmla="*/ 48652 w 90757"/>
                <a:gd name="connsiteY0" fmla="*/ 68698 h 124007"/>
                <a:gd name="connsiteX1" fmla="*/ 77517 w 90757"/>
                <a:gd name="connsiteY1" fmla="*/ 93553 h 124007"/>
                <a:gd name="connsiteX2" fmla="*/ 46154 w 90757"/>
                <a:gd name="connsiteY2" fmla="*/ 118139 h 124007"/>
                <a:gd name="connsiteX3" fmla="*/ 7575 w 90757"/>
                <a:gd name="connsiteY3" fmla="*/ 79775 h 124007"/>
                <a:gd name="connsiteX4" fmla="*/ 3689 w 90757"/>
                <a:gd name="connsiteY4" fmla="*/ 75182 h 124007"/>
                <a:gd name="connsiteX5" fmla="*/ 81 w 90757"/>
                <a:gd name="connsiteY5" fmla="*/ 81936 h 124007"/>
                <a:gd name="connsiteX6" fmla="*/ 81 w 90757"/>
                <a:gd name="connsiteY6" fmla="*/ 117598 h 124007"/>
                <a:gd name="connsiteX7" fmla="*/ 3134 w 90757"/>
                <a:gd name="connsiteY7" fmla="*/ 124082 h 124007"/>
                <a:gd name="connsiteX8" fmla="*/ 10073 w 90757"/>
                <a:gd name="connsiteY8" fmla="*/ 118679 h 124007"/>
                <a:gd name="connsiteX9" fmla="*/ 15624 w 90757"/>
                <a:gd name="connsiteY9" fmla="*/ 112465 h 124007"/>
                <a:gd name="connsiteX10" fmla="*/ 46154 w 90757"/>
                <a:gd name="connsiteY10" fmla="*/ 124082 h 124007"/>
                <a:gd name="connsiteX11" fmla="*/ 90839 w 90757"/>
                <a:gd name="connsiteY11" fmla="*/ 86529 h 124007"/>
                <a:gd name="connsiteX12" fmla="*/ 79182 w 90757"/>
                <a:gd name="connsiteY12" fmla="*/ 60863 h 124007"/>
                <a:gd name="connsiteX13" fmla="*/ 47542 w 90757"/>
                <a:gd name="connsiteY13" fmla="*/ 47895 h 124007"/>
                <a:gd name="connsiteX14" fmla="*/ 13403 w 90757"/>
                <a:gd name="connsiteY14" fmla="*/ 25741 h 124007"/>
                <a:gd name="connsiteX15" fmla="*/ 44489 w 90757"/>
                <a:gd name="connsiteY15" fmla="*/ 5208 h 124007"/>
                <a:gd name="connsiteX16" fmla="*/ 76962 w 90757"/>
                <a:gd name="connsiteY16" fmla="*/ 37898 h 124007"/>
                <a:gd name="connsiteX17" fmla="*/ 80292 w 90757"/>
                <a:gd name="connsiteY17" fmla="*/ 40330 h 124007"/>
                <a:gd name="connsiteX18" fmla="*/ 83900 w 90757"/>
                <a:gd name="connsiteY18" fmla="*/ 33846 h 124007"/>
                <a:gd name="connsiteX19" fmla="*/ 83900 w 90757"/>
                <a:gd name="connsiteY19" fmla="*/ 6559 h 124007"/>
                <a:gd name="connsiteX20" fmla="*/ 80847 w 90757"/>
                <a:gd name="connsiteY20" fmla="*/ 75 h 124007"/>
                <a:gd name="connsiteX21" fmla="*/ 75296 w 90757"/>
                <a:gd name="connsiteY21" fmla="*/ 3317 h 124007"/>
                <a:gd name="connsiteX22" fmla="*/ 70578 w 90757"/>
                <a:gd name="connsiteY22" fmla="*/ 7639 h 124007"/>
                <a:gd name="connsiteX23" fmla="*/ 44489 w 90757"/>
                <a:gd name="connsiteY23" fmla="*/ 75 h 124007"/>
                <a:gd name="connsiteX24" fmla="*/ 81 w 90757"/>
                <a:gd name="connsiteY24" fmla="*/ 33306 h 124007"/>
                <a:gd name="connsiteX25" fmla="*/ 12016 w 90757"/>
                <a:gd name="connsiteY25" fmla="*/ 56270 h 124007"/>
                <a:gd name="connsiteX26" fmla="*/ 48652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652" y="68698"/>
                  </a:moveTo>
                  <a:cubicBezTo>
                    <a:pt x="54758" y="69778"/>
                    <a:pt x="77517" y="74101"/>
                    <a:pt x="77517" y="93553"/>
                  </a:cubicBezTo>
                  <a:cubicBezTo>
                    <a:pt x="77517" y="107332"/>
                    <a:pt x="67803" y="118139"/>
                    <a:pt x="46154" y="118139"/>
                  </a:cubicBezTo>
                  <a:cubicBezTo>
                    <a:pt x="22840" y="118139"/>
                    <a:pt x="12848" y="102739"/>
                    <a:pt x="7575" y="79775"/>
                  </a:cubicBezTo>
                  <a:cubicBezTo>
                    <a:pt x="6742" y="76262"/>
                    <a:pt x="6465" y="75182"/>
                    <a:pt x="3689" y="75182"/>
                  </a:cubicBezTo>
                  <a:cubicBezTo>
                    <a:pt x="81" y="75182"/>
                    <a:pt x="81" y="77073"/>
                    <a:pt x="81" y="81936"/>
                  </a:cubicBezTo>
                  <a:lnTo>
                    <a:pt x="81" y="117598"/>
                  </a:lnTo>
                  <a:cubicBezTo>
                    <a:pt x="81" y="122191"/>
                    <a:pt x="81" y="124082"/>
                    <a:pt x="3134" y="124082"/>
                  </a:cubicBezTo>
                  <a:cubicBezTo>
                    <a:pt x="4522" y="124082"/>
                    <a:pt x="4799" y="123812"/>
                    <a:pt x="10073" y="118679"/>
                  </a:cubicBezTo>
                  <a:cubicBezTo>
                    <a:pt x="10628" y="118139"/>
                    <a:pt x="10628" y="117598"/>
                    <a:pt x="15624" y="112465"/>
                  </a:cubicBezTo>
                  <a:cubicBezTo>
                    <a:pt x="27836" y="123812"/>
                    <a:pt x="40325" y="124082"/>
                    <a:pt x="46154" y="124082"/>
                  </a:cubicBezTo>
                  <a:cubicBezTo>
                    <a:pt x="78072" y="124082"/>
                    <a:pt x="90839" y="105981"/>
                    <a:pt x="90839" y="86529"/>
                  </a:cubicBezTo>
                  <a:cubicBezTo>
                    <a:pt x="90839" y="72210"/>
                    <a:pt x="82513" y="64105"/>
                    <a:pt x="79182" y="60863"/>
                  </a:cubicBezTo>
                  <a:cubicBezTo>
                    <a:pt x="70023" y="52217"/>
                    <a:pt x="59199" y="50056"/>
                    <a:pt x="47542" y="47895"/>
                  </a:cubicBezTo>
                  <a:cubicBezTo>
                    <a:pt x="31999" y="44923"/>
                    <a:pt x="13403" y="41411"/>
                    <a:pt x="13403" y="25741"/>
                  </a:cubicBezTo>
                  <a:cubicBezTo>
                    <a:pt x="13403" y="16285"/>
                    <a:pt x="20620" y="5208"/>
                    <a:pt x="44489" y="5208"/>
                  </a:cubicBezTo>
                  <a:cubicBezTo>
                    <a:pt x="75019" y="5208"/>
                    <a:pt x="76407" y="29523"/>
                    <a:pt x="76962" y="37898"/>
                  </a:cubicBezTo>
                  <a:cubicBezTo>
                    <a:pt x="77239" y="40330"/>
                    <a:pt x="79737" y="40330"/>
                    <a:pt x="80292" y="40330"/>
                  </a:cubicBezTo>
                  <a:cubicBezTo>
                    <a:pt x="83900" y="40330"/>
                    <a:pt x="83900" y="38979"/>
                    <a:pt x="83900" y="33846"/>
                  </a:cubicBezTo>
                  <a:lnTo>
                    <a:pt x="83900" y="6559"/>
                  </a:lnTo>
                  <a:cubicBezTo>
                    <a:pt x="83900" y="1966"/>
                    <a:pt x="83900" y="75"/>
                    <a:pt x="80847" y="75"/>
                  </a:cubicBezTo>
                  <a:cubicBezTo>
                    <a:pt x="79460" y="75"/>
                    <a:pt x="78904" y="75"/>
                    <a:pt x="75296" y="3317"/>
                  </a:cubicBezTo>
                  <a:cubicBezTo>
                    <a:pt x="74464" y="4397"/>
                    <a:pt x="71688" y="6829"/>
                    <a:pt x="70578" y="7639"/>
                  </a:cubicBezTo>
                  <a:cubicBezTo>
                    <a:pt x="60031" y="75"/>
                    <a:pt x="48652" y="75"/>
                    <a:pt x="44489" y="75"/>
                  </a:cubicBezTo>
                  <a:cubicBezTo>
                    <a:pt x="10628" y="75"/>
                    <a:pt x="81" y="18176"/>
                    <a:pt x="81" y="33306"/>
                  </a:cubicBezTo>
                  <a:cubicBezTo>
                    <a:pt x="81" y="42761"/>
                    <a:pt x="4522" y="50326"/>
                    <a:pt x="12016" y="56270"/>
                  </a:cubicBezTo>
                  <a:cubicBezTo>
                    <a:pt x="20897" y="63294"/>
                    <a:pt x="28668" y="64915"/>
                    <a:pt x="48652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9" name="Freeform 6728">
              <a:extLst>
                <a:ext uri="{FF2B5EF4-FFF2-40B4-BE49-F238E27FC236}">
                  <a16:creationId xmlns:a16="http://schemas.microsoft.com/office/drawing/2014/main" id="{70CCAB33-50CD-2CB5-40A3-4CB367C08261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4915218" y="4400115"/>
              <a:ext cx="86872" cy="169125"/>
            </a:xfrm>
            <a:custGeom>
              <a:avLst/>
              <a:gdLst>
                <a:gd name="connsiteX0" fmla="*/ 42827 w 86872"/>
                <a:gd name="connsiteY0" fmla="*/ 58161 h 169125"/>
                <a:gd name="connsiteX1" fmla="*/ 82517 w 86872"/>
                <a:gd name="connsiteY1" fmla="*/ 58161 h 169125"/>
                <a:gd name="connsiteX2" fmla="*/ 82517 w 86872"/>
                <a:gd name="connsiteY2" fmla="*/ 49786 h 169125"/>
                <a:gd name="connsiteX3" fmla="*/ 42827 w 86872"/>
                <a:gd name="connsiteY3" fmla="*/ 49786 h 169125"/>
                <a:gd name="connsiteX4" fmla="*/ 42827 w 86872"/>
                <a:gd name="connsiteY4" fmla="*/ 75 h 169125"/>
                <a:gd name="connsiteX5" fmla="*/ 35889 w 86872"/>
                <a:gd name="connsiteY5" fmla="*/ 75 h 169125"/>
                <a:gd name="connsiteX6" fmla="*/ 85 w 86872"/>
                <a:gd name="connsiteY6" fmla="*/ 52217 h 169125"/>
                <a:gd name="connsiteX7" fmla="*/ 85 w 86872"/>
                <a:gd name="connsiteY7" fmla="*/ 58161 h 169125"/>
                <a:gd name="connsiteX8" fmla="*/ 23677 w 86872"/>
                <a:gd name="connsiteY8" fmla="*/ 58161 h 169125"/>
                <a:gd name="connsiteX9" fmla="*/ 23677 w 86872"/>
                <a:gd name="connsiteY9" fmla="*/ 132728 h 169125"/>
                <a:gd name="connsiteX10" fmla="*/ 59480 w 86872"/>
                <a:gd name="connsiteY10" fmla="*/ 169201 h 169125"/>
                <a:gd name="connsiteX11" fmla="*/ 86957 w 86872"/>
                <a:gd name="connsiteY11" fmla="*/ 132728 h 169125"/>
                <a:gd name="connsiteX12" fmla="*/ 86957 w 86872"/>
                <a:gd name="connsiteY12" fmla="*/ 117328 h 169125"/>
                <a:gd name="connsiteX13" fmla="*/ 80019 w 86872"/>
                <a:gd name="connsiteY13" fmla="*/ 117328 h 169125"/>
                <a:gd name="connsiteX14" fmla="*/ 80019 w 86872"/>
                <a:gd name="connsiteY14" fmla="*/ 132187 h 169125"/>
                <a:gd name="connsiteX15" fmla="*/ 61423 w 86872"/>
                <a:gd name="connsiteY15" fmla="*/ 162446 h 169125"/>
                <a:gd name="connsiteX16" fmla="*/ 42827 w 86872"/>
                <a:gd name="connsiteY16" fmla="*/ 133268 h 169125"/>
                <a:gd name="connsiteX17" fmla="*/ 42827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27" y="58161"/>
                  </a:moveTo>
                  <a:lnTo>
                    <a:pt x="82517" y="58161"/>
                  </a:lnTo>
                  <a:lnTo>
                    <a:pt x="82517" y="49786"/>
                  </a:lnTo>
                  <a:lnTo>
                    <a:pt x="42827" y="49786"/>
                  </a:lnTo>
                  <a:lnTo>
                    <a:pt x="42827" y="75"/>
                  </a:lnTo>
                  <a:lnTo>
                    <a:pt x="35889" y="75"/>
                  </a:lnTo>
                  <a:cubicBezTo>
                    <a:pt x="35611" y="22229"/>
                    <a:pt x="27285" y="51137"/>
                    <a:pt x="85" y="52217"/>
                  </a:cubicBezTo>
                  <a:lnTo>
                    <a:pt x="85" y="58161"/>
                  </a:lnTo>
                  <a:lnTo>
                    <a:pt x="23677" y="58161"/>
                  </a:lnTo>
                  <a:lnTo>
                    <a:pt x="23677" y="132728"/>
                  </a:lnTo>
                  <a:cubicBezTo>
                    <a:pt x="23677" y="165959"/>
                    <a:pt x="49488" y="169201"/>
                    <a:pt x="59480" y="169201"/>
                  </a:cubicBezTo>
                  <a:cubicBezTo>
                    <a:pt x="79186" y="169201"/>
                    <a:pt x="86957" y="150019"/>
                    <a:pt x="86957" y="132728"/>
                  </a:cubicBezTo>
                  <a:lnTo>
                    <a:pt x="86957" y="117328"/>
                  </a:lnTo>
                  <a:lnTo>
                    <a:pt x="80019" y="117328"/>
                  </a:lnTo>
                  <a:lnTo>
                    <a:pt x="80019" y="132187"/>
                  </a:lnTo>
                  <a:cubicBezTo>
                    <a:pt x="80019" y="152180"/>
                    <a:pt x="71692" y="162446"/>
                    <a:pt x="61423" y="162446"/>
                  </a:cubicBezTo>
                  <a:cubicBezTo>
                    <a:pt x="42827" y="162446"/>
                    <a:pt x="42827" y="137861"/>
                    <a:pt x="42827" y="133268"/>
                  </a:cubicBezTo>
                  <a:lnTo>
                    <a:pt x="42827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0" name="Freeform 6729">
              <a:extLst>
                <a:ext uri="{FF2B5EF4-FFF2-40B4-BE49-F238E27FC236}">
                  <a16:creationId xmlns:a16="http://schemas.microsoft.com/office/drawing/2014/main" id="{12C0C9DA-256C-0BF1-ED77-3DE3D8DAC246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5025651" y="4445233"/>
              <a:ext cx="107410" cy="124007"/>
            </a:xfrm>
            <a:custGeom>
              <a:avLst/>
              <a:gdLst>
                <a:gd name="connsiteX0" fmla="*/ 23403 w 107410"/>
                <a:gd name="connsiteY0" fmla="*/ 53028 h 124007"/>
                <a:gd name="connsiteX1" fmla="*/ 57819 w 107410"/>
                <a:gd name="connsiteY1" fmla="*/ 6018 h 124007"/>
                <a:gd name="connsiteX2" fmla="*/ 89182 w 107410"/>
                <a:gd name="connsiteY2" fmla="*/ 53028 h 124007"/>
                <a:gd name="connsiteX3" fmla="*/ 23403 w 107410"/>
                <a:gd name="connsiteY3" fmla="*/ 53028 h 124007"/>
                <a:gd name="connsiteX4" fmla="*/ 23125 w 107410"/>
                <a:gd name="connsiteY4" fmla="*/ 58701 h 124007"/>
                <a:gd name="connsiteX5" fmla="*/ 100561 w 107410"/>
                <a:gd name="connsiteY5" fmla="*/ 58701 h 124007"/>
                <a:gd name="connsiteX6" fmla="*/ 107500 w 107410"/>
                <a:gd name="connsiteY6" fmla="*/ 53028 h 124007"/>
                <a:gd name="connsiteX7" fmla="*/ 57819 w 107410"/>
                <a:gd name="connsiteY7" fmla="*/ 75 h 124007"/>
                <a:gd name="connsiteX8" fmla="*/ 89 w 107410"/>
                <a:gd name="connsiteY8" fmla="*/ 61673 h 124007"/>
                <a:gd name="connsiteX9" fmla="*/ 61149 w 107410"/>
                <a:gd name="connsiteY9" fmla="*/ 124082 h 124007"/>
                <a:gd name="connsiteX10" fmla="*/ 107500 w 107410"/>
                <a:gd name="connsiteY10" fmla="*/ 88960 h 124007"/>
                <a:gd name="connsiteX11" fmla="*/ 103892 w 107410"/>
                <a:gd name="connsiteY11" fmla="*/ 85718 h 124007"/>
                <a:gd name="connsiteX12" fmla="*/ 100283 w 107410"/>
                <a:gd name="connsiteY12" fmla="*/ 89501 h 124007"/>
                <a:gd name="connsiteX13" fmla="*/ 62815 w 107410"/>
                <a:gd name="connsiteY13" fmla="*/ 117328 h 124007"/>
                <a:gd name="connsiteX14" fmla="*/ 31452 w 107410"/>
                <a:gd name="connsiteY14" fmla="*/ 99227 h 124007"/>
                <a:gd name="connsiteX15" fmla="*/ 23125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3" y="53028"/>
                  </a:moveTo>
                  <a:cubicBezTo>
                    <a:pt x="25068" y="12773"/>
                    <a:pt x="48382" y="6018"/>
                    <a:pt x="57819" y="6018"/>
                  </a:cubicBezTo>
                  <a:cubicBezTo>
                    <a:pt x="86406" y="6018"/>
                    <a:pt x="89182" y="42491"/>
                    <a:pt x="89182" y="53028"/>
                  </a:cubicBezTo>
                  <a:lnTo>
                    <a:pt x="23403" y="53028"/>
                  </a:lnTo>
                  <a:close/>
                  <a:moveTo>
                    <a:pt x="23125" y="58701"/>
                  </a:moveTo>
                  <a:lnTo>
                    <a:pt x="100561" y="58701"/>
                  </a:lnTo>
                  <a:cubicBezTo>
                    <a:pt x="106667" y="58701"/>
                    <a:pt x="107500" y="58701"/>
                    <a:pt x="107500" y="53028"/>
                  </a:cubicBezTo>
                  <a:cubicBezTo>
                    <a:pt x="107500" y="26281"/>
                    <a:pt x="92512" y="75"/>
                    <a:pt x="57819" y="75"/>
                  </a:cubicBezTo>
                  <a:cubicBezTo>
                    <a:pt x="25623" y="75"/>
                    <a:pt x="89" y="27902"/>
                    <a:pt x="89" y="61673"/>
                  </a:cubicBezTo>
                  <a:cubicBezTo>
                    <a:pt x="89" y="97876"/>
                    <a:pt x="29231" y="124082"/>
                    <a:pt x="61149" y="124082"/>
                  </a:cubicBezTo>
                  <a:cubicBezTo>
                    <a:pt x="95010" y="124082"/>
                    <a:pt x="107500" y="94094"/>
                    <a:pt x="107500" y="88960"/>
                  </a:cubicBezTo>
                  <a:cubicBezTo>
                    <a:pt x="107500" y="86259"/>
                    <a:pt x="105279" y="85718"/>
                    <a:pt x="103892" y="85718"/>
                  </a:cubicBezTo>
                  <a:cubicBezTo>
                    <a:pt x="101394" y="85718"/>
                    <a:pt x="100838" y="87339"/>
                    <a:pt x="100283" y="89501"/>
                  </a:cubicBezTo>
                  <a:cubicBezTo>
                    <a:pt x="90569" y="117328"/>
                    <a:pt x="65590" y="117328"/>
                    <a:pt x="62815" y="117328"/>
                  </a:cubicBezTo>
                  <a:cubicBezTo>
                    <a:pt x="48937" y="117328"/>
                    <a:pt x="37835" y="109223"/>
                    <a:pt x="31452" y="99227"/>
                  </a:cubicBezTo>
                  <a:cubicBezTo>
                    <a:pt x="23125" y="86259"/>
                    <a:pt x="23125" y="68428"/>
                    <a:pt x="23125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1" name="Freeform 6730">
              <a:extLst>
                <a:ext uri="{FF2B5EF4-FFF2-40B4-BE49-F238E27FC236}">
                  <a16:creationId xmlns:a16="http://schemas.microsoft.com/office/drawing/2014/main" id="{566717BD-5B2E-F3DE-F15C-B7B34559D5DB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5149006" y="4446854"/>
              <a:ext cx="136830" cy="171827"/>
            </a:xfrm>
            <a:custGeom>
              <a:avLst/>
              <a:gdLst>
                <a:gd name="connsiteX0" fmla="*/ 40060 w 136830"/>
                <a:gd name="connsiteY0" fmla="*/ 17906 h 171827"/>
                <a:gd name="connsiteX1" fmla="*/ 40060 w 136830"/>
                <a:gd name="connsiteY1" fmla="*/ 75 h 171827"/>
                <a:gd name="connsiteX2" fmla="*/ 93 w 136830"/>
                <a:gd name="connsiteY2" fmla="*/ 3047 h 171827"/>
                <a:gd name="connsiteX3" fmla="*/ 93 w 136830"/>
                <a:gd name="connsiteY3" fmla="*/ 11422 h 171827"/>
                <a:gd name="connsiteX4" fmla="*/ 21742 w 136830"/>
                <a:gd name="connsiteY4" fmla="*/ 24930 h 171827"/>
                <a:gd name="connsiteX5" fmla="*/ 21742 w 136830"/>
                <a:gd name="connsiteY5" fmla="*/ 151370 h 171827"/>
                <a:gd name="connsiteX6" fmla="*/ 93 w 136830"/>
                <a:gd name="connsiteY6" fmla="*/ 163527 h 171827"/>
                <a:gd name="connsiteX7" fmla="*/ 93 w 136830"/>
                <a:gd name="connsiteY7" fmla="*/ 171902 h 171827"/>
                <a:gd name="connsiteX8" fmla="*/ 31179 w 136830"/>
                <a:gd name="connsiteY8" fmla="*/ 171092 h 171827"/>
                <a:gd name="connsiteX9" fmla="*/ 62541 w 136830"/>
                <a:gd name="connsiteY9" fmla="*/ 171902 h 171827"/>
                <a:gd name="connsiteX10" fmla="*/ 62541 w 136830"/>
                <a:gd name="connsiteY10" fmla="*/ 163527 h 171827"/>
                <a:gd name="connsiteX11" fmla="*/ 40893 w 136830"/>
                <a:gd name="connsiteY11" fmla="*/ 151370 h 171827"/>
                <a:gd name="connsiteX12" fmla="*/ 40893 w 136830"/>
                <a:gd name="connsiteY12" fmla="*/ 105981 h 171827"/>
                <a:gd name="connsiteX13" fmla="*/ 40893 w 136830"/>
                <a:gd name="connsiteY13" fmla="*/ 103550 h 171827"/>
                <a:gd name="connsiteX14" fmla="*/ 75031 w 136830"/>
                <a:gd name="connsiteY14" fmla="*/ 122461 h 171827"/>
                <a:gd name="connsiteX15" fmla="*/ 136924 w 136830"/>
                <a:gd name="connsiteY15" fmla="*/ 61133 h 171827"/>
                <a:gd name="connsiteX16" fmla="*/ 78917 w 136830"/>
                <a:gd name="connsiteY16" fmla="*/ 75 h 171827"/>
                <a:gd name="connsiteX17" fmla="*/ 40060 w 136830"/>
                <a:gd name="connsiteY17" fmla="*/ 17906 h 171827"/>
                <a:gd name="connsiteX18" fmla="*/ 40893 w 136830"/>
                <a:gd name="connsiteY18" fmla="*/ 88690 h 171827"/>
                <a:gd name="connsiteX19" fmla="*/ 40893 w 136830"/>
                <a:gd name="connsiteY19" fmla="*/ 28442 h 171827"/>
                <a:gd name="connsiteX20" fmla="*/ 76696 w 136830"/>
                <a:gd name="connsiteY20" fmla="*/ 6829 h 171827"/>
                <a:gd name="connsiteX21" fmla="*/ 113888 w 136830"/>
                <a:gd name="connsiteY21" fmla="*/ 61133 h 171827"/>
                <a:gd name="connsiteX22" fmla="*/ 73921 w 136830"/>
                <a:gd name="connsiteY22" fmla="*/ 116518 h 171827"/>
                <a:gd name="connsiteX23" fmla="*/ 44778 w 136830"/>
                <a:gd name="connsiteY23" fmla="*/ 100037 h 171827"/>
                <a:gd name="connsiteX24" fmla="*/ 40893 w 136830"/>
                <a:gd name="connsiteY24" fmla="*/ 88690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60" y="17906"/>
                  </a:moveTo>
                  <a:lnTo>
                    <a:pt x="40060" y="75"/>
                  </a:lnTo>
                  <a:lnTo>
                    <a:pt x="93" y="3047"/>
                  </a:lnTo>
                  <a:lnTo>
                    <a:pt x="93" y="11422"/>
                  </a:lnTo>
                  <a:cubicBezTo>
                    <a:pt x="19799" y="11422"/>
                    <a:pt x="21742" y="13043"/>
                    <a:pt x="21742" y="24930"/>
                  </a:cubicBezTo>
                  <a:lnTo>
                    <a:pt x="21742" y="151370"/>
                  </a:lnTo>
                  <a:cubicBezTo>
                    <a:pt x="21742" y="163527"/>
                    <a:pt x="18689" y="163527"/>
                    <a:pt x="93" y="163527"/>
                  </a:cubicBezTo>
                  <a:lnTo>
                    <a:pt x="93" y="171902"/>
                  </a:lnTo>
                  <a:cubicBezTo>
                    <a:pt x="9530" y="171632"/>
                    <a:pt x="23962" y="171092"/>
                    <a:pt x="31179" y="171092"/>
                  </a:cubicBezTo>
                  <a:cubicBezTo>
                    <a:pt x="38672" y="171092"/>
                    <a:pt x="52827" y="171632"/>
                    <a:pt x="62541" y="171902"/>
                  </a:cubicBezTo>
                  <a:lnTo>
                    <a:pt x="62541" y="163527"/>
                  </a:lnTo>
                  <a:cubicBezTo>
                    <a:pt x="43946" y="163527"/>
                    <a:pt x="40893" y="163527"/>
                    <a:pt x="40893" y="151370"/>
                  </a:cubicBezTo>
                  <a:lnTo>
                    <a:pt x="40893" y="105981"/>
                  </a:lnTo>
                  <a:lnTo>
                    <a:pt x="40893" y="103550"/>
                  </a:lnTo>
                  <a:cubicBezTo>
                    <a:pt x="42281" y="107872"/>
                    <a:pt x="53937" y="122461"/>
                    <a:pt x="75031" y="122461"/>
                  </a:cubicBezTo>
                  <a:cubicBezTo>
                    <a:pt x="108059" y="122461"/>
                    <a:pt x="136924" y="95985"/>
                    <a:pt x="136924" y="61133"/>
                  </a:cubicBezTo>
                  <a:cubicBezTo>
                    <a:pt x="136924" y="26821"/>
                    <a:pt x="110002" y="75"/>
                    <a:pt x="78917" y="75"/>
                  </a:cubicBezTo>
                  <a:cubicBezTo>
                    <a:pt x="57268" y="75"/>
                    <a:pt x="45611" y="11962"/>
                    <a:pt x="40060" y="17906"/>
                  </a:cubicBezTo>
                  <a:close/>
                  <a:moveTo>
                    <a:pt x="40893" y="88690"/>
                  </a:moveTo>
                  <a:lnTo>
                    <a:pt x="40893" y="28442"/>
                  </a:lnTo>
                  <a:cubicBezTo>
                    <a:pt x="48942" y="14664"/>
                    <a:pt x="62541" y="6829"/>
                    <a:pt x="76696" y="6829"/>
                  </a:cubicBezTo>
                  <a:cubicBezTo>
                    <a:pt x="96957" y="6829"/>
                    <a:pt x="113888" y="30604"/>
                    <a:pt x="113888" y="61133"/>
                  </a:cubicBezTo>
                  <a:cubicBezTo>
                    <a:pt x="113888" y="93823"/>
                    <a:pt x="94459" y="116518"/>
                    <a:pt x="73921" y="116518"/>
                  </a:cubicBezTo>
                  <a:cubicBezTo>
                    <a:pt x="62819" y="116518"/>
                    <a:pt x="52272" y="111114"/>
                    <a:pt x="44778" y="100037"/>
                  </a:cubicBezTo>
                  <a:cubicBezTo>
                    <a:pt x="40893" y="94364"/>
                    <a:pt x="40893" y="94094"/>
                    <a:pt x="40893" y="8869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2" name="Freeform 6731">
              <a:extLst>
                <a:ext uri="{FF2B5EF4-FFF2-40B4-BE49-F238E27FC236}">
                  <a16:creationId xmlns:a16="http://schemas.microsoft.com/office/drawing/2014/main" id="{162CF534-42A5-E651-B7FD-DBE423109E7D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5422177" y="4397143"/>
              <a:ext cx="85206" cy="172097"/>
            </a:xfrm>
            <a:custGeom>
              <a:avLst/>
              <a:gdLst>
                <a:gd name="connsiteX0" fmla="*/ 50894 w 85206"/>
                <a:gd name="connsiteY0" fmla="*/ 61133 h 172097"/>
                <a:gd name="connsiteX1" fmla="*/ 76984 w 85206"/>
                <a:gd name="connsiteY1" fmla="*/ 61133 h 172097"/>
                <a:gd name="connsiteX2" fmla="*/ 85310 w 85206"/>
                <a:gd name="connsiteY2" fmla="*/ 55730 h 172097"/>
                <a:gd name="connsiteX3" fmla="*/ 77539 w 85206"/>
                <a:gd name="connsiteY3" fmla="*/ 52758 h 172097"/>
                <a:gd name="connsiteX4" fmla="*/ 53115 w 85206"/>
                <a:gd name="connsiteY4" fmla="*/ 52758 h 172097"/>
                <a:gd name="connsiteX5" fmla="*/ 64494 w 85206"/>
                <a:gd name="connsiteY5" fmla="*/ 7369 h 172097"/>
                <a:gd name="connsiteX6" fmla="*/ 56445 w 85206"/>
                <a:gd name="connsiteY6" fmla="*/ 75 h 172097"/>
                <a:gd name="connsiteX7" fmla="*/ 45343 w 85206"/>
                <a:gd name="connsiteY7" fmla="*/ 9801 h 172097"/>
                <a:gd name="connsiteX8" fmla="*/ 34519 w 85206"/>
                <a:gd name="connsiteY8" fmla="*/ 52758 h 172097"/>
                <a:gd name="connsiteX9" fmla="*/ 8430 w 85206"/>
                <a:gd name="connsiteY9" fmla="*/ 52758 h 172097"/>
                <a:gd name="connsiteX10" fmla="*/ 103 w 85206"/>
                <a:gd name="connsiteY10" fmla="*/ 57891 h 172097"/>
                <a:gd name="connsiteX11" fmla="*/ 7875 w 85206"/>
                <a:gd name="connsiteY11" fmla="*/ 61133 h 172097"/>
                <a:gd name="connsiteX12" fmla="*/ 32299 w 85206"/>
                <a:gd name="connsiteY12" fmla="*/ 61133 h 172097"/>
                <a:gd name="connsiteX13" fmla="*/ 11205 w 85206"/>
                <a:gd name="connsiteY13" fmla="*/ 147317 h 172097"/>
                <a:gd name="connsiteX14" fmla="*/ 36739 w 85206"/>
                <a:gd name="connsiteY14" fmla="*/ 172173 h 172097"/>
                <a:gd name="connsiteX15" fmla="*/ 80869 w 85206"/>
                <a:gd name="connsiteY15" fmla="*/ 130566 h 172097"/>
                <a:gd name="connsiteX16" fmla="*/ 77539 w 85206"/>
                <a:gd name="connsiteY16" fmla="*/ 127865 h 172097"/>
                <a:gd name="connsiteX17" fmla="*/ 73376 w 85206"/>
                <a:gd name="connsiteY17" fmla="*/ 131647 h 172097"/>
                <a:gd name="connsiteX18" fmla="*/ 37295 w 85206"/>
                <a:gd name="connsiteY18" fmla="*/ 166229 h 172097"/>
                <a:gd name="connsiteX19" fmla="*/ 28691 w 85206"/>
                <a:gd name="connsiteY19" fmla="*/ 153801 h 172097"/>
                <a:gd name="connsiteX20" fmla="*/ 30356 w 85206"/>
                <a:gd name="connsiteY20" fmla="*/ 140833 h 172097"/>
                <a:gd name="connsiteX21" fmla="*/ 50894 w 85206"/>
                <a:gd name="connsiteY21" fmla="*/ 61133 h 17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206" h="172097">
                  <a:moveTo>
                    <a:pt x="50894" y="61133"/>
                  </a:moveTo>
                  <a:lnTo>
                    <a:pt x="76984" y="61133"/>
                  </a:lnTo>
                  <a:cubicBezTo>
                    <a:pt x="82535" y="61133"/>
                    <a:pt x="85310" y="61133"/>
                    <a:pt x="85310" y="55730"/>
                  </a:cubicBezTo>
                  <a:cubicBezTo>
                    <a:pt x="85310" y="52758"/>
                    <a:pt x="82535" y="52758"/>
                    <a:pt x="77539" y="52758"/>
                  </a:cubicBezTo>
                  <a:lnTo>
                    <a:pt x="53115" y="52758"/>
                  </a:lnTo>
                  <a:cubicBezTo>
                    <a:pt x="63106" y="14394"/>
                    <a:pt x="64494" y="8990"/>
                    <a:pt x="64494" y="7369"/>
                  </a:cubicBezTo>
                  <a:cubicBezTo>
                    <a:pt x="64494" y="2776"/>
                    <a:pt x="61164" y="75"/>
                    <a:pt x="56445" y="75"/>
                  </a:cubicBezTo>
                  <a:cubicBezTo>
                    <a:pt x="55613" y="75"/>
                    <a:pt x="47841" y="345"/>
                    <a:pt x="45343" y="9801"/>
                  </a:cubicBezTo>
                  <a:lnTo>
                    <a:pt x="34519" y="52758"/>
                  </a:lnTo>
                  <a:lnTo>
                    <a:pt x="8430" y="52758"/>
                  </a:lnTo>
                  <a:cubicBezTo>
                    <a:pt x="2879" y="52758"/>
                    <a:pt x="103" y="52758"/>
                    <a:pt x="103" y="57891"/>
                  </a:cubicBezTo>
                  <a:cubicBezTo>
                    <a:pt x="103" y="61133"/>
                    <a:pt x="2324" y="61133"/>
                    <a:pt x="7875" y="61133"/>
                  </a:cubicBezTo>
                  <a:lnTo>
                    <a:pt x="32299" y="61133"/>
                  </a:lnTo>
                  <a:cubicBezTo>
                    <a:pt x="12315" y="137861"/>
                    <a:pt x="11205" y="142454"/>
                    <a:pt x="11205" y="147317"/>
                  </a:cubicBezTo>
                  <a:cubicBezTo>
                    <a:pt x="11205" y="161906"/>
                    <a:pt x="21752" y="172173"/>
                    <a:pt x="36739" y="172173"/>
                  </a:cubicBezTo>
                  <a:cubicBezTo>
                    <a:pt x="65049" y="172173"/>
                    <a:pt x="80869" y="132728"/>
                    <a:pt x="80869" y="130566"/>
                  </a:cubicBezTo>
                  <a:cubicBezTo>
                    <a:pt x="80869" y="127865"/>
                    <a:pt x="78649" y="127865"/>
                    <a:pt x="77539" y="127865"/>
                  </a:cubicBezTo>
                  <a:cubicBezTo>
                    <a:pt x="75041" y="127865"/>
                    <a:pt x="74763" y="128675"/>
                    <a:pt x="73376" y="131647"/>
                  </a:cubicBezTo>
                  <a:cubicBezTo>
                    <a:pt x="61441" y="159745"/>
                    <a:pt x="46731" y="166229"/>
                    <a:pt x="37295" y="166229"/>
                  </a:cubicBezTo>
                  <a:cubicBezTo>
                    <a:pt x="31466" y="166229"/>
                    <a:pt x="28691" y="162717"/>
                    <a:pt x="28691" y="153801"/>
                  </a:cubicBezTo>
                  <a:cubicBezTo>
                    <a:pt x="28691" y="147317"/>
                    <a:pt x="29246" y="145426"/>
                    <a:pt x="30356" y="140833"/>
                  </a:cubicBezTo>
                  <a:lnTo>
                    <a:pt x="50894" y="6113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3" name="Freeform 6732">
              <a:extLst>
                <a:ext uri="{FF2B5EF4-FFF2-40B4-BE49-F238E27FC236}">
                  <a16:creationId xmlns:a16="http://schemas.microsoft.com/office/drawing/2014/main" id="{17FA6039-48D0-0118-F8E5-CD53FDFEB4F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5645543" y="4375799"/>
              <a:ext cx="89925" cy="190469"/>
            </a:xfrm>
            <a:custGeom>
              <a:avLst/>
              <a:gdLst>
                <a:gd name="connsiteX0" fmla="*/ 39523 w 89925"/>
                <a:gd name="connsiteY0" fmla="*/ 74101 h 190469"/>
                <a:gd name="connsiteX1" fmla="*/ 39523 w 89925"/>
                <a:gd name="connsiteY1" fmla="*/ 42761 h 190469"/>
                <a:gd name="connsiteX2" fmla="*/ 65057 w 89925"/>
                <a:gd name="connsiteY2" fmla="*/ 6018 h 190469"/>
                <a:gd name="connsiteX3" fmla="*/ 74216 w 89925"/>
                <a:gd name="connsiteY3" fmla="*/ 7910 h 190469"/>
                <a:gd name="connsiteX4" fmla="*/ 65890 w 89925"/>
                <a:gd name="connsiteY4" fmla="*/ 19257 h 190469"/>
                <a:gd name="connsiteX5" fmla="*/ 77824 w 89925"/>
                <a:gd name="connsiteY5" fmla="*/ 30874 h 190469"/>
                <a:gd name="connsiteX6" fmla="*/ 90036 w 89925"/>
                <a:gd name="connsiteY6" fmla="*/ 18987 h 190469"/>
                <a:gd name="connsiteX7" fmla="*/ 65057 w 89925"/>
                <a:gd name="connsiteY7" fmla="*/ 75 h 190469"/>
                <a:gd name="connsiteX8" fmla="*/ 22037 w 89925"/>
                <a:gd name="connsiteY8" fmla="*/ 43032 h 190469"/>
                <a:gd name="connsiteX9" fmla="*/ 22037 w 89925"/>
                <a:gd name="connsiteY9" fmla="*/ 74101 h 190469"/>
                <a:gd name="connsiteX10" fmla="*/ 111 w 89925"/>
                <a:gd name="connsiteY10" fmla="*/ 74101 h 190469"/>
                <a:gd name="connsiteX11" fmla="*/ 111 w 89925"/>
                <a:gd name="connsiteY11" fmla="*/ 82476 h 190469"/>
                <a:gd name="connsiteX12" fmla="*/ 22037 w 89925"/>
                <a:gd name="connsiteY12" fmla="*/ 82476 h 190469"/>
                <a:gd name="connsiteX13" fmla="*/ 22037 w 89925"/>
                <a:gd name="connsiteY13" fmla="*/ 170011 h 190469"/>
                <a:gd name="connsiteX14" fmla="*/ 389 w 89925"/>
                <a:gd name="connsiteY14" fmla="*/ 182169 h 190469"/>
                <a:gd name="connsiteX15" fmla="*/ 389 w 89925"/>
                <a:gd name="connsiteY15" fmla="*/ 190544 h 190469"/>
                <a:gd name="connsiteX16" fmla="*/ 32029 w 89925"/>
                <a:gd name="connsiteY16" fmla="*/ 189734 h 190469"/>
                <a:gd name="connsiteX17" fmla="*/ 67278 w 89925"/>
                <a:gd name="connsiteY17" fmla="*/ 190544 h 190469"/>
                <a:gd name="connsiteX18" fmla="*/ 67278 w 89925"/>
                <a:gd name="connsiteY18" fmla="*/ 182169 h 190469"/>
                <a:gd name="connsiteX19" fmla="*/ 61449 w 89925"/>
                <a:gd name="connsiteY19" fmla="*/ 182169 h 190469"/>
                <a:gd name="connsiteX20" fmla="*/ 40355 w 89925"/>
                <a:gd name="connsiteY20" fmla="*/ 169471 h 190469"/>
                <a:gd name="connsiteX21" fmla="*/ 40355 w 89925"/>
                <a:gd name="connsiteY21" fmla="*/ 82476 h 190469"/>
                <a:gd name="connsiteX22" fmla="*/ 71996 w 89925"/>
                <a:gd name="connsiteY22" fmla="*/ 82476 h 190469"/>
                <a:gd name="connsiteX23" fmla="*/ 71996 w 89925"/>
                <a:gd name="connsiteY23" fmla="*/ 74101 h 190469"/>
                <a:gd name="connsiteX24" fmla="*/ 39523 w 89925"/>
                <a:gd name="connsiteY24" fmla="*/ 7410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523" y="74101"/>
                  </a:moveTo>
                  <a:lnTo>
                    <a:pt x="39523" y="42761"/>
                  </a:lnTo>
                  <a:cubicBezTo>
                    <a:pt x="39523" y="18987"/>
                    <a:pt x="52845" y="6018"/>
                    <a:pt x="65057" y="6018"/>
                  </a:cubicBezTo>
                  <a:cubicBezTo>
                    <a:pt x="65890" y="6018"/>
                    <a:pt x="70053" y="6018"/>
                    <a:pt x="74216" y="7910"/>
                  </a:cubicBezTo>
                  <a:cubicBezTo>
                    <a:pt x="70886" y="8990"/>
                    <a:pt x="65890" y="12502"/>
                    <a:pt x="65890" y="19257"/>
                  </a:cubicBezTo>
                  <a:cubicBezTo>
                    <a:pt x="65890" y="25471"/>
                    <a:pt x="70331" y="30874"/>
                    <a:pt x="77824" y="30874"/>
                  </a:cubicBezTo>
                  <a:cubicBezTo>
                    <a:pt x="85873" y="30874"/>
                    <a:pt x="90036" y="25471"/>
                    <a:pt x="90036" y="18987"/>
                  </a:cubicBezTo>
                  <a:cubicBezTo>
                    <a:pt x="90036" y="8990"/>
                    <a:pt x="79767" y="75"/>
                    <a:pt x="65057" y="75"/>
                  </a:cubicBezTo>
                  <a:cubicBezTo>
                    <a:pt x="45629" y="75"/>
                    <a:pt x="22037" y="14394"/>
                    <a:pt x="22037" y="43032"/>
                  </a:cubicBezTo>
                  <a:lnTo>
                    <a:pt x="22037" y="74101"/>
                  </a:lnTo>
                  <a:lnTo>
                    <a:pt x="111" y="74101"/>
                  </a:lnTo>
                  <a:lnTo>
                    <a:pt x="111" y="82476"/>
                  </a:lnTo>
                  <a:lnTo>
                    <a:pt x="22037" y="82476"/>
                  </a:lnTo>
                  <a:lnTo>
                    <a:pt x="22037" y="170011"/>
                  </a:lnTo>
                  <a:cubicBezTo>
                    <a:pt x="22037" y="182169"/>
                    <a:pt x="18984" y="182169"/>
                    <a:pt x="389" y="182169"/>
                  </a:cubicBezTo>
                  <a:lnTo>
                    <a:pt x="389" y="190544"/>
                  </a:lnTo>
                  <a:cubicBezTo>
                    <a:pt x="11213" y="190274"/>
                    <a:pt x="24258" y="189734"/>
                    <a:pt x="32029" y="189734"/>
                  </a:cubicBezTo>
                  <a:cubicBezTo>
                    <a:pt x="43131" y="189734"/>
                    <a:pt x="56176" y="189734"/>
                    <a:pt x="67278" y="190544"/>
                  </a:cubicBezTo>
                  <a:lnTo>
                    <a:pt x="67278" y="182169"/>
                  </a:lnTo>
                  <a:lnTo>
                    <a:pt x="61449" y="182169"/>
                  </a:lnTo>
                  <a:cubicBezTo>
                    <a:pt x="40911" y="182169"/>
                    <a:pt x="40355" y="179197"/>
                    <a:pt x="40355" y="169471"/>
                  </a:cubicBezTo>
                  <a:lnTo>
                    <a:pt x="40355" y="82476"/>
                  </a:lnTo>
                  <a:lnTo>
                    <a:pt x="71996" y="82476"/>
                  </a:lnTo>
                  <a:lnTo>
                    <a:pt x="71996" y="74101"/>
                  </a:lnTo>
                  <a:lnTo>
                    <a:pt x="39523" y="74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4" name="Freeform 6733">
              <a:extLst>
                <a:ext uri="{FF2B5EF4-FFF2-40B4-BE49-F238E27FC236}">
                  <a16:creationId xmlns:a16="http://schemas.microsoft.com/office/drawing/2014/main" id="{D9E6629F-E348-11E4-3AB0-ABF45ABAB3F7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5728962" y="4445233"/>
              <a:ext cx="122953" cy="124007"/>
            </a:xfrm>
            <a:custGeom>
              <a:avLst/>
              <a:gdLst>
                <a:gd name="connsiteX0" fmla="*/ 123067 w 122953"/>
                <a:gd name="connsiteY0" fmla="*/ 63294 h 124007"/>
                <a:gd name="connsiteX1" fmla="*/ 61730 w 122953"/>
                <a:gd name="connsiteY1" fmla="*/ 75 h 124007"/>
                <a:gd name="connsiteX2" fmla="*/ 114 w 122953"/>
                <a:gd name="connsiteY2" fmla="*/ 63294 h 124007"/>
                <a:gd name="connsiteX3" fmla="*/ 61452 w 122953"/>
                <a:gd name="connsiteY3" fmla="*/ 124082 h 124007"/>
                <a:gd name="connsiteX4" fmla="*/ 123067 w 122953"/>
                <a:gd name="connsiteY4" fmla="*/ 63294 h 124007"/>
                <a:gd name="connsiteX5" fmla="*/ 61730 w 122953"/>
                <a:gd name="connsiteY5" fmla="*/ 117328 h 124007"/>
                <a:gd name="connsiteX6" fmla="*/ 30089 w 122953"/>
                <a:gd name="connsiteY6" fmla="*/ 99227 h 124007"/>
                <a:gd name="connsiteX7" fmla="*/ 23151 w 122953"/>
                <a:gd name="connsiteY7" fmla="*/ 61133 h 124007"/>
                <a:gd name="connsiteX8" fmla="*/ 29812 w 122953"/>
                <a:gd name="connsiteY8" fmla="*/ 24120 h 124007"/>
                <a:gd name="connsiteX9" fmla="*/ 61452 w 122953"/>
                <a:gd name="connsiteY9" fmla="*/ 6018 h 124007"/>
                <a:gd name="connsiteX10" fmla="*/ 92815 w 122953"/>
                <a:gd name="connsiteY10" fmla="*/ 23579 h 124007"/>
                <a:gd name="connsiteX11" fmla="*/ 100031 w 122953"/>
                <a:gd name="connsiteY11" fmla="*/ 61133 h 124007"/>
                <a:gd name="connsiteX12" fmla="*/ 93925 w 122953"/>
                <a:gd name="connsiteY12" fmla="*/ 97336 h 124007"/>
                <a:gd name="connsiteX13" fmla="*/ 61730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67" y="63294"/>
                  </a:moveTo>
                  <a:cubicBezTo>
                    <a:pt x="123067" y="28713"/>
                    <a:pt x="95313" y="75"/>
                    <a:pt x="61730" y="75"/>
                  </a:cubicBezTo>
                  <a:cubicBezTo>
                    <a:pt x="27036" y="75"/>
                    <a:pt x="114" y="29523"/>
                    <a:pt x="114" y="63294"/>
                  </a:cubicBezTo>
                  <a:cubicBezTo>
                    <a:pt x="114" y="98146"/>
                    <a:pt x="28979" y="124082"/>
                    <a:pt x="61452" y="124082"/>
                  </a:cubicBezTo>
                  <a:cubicBezTo>
                    <a:pt x="95035" y="124082"/>
                    <a:pt x="123067" y="97606"/>
                    <a:pt x="123067" y="63294"/>
                  </a:cubicBezTo>
                  <a:close/>
                  <a:moveTo>
                    <a:pt x="61730" y="117328"/>
                  </a:moveTo>
                  <a:cubicBezTo>
                    <a:pt x="49795" y="117328"/>
                    <a:pt x="37583" y="111655"/>
                    <a:pt x="30089" y="99227"/>
                  </a:cubicBezTo>
                  <a:cubicBezTo>
                    <a:pt x="23151" y="87339"/>
                    <a:pt x="23151" y="70859"/>
                    <a:pt x="23151" y="61133"/>
                  </a:cubicBezTo>
                  <a:cubicBezTo>
                    <a:pt x="23151" y="50596"/>
                    <a:pt x="23151" y="36007"/>
                    <a:pt x="29812" y="24120"/>
                  </a:cubicBezTo>
                  <a:cubicBezTo>
                    <a:pt x="37305" y="11692"/>
                    <a:pt x="50350" y="6018"/>
                    <a:pt x="61452" y="6018"/>
                  </a:cubicBezTo>
                  <a:cubicBezTo>
                    <a:pt x="73664" y="6018"/>
                    <a:pt x="85599" y="11962"/>
                    <a:pt x="92815" y="23579"/>
                  </a:cubicBezTo>
                  <a:cubicBezTo>
                    <a:pt x="100031" y="35197"/>
                    <a:pt x="100031" y="50867"/>
                    <a:pt x="100031" y="61133"/>
                  </a:cubicBezTo>
                  <a:cubicBezTo>
                    <a:pt x="100031" y="70859"/>
                    <a:pt x="100031" y="85448"/>
                    <a:pt x="93925" y="97336"/>
                  </a:cubicBezTo>
                  <a:cubicBezTo>
                    <a:pt x="87819" y="109493"/>
                    <a:pt x="75607" y="117328"/>
                    <a:pt x="61730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5" name="Freeform 6734">
              <a:extLst>
                <a:ext uri="{FF2B5EF4-FFF2-40B4-BE49-F238E27FC236}">
                  <a16:creationId xmlns:a16="http://schemas.microsoft.com/office/drawing/2014/main" id="{B190F0F5-F096-83F5-4F7A-5789B1CC5F56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5867736" y="4446854"/>
              <a:ext cx="93255" cy="119414"/>
            </a:xfrm>
            <a:custGeom>
              <a:avLst/>
              <a:gdLst>
                <a:gd name="connsiteX0" fmla="*/ 38698 w 93255"/>
                <a:gd name="connsiteY0" fmla="*/ 29793 h 119414"/>
                <a:gd name="connsiteX1" fmla="*/ 38698 w 93255"/>
                <a:gd name="connsiteY1" fmla="*/ 75 h 119414"/>
                <a:gd name="connsiteX2" fmla="*/ 119 w 93255"/>
                <a:gd name="connsiteY2" fmla="*/ 3047 h 119414"/>
                <a:gd name="connsiteX3" fmla="*/ 119 w 93255"/>
                <a:gd name="connsiteY3" fmla="*/ 11422 h 119414"/>
                <a:gd name="connsiteX4" fmla="*/ 21768 w 93255"/>
                <a:gd name="connsiteY4" fmla="*/ 26551 h 119414"/>
                <a:gd name="connsiteX5" fmla="*/ 21768 w 93255"/>
                <a:gd name="connsiteY5" fmla="*/ 98957 h 119414"/>
                <a:gd name="connsiteX6" fmla="*/ 119 w 93255"/>
                <a:gd name="connsiteY6" fmla="*/ 111114 h 119414"/>
                <a:gd name="connsiteX7" fmla="*/ 119 w 93255"/>
                <a:gd name="connsiteY7" fmla="*/ 119490 h 119414"/>
                <a:gd name="connsiteX8" fmla="*/ 31760 w 93255"/>
                <a:gd name="connsiteY8" fmla="*/ 118679 h 119414"/>
                <a:gd name="connsiteX9" fmla="*/ 67008 w 93255"/>
                <a:gd name="connsiteY9" fmla="*/ 119490 h 119414"/>
                <a:gd name="connsiteX10" fmla="*/ 67008 w 93255"/>
                <a:gd name="connsiteY10" fmla="*/ 111114 h 119414"/>
                <a:gd name="connsiteX11" fmla="*/ 61180 w 93255"/>
                <a:gd name="connsiteY11" fmla="*/ 111114 h 119414"/>
                <a:gd name="connsiteX12" fmla="*/ 40086 w 93255"/>
                <a:gd name="connsiteY12" fmla="*/ 98416 h 119414"/>
                <a:gd name="connsiteX13" fmla="*/ 40086 w 93255"/>
                <a:gd name="connsiteY13" fmla="*/ 56810 h 119414"/>
                <a:gd name="connsiteX14" fmla="*/ 72836 w 93255"/>
                <a:gd name="connsiteY14" fmla="*/ 6018 h 119414"/>
                <a:gd name="connsiteX15" fmla="*/ 75890 w 93255"/>
                <a:gd name="connsiteY15" fmla="*/ 6289 h 119414"/>
                <a:gd name="connsiteX16" fmla="*/ 69506 w 93255"/>
                <a:gd name="connsiteY16" fmla="*/ 16825 h 119414"/>
                <a:gd name="connsiteX17" fmla="*/ 81440 w 93255"/>
                <a:gd name="connsiteY17" fmla="*/ 28442 h 119414"/>
                <a:gd name="connsiteX18" fmla="*/ 93375 w 93255"/>
                <a:gd name="connsiteY18" fmla="*/ 16555 h 119414"/>
                <a:gd name="connsiteX19" fmla="*/ 72836 w 93255"/>
                <a:gd name="connsiteY19" fmla="*/ 75 h 119414"/>
                <a:gd name="connsiteX20" fmla="*/ 38698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698" y="29793"/>
                  </a:moveTo>
                  <a:lnTo>
                    <a:pt x="38698" y="75"/>
                  </a:lnTo>
                  <a:lnTo>
                    <a:pt x="119" y="3047"/>
                  </a:lnTo>
                  <a:lnTo>
                    <a:pt x="119" y="11422"/>
                  </a:lnTo>
                  <a:cubicBezTo>
                    <a:pt x="19547" y="11422"/>
                    <a:pt x="21768" y="13313"/>
                    <a:pt x="21768" y="26551"/>
                  </a:cubicBezTo>
                  <a:lnTo>
                    <a:pt x="21768" y="98957"/>
                  </a:lnTo>
                  <a:cubicBezTo>
                    <a:pt x="21768" y="111114"/>
                    <a:pt x="18715" y="111114"/>
                    <a:pt x="119" y="111114"/>
                  </a:cubicBezTo>
                  <a:lnTo>
                    <a:pt x="119" y="119490"/>
                  </a:lnTo>
                  <a:cubicBezTo>
                    <a:pt x="10944" y="119219"/>
                    <a:pt x="23988" y="118679"/>
                    <a:pt x="31760" y="118679"/>
                  </a:cubicBezTo>
                  <a:cubicBezTo>
                    <a:pt x="42861" y="118679"/>
                    <a:pt x="55906" y="118679"/>
                    <a:pt x="67008" y="119490"/>
                  </a:cubicBezTo>
                  <a:lnTo>
                    <a:pt x="67008" y="111114"/>
                  </a:lnTo>
                  <a:lnTo>
                    <a:pt x="61180" y="111114"/>
                  </a:lnTo>
                  <a:cubicBezTo>
                    <a:pt x="40641" y="111114"/>
                    <a:pt x="40086" y="108142"/>
                    <a:pt x="40086" y="98416"/>
                  </a:cubicBezTo>
                  <a:lnTo>
                    <a:pt x="40086" y="56810"/>
                  </a:lnTo>
                  <a:cubicBezTo>
                    <a:pt x="40086" y="30064"/>
                    <a:pt x="51743" y="6018"/>
                    <a:pt x="72836" y="6018"/>
                  </a:cubicBezTo>
                  <a:cubicBezTo>
                    <a:pt x="74779" y="6018"/>
                    <a:pt x="75334" y="6018"/>
                    <a:pt x="75890" y="6289"/>
                  </a:cubicBezTo>
                  <a:cubicBezTo>
                    <a:pt x="75057" y="6559"/>
                    <a:pt x="69506" y="9801"/>
                    <a:pt x="69506" y="16825"/>
                  </a:cubicBezTo>
                  <a:cubicBezTo>
                    <a:pt x="69506" y="24390"/>
                    <a:pt x="75334" y="28442"/>
                    <a:pt x="81440" y="28442"/>
                  </a:cubicBezTo>
                  <a:cubicBezTo>
                    <a:pt x="86436" y="28442"/>
                    <a:pt x="93375" y="25200"/>
                    <a:pt x="93375" y="16555"/>
                  </a:cubicBezTo>
                  <a:cubicBezTo>
                    <a:pt x="93375" y="7910"/>
                    <a:pt x="84771" y="75"/>
                    <a:pt x="72836" y="75"/>
                  </a:cubicBezTo>
                  <a:cubicBezTo>
                    <a:pt x="52576" y="75"/>
                    <a:pt x="42584" y="18176"/>
                    <a:pt x="38698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6" name="Freeform 6735">
              <a:extLst>
                <a:ext uri="{FF2B5EF4-FFF2-40B4-BE49-F238E27FC236}">
                  <a16:creationId xmlns:a16="http://schemas.microsoft.com/office/drawing/2014/main" id="{FB5BB6FD-2A13-B226-8C5D-57192E83ACD4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6100693" y="4445233"/>
              <a:ext cx="125173" cy="124007"/>
            </a:xfrm>
            <a:custGeom>
              <a:avLst/>
              <a:gdLst>
                <a:gd name="connsiteX0" fmla="*/ 80894 w 125173"/>
                <a:gd name="connsiteY0" fmla="*/ 100578 h 124007"/>
                <a:gd name="connsiteX1" fmla="*/ 102542 w 125173"/>
                <a:gd name="connsiteY1" fmla="*/ 122732 h 124007"/>
                <a:gd name="connsiteX2" fmla="*/ 125301 w 125173"/>
                <a:gd name="connsiteY2" fmla="*/ 97065 h 124007"/>
                <a:gd name="connsiteX3" fmla="*/ 125301 w 125173"/>
                <a:gd name="connsiteY3" fmla="*/ 81936 h 124007"/>
                <a:gd name="connsiteX4" fmla="*/ 118362 w 125173"/>
                <a:gd name="connsiteY4" fmla="*/ 81936 h 124007"/>
                <a:gd name="connsiteX5" fmla="*/ 118362 w 125173"/>
                <a:gd name="connsiteY5" fmla="*/ 97065 h 124007"/>
                <a:gd name="connsiteX6" fmla="*/ 108371 w 125173"/>
                <a:gd name="connsiteY6" fmla="*/ 114356 h 124007"/>
                <a:gd name="connsiteX7" fmla="*/ 98101 w 125173"/>
                <a:gd name="connsiteY7" fmla="*/ 100848 h 124007"/>
                <a:gd name="connsiteX8" fmla="*/ 98101 w 125173"/>
                <a:gd name="connsiteY8" fmla="*/ 46814 h 124007"/>
                <a:gd name="connsiteX9" fmla="*/ 88110 w 125173"/>
                <a:gd name="connsiteY9" fmla="*/ 14934 h 124007"/>
                <a:gd name="connsiteX10" fmla="*/ 50086 w 125173"/>
                <a:gd name="connsiteY10" fmla="*/ 75 h 124007"/>
                <a:gd name="connsiteX11" fmla="*/ 8176 w 125173"/>
                <a:gd name="connsiteY11" fmla="*/ 30604 h 124007"/>
                <a:gd name="connsiteX12" fmla="*/ 20943 w 125173"/>
                <a:gd name="connsiteY12" fmla="*/ 43302 h 124007"/>
                <a:gd name="connsiteX13" fmla="*/ 33711 w 125173"/>
                <a:gd name="connsiteY13" fmla="*/ 30874 h 124007"/>
                <a:gd name="connsiteX14" fmla="*/ 19556 w 125173"/>
                <a:gd name="connsiteY14" fmla="*/ 18446 h 124007"/>
                <a:gd name="connsiteX15" fmla="*/ 49531 w 125173"/>
                <a:gd name="connsiteY15" fmla="*/ 6018 h 124007"/>
                <a:gd name="connsiteX16" fmla="*/ 78951 w 125173"/>
                <a:gd name="connsiteY16" fmla="*/ 40600 h 124007"/>
                <a:gd name="connsiteX17" fmla="*/ 78951 w 125173"/>
                <a:gd name="connsiteY17" fmla="*/ 50596 h 124007"/>
                <a:gd name="connsiteX18" fmla="*/ 27882 w 125173"/>
                <a:gd name="connsiteY18" fmla="*/ 60322 h 124007"/>
                <a:gd name="connsiteX19" fmla="*/ 127 w 125173"/>
                <a:gd name="connsiteY19" fmla="*/ 95444 h 124007"/>
                <a:gd name="connsiteX20" fmla="*/ 44535 w 125173"/>
                <a:gd name="connsiteY20" fmla="*/ 124082 h 124007"/>
                <a:gd name="connsiteX21" fmla="*/ 80894 w 125173"/>
                <a:gd name="connsiteY21" fmla="*/ 100578 h 124007"/>
                <a:gd name="connsiteX22" fmla="*/ 78951 w 125173"/>
                <a:gd name="connsiteY22" fmla="*/ 56270 h 124007"/>
                <a:gd name="connsiteX23" fmla="*/ 78951 w 125173"/>
                <a:gd name="connsiteY23" fmla="*/ 83287 h 124007"/>
                <a:gd name="connsiteX24" fmla="*/ 46478 w 125173"/>
                <a:gd name="connsiteY24" fmla="*/ 118139 h 124007"/>
                <a:gd name="connsiteX25" fmla="*/ 21499 w 125173"/>
                <a:gd name="connsiteY25" fmla="*/ 95174 h 124007"/>
                <a:gd name="connsiteX26" fmla="*/ 7895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4" y="100578"/>
                  </a:moveTo>
                  <a:cubicBezTo>
                    <a:pt x="82004" y="111384"/>
                    <a:pt x="89498" y="122732"/>
                    <a:pt x="102542" y="122732"/>
                  </a:cubicBezTo>
                  <a:cubicBezTo>
                    <a:pt x="108371" y="122732"/>
                    <a:pt x="125301" y="118949"/>
                    <a:pt x="125301" y="97065"/>
                  </a:cubicBezTo>
                  <a:lnTo>
                    <a:pt x="125301" y="81936"/>
                  </a:lnTo>
                  <a:lnTo>
                    <a:pt x="118362" y="81936"/>
                  </a:lnTo>
                  <a:lnTo>
                    <a:pt x="118362" y="97065"/>
                  </a:lnTo>
                  <a:cubicBezTo>
                    <a:pt x="118362" y="112735"/>
                    <a:pt x="111424" y="114356"/>
                    <a:pt x="108371" y="114356"/>
                  </a:cubicBezTo>
                  <a:cubicBezTo>
                    <a:pt x="99212" y="114356"/>
                    <a:pt x="98101" y="102199"/>
                    <a:pt x="98101" y="100848"/>
                  </a:cubicBezTo>
                  <a:lnTo>
                    <a:pt x="98101" y="46814"/>
                  </a:lnTo>
                  <a:cubicBezTo>
                    <a:pt x="98101" y="35467"/>
                    <a:pt x="98101" y="24930"/>
                    <a:pt x="88110" y="14934"/>
                  </a:cubicBezTo>
                  <a:cubicBezTo>
                    <a:pt x="77285" y="4397"/>
                    <a:pt x="63408" y="75"/>
                    <a:pt x="50086" y="75"/>
                  </a:cubicBezTo>
                  <a:cubicBezTo>
                    <a:pt x="27327" y="75"/>
                    <a:pt x="8176" y="12773"/>
                    <a:pt x="8176" y="30604"/>
                  </a:cubicBezTo>
                  <a:cubicBezTo>
                    <a:pt x="8176" y="38709"/>
                    <a:pt x="13727" y="43302"/>
                    <a:pt x="20943" y="43302"/>
                  </a:cubicBezTo>
                  <a:cubicBezTo>
                    <a:pt x="28715" y="43302"/>
                    <a:pt x="33711" y="37898"/>
                    <a:pt x="33711" y="30874"/>
                  </a:cubicBezTo>
                  <a:cubicBezTo>
                    <a:pt x="33711" y="27632"/>
                    <a:pt x="32323" y="18716"/>
                    <a:pt x="19556" y="18446"/>
                  </a:cubicBezTo>
                  <a:cubicBezTo>
                    <a:pt x="27049" y="8990"/>
                    <a:pt x="40649" y="6018"/>
                    <a:pt x="49531" y="6018"/>
                  </a:cubicBezTo>
                  <a:cubicBezTo>
                    <a:pt x="63131" y="6018"/>
                    <a:pt x="78951" y="16555"/>
                    <a:pt x="78951" y="40600"/>
                  </a:cubicBezTo>
                  <a:lnTo>
                    <a:pt x="78951" y="50596"/>
                  </a:lnTo>
                  <a:cubicBezTo>
                    <a:pt x="64796" y="51407"/>
                    <a:pt x="45368" y="52217"/>
                    <a:pt x="27882" y="60322"/>
                  </a:cubicBezTo>
                  <a:cubicBezTo>
                    <a:pt x="7066" y="69508"/>
                    <a:pt x="127" y="83557"/>
                    <a:pt x="127" y="95444"/>
                  </a:cubicBezTo>
                  <a:cubicBezTo>
                    <a:pt x="127" y="117328"/>
                    <a:pt x="27049" y="124082"/>
                    <a:pt x="44535" y="124082"/>
                  </a:cubicBezTo>
                  <a:cubicBezTo>
                    <a:pt x="62853" y="124082"/>
                    <a:pt x="75620" y="113276"/>
                    <a:pt x="80894" y="100578"/>
                  </a:cubicBezTo>
                  <a:close/>
                  <a:moveTo>
                    <a:pt x="78951" y="56270"/>
                  </a:moveTo>
                  <a:lnTo>
                    <a:pt x="78951" y="83287"/>
                  </a:lnTo>
                  <a:cubicBezTo>
                    <a:pt x="78951" y="108953"/>
                    <a:pt x="58967" y="118139"/>
                    <a:pt x="46478" y="118139"/>
                  </a:cubicBezTo>
                  <a:cubicBezTo>
                    <a:pt x="32878" y="118139"/>
                    <a:pt x="21499" y="108683"/>
                    <a:pt x="21499" y="95174"/>
                  </a:cubicBezTo>
                  <a:cubicBezTo>
                    <a:pt x="21499" y="80315"/>
                    <a:pt x="33155" y="57891"/>
                    <a:pt x="7895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7" name="Freeform 6736">
              <a:extLst>
                <a:ext uri="{FF2B5EF4-FFF2-40B4-BE49-F238E27FC236}">
                  <a16:creationId xmlns:a16="http://schemas.microsoft.com/office/drawing/2014/main" id="{C6D2DCFD-259C-7EAD-C31B-894A2A83EDB6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6353449" y="4400115"/>
              <a:ext cx="86872" cy="169125"/>
            </a:xfrm>
            <a:custGeom>
              <a:avLst/>
              <a:gdLst>
                <a:gd name="connsiteX0" fmla="*/ 42879 w 86872"/>
                <a:gd name="connsiteY0" fmla="*/ 58161 h 169125"/>
                <a:gd name="connsiteX1" fmla="*/ 82568 w 86872"/>
                <a:gd name="connsiteY1" fmla="*/ 58161 h 169125"/>
                <a:gd name="connsiteX2" fmla="*/ 82568 w 86872"/>
                <a:gd name="connsiteY2" fmla="*/ 49786 h 169125"/>
                <a:gd name="connsiteX3" fmla="*/ 42879 w 86872"/>
                <a:gd name="connsiteY3" fmla="*/ 49786 h 169125"/>
                <a:gd name="connsiteX4" fmla="*/ 42879 w 86872"/>
                <a:gd name="connsiteY4" fmla="*/ 75 h 169125"/>
                <a:gd name="connsiteX5" fmla="*/ 35940 w 86872"/>
                <a:gd name="connsiteY5" fmla="*/ 75 h 169125"/>
                <a:gd name="connsiteX6" fmla="*/ 137 w 86872"/>
                <a:gd name="connsiteY6" fmla="*/ 52217 h 169125"/>
                <a:gd name="connsiteX7" fmla="*/ 137 w 86872"/>
                <a:gd name="connsiteY7" fmla="*/ 58161 h 169125"/>
                <a:gd name="connsiteX8" fmla="*/ 23728 w 86872"/>
                <a:gd name="connsiteY8" fmla="*/ 58161 h 169125"/>
                <a:gd name="connsiteX9" fmla="*/ 23728 w 86872"/>
                <a:gd name="connsiteY9" fmla="*/ 132728 h 169125"/>
                <a:gd name="connsiteX10" fmla="*/ 59532 w 86872"/>
                <a:gd name="connsiteY10" fmla="*/ 169201 h 169125"/>
                <a:gd name="connsiteX11" fmla="*/ 87009 w 86872"/>
                <a:gd name="connsiteY11" fmla="*/ 132728 h 169125"/>
                <a:gd name="connsiteX12" fmla="*/ 87009 w 86872"/>
                <a:gd name="connsiteY12" fmla="*/ 117328 h 169125"/>
                <a:gd name="connsiteX13" fmla="*/ 80070 w 86872"/>
                <a:gd name="connsiteY13" fmla="*/ 117328 h 169125"/>
                <a:gd name="connsiteX14" fmla="*/ 80070 w 86872"/>
                <a:gd name="connsiteY14" fmla="*/ 132187 h 169125"/>
                <a:gd name="connsiteX15" fmla="*/ 61475 w 86872"/>
                <a:gd name="connsiteY15" fmla="*/ 162446 h 169125"/>
                <a:gd name="connsiteX16" fmla="*/ 42879 w 86872"/>
                <a:gd name="connsiteY16" fmla="*/ 133268 h 169125"/>
                <a:gd name="connsiteX17" fmla="*/ 42879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79" y="58161"/>
                  </a:moveTo>
                  <a:lnTo>
                    <a:pt x="82568" y="58161"/>
                  </a:lnTo>
                  <a:lnTo>
                    <a:pt x="82568" y="49786"/>
                  </a:lnTo>
                  <a:lnTo>
                    <a:pt x="42879" y="49786"/>
                  </a:lnTo>
                  <a:lnTo>
                    <a:pt x="42879" y="75"/>
                  </a:lnTo>
                  <a:lnTo>
                    <a:pt x="35940" y="75"/>
                  </a:lnTo>
                  <a:cubicBezTo>
                    <a:pt x="35663" y="22229"/>
                    <a:pt x="27336" y="51137"/>
                    <a:pt x="137" y="52217"/>
                  </a:cubicBezTo>
                  <a:lnTo>
                    <a:pt x="137" y="58161"/>
                  </a:lnTo>
                  <a:lnTo>
                    <a:pt x="23728" y="58161"/>
                  </a:lnTo>
                  <a:lnTo>
                    <a:pt x="23728" y="132728"/>
                  </a:lnTo>
                  <a:cubicBezTo>
                    <a:pt x="23728" y="165959"/>
                    <a:pt x="49540" y="169201"/>
                    <a:pt x="59532" y="169201"/>
                  </a:cubicBezTo>
                  <a:cubicBezTo>
                    <a:pt x="79238" y="169201"/>
                    <a:pt x="87009" y="150019"/>
                    <a:pt x="87009" y="132728"/>
                  </a:cubicBezTo>
                  <a:lnTo>
                    <a:pt x="87009" y="117328"/>
                  </a:lnTo>
                  <a:lnTo>
                    <a:pt x="80070" y="117328"/>
                  </a:lnTo>
                  <a:lnTo>
                    <a:pt x="80070" y="132187"/>
                  </a:lnTo>
                  <a:cubicBezTo>
                    <a:pt x="80070" y="152180"/>
                    <a:pt x="71744" y="162446"/>
                    <a:pt x="61475" y="162446"/>
                  </a:cubicBezTo>
                  <a:cubicBezTo>
                    <a:pt x="42879" y="162446"/>
                    <a:pt x="42879" y="137861"/>
                    <a:pt x="42879" y="133268"/>
                  </a:cubicBezTo>
                  <a:lnTo>
                    <a:pt x="42879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8" name="Freeform 6737">
              <a:extLst>
                <a:ext uri="{FF2B5EF4-FFF2-40B4-BE49-F238E27FC236}">
                  <a16:creationId xmlns:a16="http://schemas.microsoft.com/office/drawing/2014/main" id="{278FE710-3CF5-95C3-F284-38C5E76F4F08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465270" y="4385525"/>
              <a:ext cx="59395" cy="180743"/>
            </a:xfrm>
            <a:custGeom>
              <a:avLst/>
              <a:gdLst>
                <a:gd name="connsiteX0" fmla="*/ 40107 w 59395"/>
                <a:gd name="connsiteY0" fmla="*/ 61403 h 180743"/>
                <a:gd name="connsiteX1" fmla="*/ 1251 w 59395"/>
                <a:gd name="connsiteY1" fmla="*/ 64375 h 180743"/>
                <a:gd name="connsiteX2" fmla="*/ 1251 w 59395"/>
                <a:gd name="connsiteY2" fmla="*/ 72750 h 180743"/>
                <a:gd name="connsiteX3" fmla="*/ 21789 w 59395"/>
                <a:gd name="connsiteY3" fmla="*/ 87610 h 180743"/>
                <a:gd name="connsiteX4" fmla="*/ 21789 w 59395"/>
                <a:gd name="connsiteY4" fmla="*/ 160285 h 180743"/>
                <a:gd name="connsiteX5" fmla="*/ 141 w 59395"/>
                <a:gd name="connsiteY5" fmla="*/ 172443 h 180743"/>
                <a:gd name="connsiteX6" fmla="*/ 141 w 59395"/>
                <a:gd name="connsiteY6" fmla="*/ 180818 h 180743"/>
                <a:gd name="connsiteX7" fmla="*/ 30671 w 59395"/>
                <a:gd name="connsiteY7" fmla="*/ 180007 h 180743"/>
                <a:gd name="connsiteX8" fmla="*/ 59536 w 59395"/>
                <a:gd name="connsiteY8" fmla="*/ 180818 h 180743"/>
                <a:gd name="connsiteX9" fmla="*/ 59536 w 59395"/>
                <a:gd name="connsiteY9" fmla="*/ 172443 h 180743"/>
                <a:gd name="connsiteX10" fmla="*/ 40107 w 59395"/>
                <a:gd name="connsiteY10" fmla="*/ 160555 h 180743"/>
                <a:gd name="connsiteX11" fmla="*/ 40107 w 59395"/>
                <a:gd name="connsiteY11" fmla="*/ 61403 h 180743"/>
                <a:gd name="connsiteX12" fmla="*/ 41218 w 59395"/>
                <a:gd name="connsiteY12" fmla="*/ 14394 h 180743"/>
                <a:gd name="connsiteX13" fmla="*/ 26508 w 59395"/>
                <a:gd name="connsiteY13" fmla="*/ 75 h 180743"/>
                <a:gd name="connsiteX14" fmla="*/ 11798 w 59395"/>
                <a:gd name="connsiteY14" fmla="*/ 14394 h 180743"/>
                <a:gd name="connsiteX15" fmla="*/ 26508 w 59395"/>
                <a:gd name="connsiteY15" fmla="*/ 28713 h 180743"/>
                <a:gd name="connsiteX16" fmla="*/ 41218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07" y="61403"/>
                  </a:moveTo>
                  <a:lnTo>
                    <a:pt x="1251" y="64375"/>
                  </a:lnTo>
                  <a:lnTo>
                    <a:pt x="1251" y="72750"/>
                  </a:lnTo>
                  <a:cubicBezTo>
                    <a:pt x="19291" y="72750"/>
                    <a:pt x="21789" y="74371"/>
                    <a:pt x="21789" y="87610"/>
                  </a:cubicBezTo>
                  <a:lnTo>
                    <a:pt x="21789" y="160285"/>
                  </a:lnTo>
                  <a:cubicBezTo>
                    <a:pt x="21789" y="172443"/>
                    <a:pt x="18736" y="172443"/>
                    <a:pt x="141" y="172443"/>
                  </a:cubicBezTo>
                  <a:lnTo>
                    <a:pt x="141" y="180818"/>
                  </a:lnTo>
                  <a:cubicBezTo>
                    <a:pt x="9022" y="180548"/>
                    <a:pt x="24010" y="180007"/>
                    <a:pt x="30671" y="180007"/>
                  </a:cubicBezTo>
                  <a:cubicBezTo>
                    <a:pt x="40385" y="180007"/>
                    <a:pt x="50099" y="180548"/>
                    <a:pt x="59536" y="180818"/>
                  </a:cubicBezTo>
                  <a:lnTo>
                    <a:pt x="59536" y="172443"/>
                  </a:lnTo>
                  <a:cubicBezTo>
                    <a:pt x="41218" y="172443"/>
                    <a:pt x="40107" y="171092"/>
                    <a:pt x="40107" y="160555"/>
                  </a:cubicBezTo>
                  <a:lnTo>
                    <a:pt x="40107" y="61403"/>
                  </a:lnTo>
                  <a:close/>
                  <a:moveTo>
                    <a:pt x="41218" y="14394"/>
                  </a:moveTo>
                  <a:cubicBezTo>
                    <a:pt x="41218" y="5748"/>
                    <a:pt x="34279" y="75"/>
                    <a:pt x="26508" y="75"/>
                  </a:cubicBezTo>
                  <a:cubicBezTo>
                    <a:pt x="17904" y="75"/>
                    <a:pt x="11798" y="7369"/>
                    <a:pt x="11798" y="14394"/>
                  </a:cubicBezTo>
                  <a:cubicBezTo>
                    <a:pt x="11798" y="21688"/>
                    <a:pt x="17904" y="28713"/>
                    <a:pt x="26508" y="28713"/>
                  </a:cubicBezTo>
                  <a:cubicBezTo>
                    <a:pt x="34279" y="28713"/>
                    <a:pt x="41218" y="23039"/>
                    <a:pt x="41218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9" name="Freeform 6738">
              <a:extLst>
                <a:ext uri="{FF2B5EF4-FFF2-40B4-BE49-F238E27FC236}">
                  <a16:creationId xmlns:a16="http://schemas.microsoft.com/office/drawing/2014/main" id="{99400024-32E9-D689-5563-57F6F42ADEC6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542089" y="4446854"/>
              <a:ext cx="216764" cy="119414"/>
            </a:xfrm>
            <a:custGeom>
              <a:avLst/>
              <a:gdLst>
                <a:gd name="connsiteX0" fmla="*/ 21792 w 216764"/>
                <a:gd name="connsiteY0" fmla="*/ 26551 h 119414"/>
                <a:gd name="connsiteX1" fmla="*/ 21792 w 216764"/>
                <a:gd name="connsiteY1" fmla="*/ 98957 h 119414"/>
                <a:gd name="connsiteX2" fmla="*/ 143 w 216764"/>
                <a:gd name="connsiteY2" fmla="*/ 111114 h 119414"/>
                <a:gd name="connsiteX3" fmla="*/ 143 w 216764"/>
                <a:gd name="connsiteY3" fmla="*/ 119490 h 119414"/>
                <a:gd name="connsiteX4" fmla="*/ 31506 w 216764"/>
                <a:gd name="connsiteY4" fmla="*/ 118679 h 119414"/>
                <a:gd name="connsiteX5" fmla="*/ 62591 w 216764"/>
                <a:gd name="connsiteY5" fmla="*/ 119490 h 119414"/>
                <a:gd name="connsiteX6" fmla="*/ 62591 w 216764"/>
                <a:gd name="connsiteY6" fmla="*/ 111114 h 119414"/>
                <a:gd name="connsiteX7" fmla="*/ 40943 w 216764"/>
                <a:gd name="connsiteY7" fmla="*/ 98957 h 119414"/>
                <a:gd name="connsiteX8" fmla="*/ 40943 w 216764"/>
                <a:gd name="connsiteY8" fmla="*/ 49246 h 119414"/>
                <a:gd name="connsiteX9" fmla="*/ 78412 w 216764"/>
                <a:gd name="connsiteY9" fmla="*/ 6018 h 119414"/>
                <a:gd name="connsiteX10" fmla="*/ 98950 w 216764"/>
                <a:gd name="connsiteY10" fmla="*/ 36007 h 119414"/>
                <a:gd name="connsiteX11" fmla="*/ 98950 w 216764"/>
                <a:gd name="connsiteY11" fmla="*/ 98957 h 119414"/>
                <a:gd name="connsiteX12" fmla="*/ 77301 w 216764"/>
                <a:gd name="connsiteY12" fmla="*/ 111114 h 119414"/>
                <a:gd name="connsiteX13" fmla="*/ 77301 w 216764"/>
                <a:gd name="connsiteY13" fmla="*/ 119490 h 119414"/>
                <a:gd name="connsiteX14" fmla="*/ 108664 w 216764"/>
                <a:gd name="connsiteY14" fmla="*/ 118679 h 119414"/>
                <a:gd name="connsiteX15" fmla="*/ 139749 w 216764"/>
                <a:gd name="connsiteY15" fmla="*/ 119490 h 119414"/>
                <a:gd name="connsiteX16" fmla="*/ 139749 w 216764"/>
                <a:gd name="connsiteY16" fmla="*/ 111114 h 119414"/>
                <a:gd name="connsiteX17" fmla="*/ 118101 w 216764"/>
                <a:gd name="connsiteY17" fmla="*/ 98957 h 119414"/>
                <a:gd name="connsiteX18" fmla="*/ 118101 w 216764"/>
                <a:gd name="connsiteY18" fmla="*/ 49246 h 119414"/>
                <a:gd name="connsiteX19" fmla="*/ 155570 w 216764"/>
                <a:gd name="connsiteY19" fmla="*/ 6018 h 119414"/>
                <a:gd name="connsiteX20" fmla="*/ 176108 w 216764"/>
                <a:gd name="connsiteY20" fmla="*/ 36007 h 119414"/>
                <a:gd name="connsiteX21" fmla="*/ 176108 w 216764"/>
                <a:gd name="connsiteY21" fmla="*/ 98957 h 119414"/>
                <a:gd name="connsiteX22" fmla="*/ 154459 w 216764"/>
                <a:gd name="connsiteY22" fmla="*/ 111114 h 119414"/>
                <a:gd name="connsiteX23" fmla="*/ 154459 w 216764"/>
                <a:gd name="connsiteY23" fmla="*/ 119490 h 119414"/>
                <a:gd name="connsiteX24" fmla="*/ 185822 w 216764"/>
                <a:gd name="connsiteY24" fmla="*/ 118679 h 119414"/>
                <a:gd name="connsiteX25" fmla="*/ 216908 w 216764"/>
                <a:gd name="connsiteY25" fmla="*/ 119490 h 119414"/>
                <a:gd name="connsiteX26" fmla="*/ 216908 w 216764"/>
                <a:gd name="connsiteY26" fmla="*/ 111114 h 119414"/>
                <a:gd name="connsiteX27" fmla="*/ 195259 w 216764"/>
                <a:gd name="connsiteY27" fmla="*/ 103009 h 119414"/>
                <a:gd name="connsiteX28" fmla="*/ 195259 w 216764"/>
                <a:gd name="connsiteY28" fmla="*/ 51407 h 119414"/>
                <a:gd name="connsiteX29" fmla="*/ 186655 w 216764"/>
                <a:gd name="connsiteY29" fmla="*/ 10071 h 119414"/>
                <a:gd name="connsiteX30" fmla="*/ 157512 w 216764"/>
                <a:gd name="connsiteY30" fmla="*/ 75 h 119414"/>
                <a:gd name="connsiteX31" fmla="*/ 117268 w 216764"/>
                <a:gd name="connsiteY31" fmla="*/ 26551 h 119414"/>
                <a:gd name="connsiteX32" fmla="*/ 80354 w 216764"/>
                <a:gd name="connsiteY32" fmla="*/ 75 h 119414"/>
                <a:gd name="connsiteX33" fmla="*/ 39277 w 216764"/>
                <a:gd name="connsiteY33" fmla="*/ 28442 h 119414"/>
                <a:gd name="connsiteX34" fmla="*/ 39277 w 216764"/>
                <a:gd name="connsiteY34" fmla="*/ 75 h 119414"/>
                <a:gd name="connsiteX35" fmla="*/ 143 w 216764"/>
                <a:gd name="connsiteY35" fmla="*/ 3047 h 119414"/>
                <a:gd name="connsiteX36" fmla="*/ 143 w 216764"/>
                <a:gd name="connsiteY36" fmla="*/ 11422 h 119414"/>
                <a:gd name="connsiteX37" fmla="*/ 21792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92" y="26551"/>
                  </a:moveTo>
                  <a:lnTo>
                    <a:pt x="21792" y="98957"/>
                  </a:lnTo>
                  <a:cubicBezTo>
                    <a:pt x="21792" y="111114"/>
                    <a:pt x="18739" y="111114"/>
                    <a:pt x="143" y="111114"/>
                  </a:cubicBezTo>
                  <a:lnTo>
                    <a:pt x="143" y="119490"/>
                  </a:lnTo>
                  <a:cubicBezTo>
                    <a:pt x="9857" y="119219"/>
                    <a:pt x="24012" y="118679"/>
                    <a:pt x="31506" y="118679"/>
                  </a:cubicBezTo>
                  <a:cubicBezTo>
                    <a:pt x="38722" y="118679"/>
                    <a:pt x="53155" y="119219"/>
                    <a:pt x="62591" y="119490"/>
                  </a:cubicBezTo>
                  <a:lnTo>
                    <a:pt x="62591" y="111114"/>
                  </a:lnTo>
                  <a:cubicBezTo>
                    <a:pt x="43996" y="111114"/>
                    <a:pt x="40943" y="111114"/>
                    <a:pt x="40943" y="98957"/>
                  </a:cubicBezTo>
                  <a:lnTo>
                    <a:pt x="40943" y="49246"/>
                  </a:lnTo>
                  <a:cubicBezTo>
                    <a:pt x="40943" y="21148"/>
                    <a:pt x="60649" y="6018"/>
                    <a:pt x="78412" y="6018"/>
                  </a:cubicBezTo>
                  <a:cubicBezTo>
                    <a:pt x="95897" y="6018"/>
                    <a:pt x="98950" y="20608"/>
                    <a:pt x="98950" y="36007"/>
                  </a:cubicBezTo>
                  <a:lnTo>
                    <a:pt x="98950" y="98957"/>
                  </a:lnTo>
                  <a:cubicBezTo>
                    <a:pt x="98950" y="111114"/>
                    <a:pt x="95897" y="111114"/>
                    <a:pt x="77301" y="111114"/>
                  </a:cubicBezTo>
                  <a:lnTo>
                    <a:pt x="77301" y="119490"/>
                  </a:lnTo>
                  <a:cubicBezTo>
                    <a:pt x="87016" y="119219"/>
                    <a:pt x="101170" y="118679"/>
                    <a:pt x="108664" y="118679"/>
                  </a:cubicBezTo>
                  <a:cubicBezTo>
                    <a:pt x="115880" y="118679"/>
                    <a:pt x="130313" y="119219"/>
                    <a:pt x="139749" y="119490"/>
                  </a:cubicBezTo>
                  <a:lnTo>
                    <a:pt x="139749" y="111114"/>
                  </a:lnTo>
                  <a:cubicBezTo>
                    <a:pt x="121154" y="111114"/>
                    <a:pt x="118101" y="111114"/>
                    <a:pt x="118101" y="98957"/>
                  </a:cubicBezTo>
                  <a:lnTo>
                    <a:pt x="118101" y="49246"/>
                  </a:lnTo>
                  <a:cubicBezTo>
                    <a:pt x="118101" y="21148"/>
                    <a:pt x="137807" y="6018"/>
                    <a:pt x="155570" y="6018"/>
                  </a:cubicBezTo>
                  <a:cubicBezTo>
                    <a:pt x="173055" y="6018"/>
                    <a:pt x="176108" y="20608"/>
                    <a:pt x="176108" y="36007"/>
                  </a:cubicBezTo>
                  <a:lnTo>
                    <a:pt x="176108" y="98957"/>
                  </a:lnTo>
                  <a:cubicBezTo>
                    <a:pt x="176108" y="111114"/>
                    <a:pt x="173055" y="111114"/>
                    <a:pt x="154459" y="111114"/>
                  </a:cubicBezTo>
                  <a:lnTo>
                    <a:pt x="154459" y="119490"/>
                  </a:lnTo>
                  <a:cubicBezTo>
                    <a:pt x="164174" y="119219"/>
                    <a:pt x="178329" y="118679"/>
                    <a:pt x="185822" y="118679"/>
                  </a:cubicBezTo>
                  <a:cubicBezTo>
                    <a:pt x="193039" y="118679"/>
                    <a:pt x="207471" y="119219"/>
                    <a:pt x="216908" y="119490"/>
                  </a:cubicBezTo>
                  <a:lnTo>
                    <a:pt x="216908" y="111114"/>
                  </a:lnTo>
                  <a:cubicBezTo>
                    <a:pt x="202475" y="111114"/>
                    <a:pt x="195536" y="111114"/>
                    <a:pt x="195259" y="103009"/>
                  </a:cubicBezTo>
                  <a:lnTo>
                    <a:pt x="195259" y="51407"/>
                  </a:lnTo>
                  <a:cubicBezTo>
                    <a:pt x="195259" y="28172"/>
                    <a:pt x="195259" y="19797"/>
                    <a:pt x="186655" y="10071"/>
                  </a:cubicBezTo>
                  <a:cubicBezTo>
                    <a:pt x="182769" y="5478"/>
                    <a:pt x="173610" y="75"/>
                    <a:pt x="157512" y="75"/>
                  </a:cubicBezTo>
                  <a:cubicBezTo>
                    <a:pt x="134199" y="75"/>
                    <a:pt x="121986" y="16285"/>
                    <a:pt x="117268" y="26551"/>
                  </a:cubicBezTo>
                  <a:cubicBezTo>
                    <a:pt x="113383" y="3047"/>
                    <a:pt x="92844" y="75"/>
                    <a:pt x="80354" y="75"/>
                  </a:cubicBezTo>
                  <a:cubicBezTo>
                    <a:pt x="60094" y="75"/>
                    <a:pt x="47049" y="11692"/>
                    <a:pt x="39277" y="28442"/>
                  </a:cubicBezTo>
                  <a:lnTo>
                    <a:pt x="39277" y="75"/>
                  </a:lnTo>
                  <a:lnTo>
                    <a:pt x="143" y="3047"/>
                  </a:lnTo>
                  <a:lnTo>
                    <a:pt x="143" y="11422"/>
                  </a:lnTo>
                  <a:cubicBezTo>
                    <a:pt x="19572" y="11422"/>
                    <a:pt x="21792" y="13313"/>
                    <a:pt x="21792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0" name="Freeform 6739">
              <a:extLst>
                <a:ext uri="{FF2B5EF4-FFF2-40B4-BE49-F238E27FC236}">
                  <a16:creationId xmlns:a16="http://schemas.microsoft.com/office/drawing/2014/main" id="{36708622-D166-2C42-4939-2C22909FC87A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772268" y="4445233"/>
              <a:ext cx="107410" cy="124007"/>
            </a:xfrm>
            <a:custGeom>
              <a:avLst/>
              <a:gdLst>
                <a:gd name="connsiteX0" fmla="*/ 23466 w 107410"/>
                <a:gd name="connsiteY0" fmla="*/ 53028 h 124007"/>
                <a:gd name="connsiteX1" fmla="*/ 57881 w 107410"/>
                <a:gd name="connsiteY1" fmla="*/ 6018 h 124007"/>
                <a:gd name="connsiteX2" fmla="*/ 89244 w 107410"/>
                <a:gd name="connsiteY2" fmla="*/ 53028 h 124007"/>
                <a:gd name="connsiteX3" fmla="*/ 23466 w 107410"/>
                <a:gd name="connsiteY3" fmla="*/ 53028 h 124007"/>
                <a:gd name="connsiteX4" fmla="*/ 23188 w 107410"/>
                <a:gd name="connsiteY4" fmla="*/ 58701 h 124007"/>
                <a:gd name="connsiteX5" fmla="*/ 100624 w 107410"/>
                <a:gd name="connsiteY5" fmla="*/ 58701 h 124007"/>
                <a:gd name="connsiteX6" fmla="*/ 107562 w 107410"/>
                <a:gd name="connsiteY6" fmla="*/ 53028 h 124007"/>
                <a:gd name="connsiteX7" fmla="*/ 57881 w 107410"/>
                <a:gd name="connsiteY7" fmla="*/ 75 h 124007"/>
                <a:gd name="connsiteX8" fmla="*/ 152 w 107410"/>
                <a:gd name="connsiteY8" fmla="*/ 61673 h 124007"/>
                <a:gd name="connsiteX9" fmla="*/ 61212 w 107410"/>
                <a:gd name="connsiteY9" fmla="*/ 124082 h 124007"/>
                <a:gd name="connsiteX10" fmla="*/ 107562 w 107410"/>
                <a:gd name="connsiteY10" fmla="*/ 88960 h 124007"/>
                <a:gd name="connsiteX11" fmla="*/ 103954 w 107410"/>
                <a:gd name="connsiteY11" fmla="*/ 85718 h 124007"/>
                <a:gd name="connsiteX12" fmla="*/ 100346 w 107410"/>
                <a:gd name="connsiteY12" fmla="*/ 89501 h 124007"/>
                <a:gd name="connsiteX13" fmla="*/ 62877 w 107410"/>
                <a:gd name="connsiteY13" fmla="*/ 117328 h 124007"/>
                <a:gd name="connsiteX14" fmla="*/ 31514 w 107410"/>
                <a:gd name="connsiteY14" fmla="*/ 99227 h 124007"/>
                <a:gd name="connsiteX15" fmla="*/ 23188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66" y="53028"/>
                  </a:moveTo>
                  <a:cubicBezTo>
                    <a:pt x="25131" y="12773"/>
                    <a:pt x="48445" y="6018"/>
                    <a:pt x="57881" y="6018"/>
                  </a:cubicBezTo>
                  <a:cubicBezTo>
                    <a:pt x="86469" y="6018"/>
                    <a:pt x="89244" y="42491"/>
                    <a:pt x="89244" y="53028"/>
                  </a:cubicBezTo>
                  <a:lnTo>
                    <a:pt x="23466" y="53028"/>
                  </a:lnTo>
                  <a:close/>
                  <a:moveTo>
                    <a:pt x="23188" y="58701"/>
                  </a:moveTo>
                  <a:lnTo>
                    <a:pt x="100624" y="58701"/>
                  </a:lnTo>
                  <a:cubicBezTo>
                    <a:pt x="106730" y="58701"/>
                    <a:pt x="107562" y="58701"/>
                    <a:pt x="107562" y="53028"/>
                  </a:cubicBezTo>
                  <a:cubicBezTo>
                    <a:pt x="107562" y="26281"/>
                    <a:pt x="92575" y="75"/>
                    <a:pt x="57881" y="75"/>
                  </a:cubicBezTo>
                  <a:cubicBezTo>
                    <a:pt x="25686" y="75"/>
                    <a:pt x="152" y="27902"/>
                    <a:pt x="152" y="61673"/>
                  </a:cubicBezTo>
                  <a:cubicBezTo>
                    <a:pt x="152" y="97876"/>
                    <a:pt x="29294" y="124082"/>
                    <a:pt x="61212" y="124082"/>
                  </a:cubicBezTo>
                  <a:cubicBezTo>
                    <a:pt x="95073" y="124082"/>
                    <a:pt x="107562" y="94094"/>
                    <a:pt x="107562" y="88960"/>
                  </a:cubicBezTo>
                  <a:cubicBezTo>
                    <a:pt x="107562" y="86259"/>
                    <a:pt x="105342" y="85718"/>
                    <a:pt x="103954" y="85718"/>
                  </a:cubicBezTo>
                  <a:cubicBezTo>
                    <a:pt x="101456" y="85718"/>
                    <a:pt x="100901" y="87339"/>
                    <a:pt x="100346" y="89501"/>
                  </a:cubicBezTo>
                  <a:cubicBezTo>
                    <a:pt x="90632" y="117328"/>
                    <a:pt x="65653" y="117328"/>
                    <a:pt x="62877" y="117328"/>
                  </a:cubicBezTo>
                  <a:cubicBezTo>
                    <a:pt x="49000" y="117328"/>
                    <a:pt x="37898" y="109223"/>
                    <a:pt x="31514" y="99227"/>
                  </a:cubicBezTo>
                  <a:cubicBezTo>
                    <a:pt x="23188" y="86259"/>
                    <a:pt x="23188" y="68428"/>
                    <a:pt x="23188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1" name="Freeform 6740">
              <a:extLst>
                <a:ext uri="{FF2B5EF4-FFF2-40B4-BE49-F238E27FC236}">
                  <a16:creationId xmlns:a16="http://schemas.microsoft.com/office/drawing/2014/main" id="{6A133504-092B-9FC6-BB10-8C41C873B725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7017099" y="4378771"/>
              <a:ext cx="139606" cy="187497"/>
            </a:xfrm>
            <a:custGeom>
              <a:avLst/>
              <a:gdLst>
                <a:gd name="connsiteX0" fmla="*/ 21809 w 139606"/>
                <a:gd name="connsiteY0" fmla="*/ 167039 h 187497"/>
                <a:gd name="connsiteX1" fmla="*/ 160 w 139606"/>
                <a:gd name="connsiteY1" fmla="*/ 179197 h 187497"/>
                <a:gd name="connsiteX2" fmla="*/ 160 w 139606"/>
                <a:gd name="connsiteY2" fmla="*/ 187572 h 187497"/>
                <a:gd name="connsiteX3" fmla="*/ 31523 w 139606"/>
                <a:gd name="connsiteY3" fmla="*/ 186762 h 187497"/>
                <a:gd name="connsiteX4" fmla="*/ 62608 w 139606"/>
                <a:gd name="connsiteY4" fmla="*/ 187572 h 187497"/>
                <a:gd name="connsiteX5" fmla="*/ 62608 w 139606"/>
                <a:gd name="connsiteY5" fmla="*/ 179197 h 187497"/>
                <a:gd name="connsiteX6" fmla="*/ 40960 w 139606"/>
                <a:gd name="connsiteY6" fmla="*/ 167039 h 187497"/>
                <a:gd name="connsiteX7" fmla="*/ 40960 w 139606"/>
                <a:gd name="connsiteY7" fmla="*/ 117328 h 187497"/>
                <a:gd name="connsiteX8" fmla="*/ 78429 w 139606"/>
                <a:gd name="connsiteY8" fmla="*/ 74101 h 187497"/>
                <a:gd name="connsiteX9" fmla="*/ 98967 w 139606"/>
                <a:gd name="connsiteY9" fmla="*/ 104090 h 187497"/>
                <a:gd name="connsiteX10" fmla="*/ 98967 w 139606"/>
                <a:gd name="connsiteY10" fmla="*/ 167039 h 187497"/>
                <a:gd name="connsiteX11" fmla="*/ 77318 w 139606"/>
                <a:gd name="connsiteY11" fmla="*/ 179197 h 187497"/>
                <a:gd name="connsiteX12" fmla="*/ 77318 w 139606"/>
                <a:gd name="connsiteY12" fmla="*/ 187572 h 187497"/>
                <a:gd name="connsiteX13" fmla="*/ 108681 w 139606"/>
                <a:gd name="connsiteY13" fmla="*/ 186762 h 187497"/>
                <a:gd name="connsiteX14" fmla="*/ 139767 w 139606"/>
                <a:gd name="connsiteY14" fmla="*/ 187572 h 187497"/>
                <a:gd name="connsiteX15" fmla="*/ 139767 w 139606"/>
                <a:gd name="connsiteY15" fmla="*/ 179197 h 187497"/>
                <a:gd name="connsiteX16" fmla="*/ 118118 w 139606"/>
                <a:gd name="connsiteY16" fmla="*/ 171092 h 187497"/>
                <a:gd name="connsiteX17" fmla="*/ 118118 w 139606"/>
                <a:gd name="connsiteY17" fmla="*/ 119490 h 187497"/>
                <a:gd name="connsiteX18" fmla="*/ 109514 w 139606"/>
                <a:gd name="connsiteY18" fmla="*/ 78154 h 187497"/>
                <a:gd name="connsiteX19" fmla="*/ 80371 w 139606"/>
                <a:gd name="connsiteY19" fmla="*/ 68157 h 187497"/>
                <a:gd name="connsiteX20" fmla="*/ 40127 w 139606"/>
                <a:gd name="connsiteY20" fmla="*/ 94634 h 187497"/>
                <a:gd name="connsiteX21" fmla="*/ 40127 w 139606"/>
                <a:gd name="connsiteY21" fmla="*/ 75 h 187497"/>
                <a:gd name="connsiteX22" fmla="*/ 160 w 139606"/>
                <a:gd name="connsiteY22" fmla="*/ 3047 h 187497"/>
                <a:gd name="connsiteX23" fmla="*/ 160 w 139606"/>
                <a:gd name="connsiteY23" fmla="*/ 11422 h 187497"/>
                <a:gd name="connsiteX24" fmla="*/ 21809 w 139606"/>
                <a:gd name="connsiteY24" fmla="*/ 26551 h 187497"/>
                <a:gd name="connsiteX25" fmla="*/ 21809 w 139606"/>
                <a:gd name="connsiteY25" fmla="*/ 167039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809" y="167039"/>
                  </a:moveTo>
                  <a:cubicBezTo>
                    <a:pt x="21809" y="179197"/>
                    <a:pt x="18756" y="179197"/>
                    <a:pt x="160" y="179197"/>
                  </a:cubicBezTo>
                  <a:lnTo>
                    <a:pt x="160" y="187572"/>
                  </a:lnTo>
                  <a:cubicBezTo>
                    <a:pt x="9875" y="187302"/>
                    <a:pt x="24029" y="186762"/>
                    <a:pt x="31523" y="186762"/>
                  </a:cubicBezTo>
                  <a:cubicBezTo>
                    <a:pt x="38739" y="186762"/>
                    <a:pt x="53172" y="187302"/>
                    <a:pt x="62608" y="187572"/>
                  </a:cubicBezTo>
                  <a:lnTo>
                    <a:pt x="62608" y="179197"/>
                  </a:lnTo>
                  <a:cubicBezTo>
                    <a:pt x="44013" y="179197"/>
                    <a:pt x="40960" y="179197"/>
                    <a:pt x="40960" y="167039"/>
                  </a:cubicBezTo>
                  <a:lnTo>
                    <a:pt x="40960" y="117328"/>
                  </a:lnTo>
                  <a:cubicBezTo>
                    <a:pt x="40960" y="89231"/>
                    <a:pt x="60666" y="74101"/>
                    <a:pt x="78429" y="74101"/>
                  </a:cubicBezTo>
                  <a:cubicBezTo>
                    <a:pt x="95914" y="74101"/>
                    <a:pt x="98967" y="88690"/>
                    <a:pt x="98967" y="104090"/>
                  </a:cubicBezTo>
                  <a:lnTo>
                    <a:pt x="98967" y="167039"/>
                  </a:lnTo>
                  <a:cubicBezTo>
                    <a:pt x="98967" y="179197"/>
                    <a:pt x="95914" y="179197"/>
                    <a:pt x="77318" y="179197"/>
                  </a:cubicBezTo>
                  <a:lnTo>
                    <a:pt x="77318" y="187572"/>
                  </a:lnTo>
                  <a:cubicBezTo>
                    <a:pt x="87033" y="187302"/>
                    <a:pt x="101187" y="186762"/>
                    <a:pt x="108681" y="186762"/>
                  </a:cubicBezTo>
                  <a:cubicBezTo>
                    <a:pt x="115897" y="186762"/>
                    <a:pt x="130330" y="187302"/>
                    <a:pt x="139767" y="187572"/>
                  </a:cubicBezTo>
                  <a:lnTo>
                    <a:pt x="139767" y="179197"/>
                  </a:lnTo>
                  <a:cubicBezTo>
                    <a:pt x="125334" y="179197"/>
                    <a:pt x="118395" y="179197"/>
                    <a:pt x="118118" y="171092"/>
                  </a:cubicBezTo>
                  <a:lnTo>
                    <a:pt x="118118" y="119490"/>
                  </a:lnTo>
                  <a:cubicBezTo>
                    <a:pt x="118118" y="96255"/>
                    <a:pt x="118118" y="87880"/>
                    <a:pt x="109514" y="78154"/>
                  </a:cubicBezTo>
                  <a:cubicBezTo>
                    <a:pt x="105628" y="73561"/>
                    <a:pt x="96469" y="68157"/>
                    <a:pt x="80371" y="68157"/>
                  </a:cubicBezTo>
                  <a:cubicBezTo>
                    <a:pt x="57058" y="68157"/>
                    <a:pt x="44845" y="84368"/>
                    <a:pt x="40127" y="94634"/>
                  </a:cubicBezTo>
                  <a:lnTo>
                    <a:pt x="40127" y="75"/>
                  </a:lnTo>
                  <a:lnTo>
                    <a:pt x="160" y="3047"/>
                  </a:lnTo>
                  <a:lnTo>
                    <a:pt x="160" y="11422"/>
                  </a:lnTo>
                  <a:cubicBezTo>
                    <a:pt x="19589" y="11422"/>
                    <a:pt x="21809" y="13313"/>
                    <a:pt x="21809" y="26551"/>
                  </a:cubicBezTo>
                  <a:lnTo>
                    <a:pt x="21809" y="16703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2" name="Freeform 6741">
              <a:extLst>
                <a:ext uri="{FF2B5EF4-FFF2-40B4-BE49-F238E27FC236}">
                  <a16:creationId xmlns:a16="http://schemas.microsoft.com/office/drawing/2014/main" id="{4260B087-21C8-D3D1-62CB-348B54D508F7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7170182" y="4445233"/>
              <a:ext cx="122953" cy="124007"/>
            </a:xfrm>
            <a:custGeom>
              <a:avLst/>
              <a:gdLst>
                <a:gd name="connsiteX0" fmla="*/ 123119 w 122953"/>
                <a:gd name="connsiteY0" fmla="*/ 63294 h 124007"/>
                <a:gd name="connsiteX1" fmla="*/ 61781 w 122953"/>
                <a:gd name="connsiteY1" fmla="*/ 75 h 124007"/>
                <a:gd name="connsiteX2" fmla="*/ 166 w 122953"/>
                <a:gd name="connsiteY2" fmla="*/ 63294 h 124007"/>
                <a:gd name="connsiteX3" fmla="*/ 61504 w 122953"/>
                <a:gd name="connsiteY3" fmla="*/ 124082 h 124007"/>
                <a:gd name="connsiteX4" fmla="*/ 123119 w 122953"/>
                <a:gd name="connsiteY4" fmla="*/ 63294 h 124007"/>
                <a:gd name="connsiteX5" fmla="*/ 61781 w 122953"/>
                <a:gd name="connsiteY5" fmla="*/ 117328 h 124007"/>
                <a:gd name="connsiteX6" fmla="*/ 30141 w 122953"/>
                <a:gd name="connsiteY6" fmla="*/ 99227 h 124007"/>
                <a:gd name="connsiteX7" fmla="*/ 23202 w 122953"/>
                <a:gd name="connsiteY7" fmla="*/ 61133 h 124007"/>
                <a:gd name="connsiteX8" fmla="*/ 29863 w 122953"/>
                <a:gd name="connsiteY8" fmla="*/ 24120 h 124007"/>
                <a:gd name="connsiteX9" fmla="*/ 61504 w 122953"/>
                <a:gd name="connsiteY9" fmla="*/ 6018 h 124007"/>
                <a:gd name="connsiteX10" fmla="*/ 92867 w 122953"/>
                <a:gd name="connsiteY10" fmla="*/ 23579 h 124007"/>
                <a:gd name="connsiteX11" fmla="*/ 100083 w 122953"/>
                <a:gd name="connsiteY11" fmla="*/ 61133 h 124007"/>
                <a:gd name="connsiteX12" fmla="*/ 93977 w 122953"/>
                <a:gd name="connsiteY12" fmla="*/ 97336 h 124007"/>
                <a:gd name="connsiteX13" fmla="*/ 61781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19" y="63294"/>
                  </a:moveTo>
                  <a:cubicBezTo>
                    <a:pt x="123119" y="28713"/>
                    <a:pt x="95365" y="75"/>
                    <a:pt x="61781" y="75"/>
                  </a:cubicBezTo>
                  <a:cubicBezTo>
                    <a:pt x="27088" y="75"/>
                    <a:pt x="166" y="29523"/>
                    <a:pt x="166" y="63294"/>
                  </a:cubicBezTo>
                  <a:cubicBezTo>
                    <a:pt x="166" y="98146"/>
                    <a:pt x="29031" y="124082"/>
                    <a:pt x="61504" y="124082"/>
                  </a:cubicBezTo>
                  <a:cubicBezTo>
                    <a:pt x="95087" y="124082"/>
                    <a:pt x="123119" y="97606"/>
                    <a:pt x="123119" y="63294"/>
                  </a:cubicBezTo>
                  <a:close/>
                  <a:moveTo>
                    <a:pt x="61781" y="117328"/>
                  </a:moveTo>
                  <a:cubicBezTo>
                    <a:pt x="49847" y="117328"/>
                    <a:pt x="37635" y="111655"/>
                    <a:pt x="30141" y="99227"/>
                  </a:cubicBezTo>
                  <a:cubicBezTo>
                    <a:pt x="23202" y="87339"/>
                    <a:pt x="23202" y="70859"/>
                    <a:pt x="23202" y="61133"/>
                  </a:cubicBezTo>
                  <a:cubicBezTo>
                    <a:pt x="23202" y="50596"/>
                    <a:pt x="23202" y="36007"/>
                    <a:pt x="29863" y="24120"/>
                  </a:cubicBezTo>
                  <a:cubicBezTo>
                    <a:pt x="37357" y="11692"/>
                    <a:pt x="50402" y="6018"/>
                    <a:pt x="61504" y="6018"/>
                  </a:cubicBezTo>
                  <a:cubicBezTo>
                    <a:pt x="73716" y="6018"/>
                    <a:pt x="85650" y="11962"/>
                    <a:pt x="92867" y="23579"/>
                  </a:cubicBezTo>
                  <a:cubicBezTo>
                    <a:pt x="100083" y="35197"/>
                    <a:pt x="100083" y="50867"/>
                    <a:pt x="100083" y="61133"/>
                  </a:cubicBezTo>
                  <a:cubicBezTo>
                    <a:pt x="100083" y="70859"/>
                    <a:pt x="100083" y="85448"/>
                    <a:pt x="93977" y="97336"/>
                  </a:cubicBezTo>
                  <a:cubicBezTo>
                    <a:pt x="87871" y="109493"/>
                    <a:pt x="75659" y="117328"/>
                    <a:pt x="61781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3" name="Freeform 6742">
              <a:extLst>
                <a:ext uri="{FF2B5EF4-FFF2-40B4-BE49-F238E27FC236}">
                  <a16:creationId xmlns:a16="http://schemas.microsoft.com/office/drawing/2014/main" id="{610B22B0-AA42-FE2C-93E9-0C3DD0A418C6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308956" y="4446854"/>
              <a:ext cx="93255" cy="119414"/>
            </a:xfrm>
            <a:custGeom>
              <a:avLst/>
              <a:gdLst>
                <a:gd name="connsiteX0" fmla="*/ 38750 w 93255"/>
                <a:gd name="connsiteY0" fmla="*/ 29793 h 119414"/>
                <a:gd name="connsiteX1" fmla="*/ 38750 w 93255"/>
                <a:gd name="connsiteY1" fmla="*/ 75 h 119414"/>
                <a:gd name="connsiteX2" fmla="*/ 171 w 93255"/>
                <a:gd name="connsiteY2" fmla="*/ 3047 h 119414"/>
                <a:gd name="connsiteX3" fmla="*/ 171 w 93255"/>
                <a:gd name="connsiteY3" fmla="*/ 11422 h 119414"/>
                <a:gd name="connsiteX4" fmla="*/ 21820 w 93255"/>
                <a:gd name="connsiteY4" fmla="*/ 26551 h 119414"/>
                <a:gd name="connsiteX5" fmla="*/ 21820 w 93255"/>
                <a:gd name="connsiteY5" fmla="*/ 98957 h 119414"/>
                <a:gd name="connsiteX6" fmla="*/ 171 w 93255"/>
                <a:gd name="connsiteY6" fmla="*/ 111114 h 119414"/>
                <a:gd name="connsiteX7" fmla="*/ 171 w 93255"/>
                <a:gd name="connsiteY7" fmla="*/ 119490 h 119414"/>
                <a:gd name="connsiteX8" fmla="*/ 31811 w 93255"/>
                <a:gd name="connsiteY8" fmla="*/ 118679 h 119414"/>
                <a:gd name="connsiteX9" fmla="*/ 67060 w 93255"/>
                <a:gd name="connsiteY9" fmla="*/ 119490 h 119414"/>
                <a:gd name="connsiteX10" fmla="*/ 67060 w 93255"/>
                <a:gd name="connsiteY10" fmla="*/ 111114 h 119414"/>
                <a:gd name="connsiteX11" fmla="*/ 61231 w 93255"/>
                <a:gd name="connsiteY11" fmla="*/ 111114 h 119414"/>
                <a:gd name="connsiteX12" fmla="*/ 40138 w 93255"/>
                <a:gd name="connsiteY12" fmla="*/ 98416 h 119414"/>
                <a:gd name="connsiteX13" fmla="*/ 40138 w 93255"/>
                <a:gd name="connsiteY13" fmla="*/ 56810 h 119414"/>
                <a:gd name="connsiteX14" fmla="*/ 72888 w 93255"/>
                <a:gd name="connsiteY14" fmla="*/ 6018 h 119414"/>
                <a:gd name="connsiteX15" fmla="*/ 75941 w 93255"/>
                <a:gd name="connsiteY15" fmla="*/ 6289 h 119414"/>
                <a:gd name="connsiteX16" fmla="*/ 69558 w 93255"/>
                <a:gd name="connsiteY16" fmla="*/ 16825 h 119414"/>
                <a:gd name="connsiteX17" fmla="*/ 81492 w 93255"/>
                <a:gd name="connsiteY17" fmla="*/ 28442 h 119414"/>
                <a:gd name="connsiteX18" fmla="*/ 93427 w 93255"/>
                <a:gd name="connsiteY18" fmla="*/ 16555 h 119414"/>
                <a:gd name="connsiteX19" fmla="*/ 72888 w 93255"/>
                <a:gd name="connsiteY19" fmla="*/ 75 h 119414"/>
                <a:gd name="connsiteX20" fmla="*/ 38750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50" y="29793"/>
                  </a:moveTo>
                  <a:lnTo>
                    <a:pt x="38750" y="75"/>
                  </a:lnTo>
                  <a:lnTo>
                    <a:pt x="171" y="3047"/>
                  </a:lnTo>
                  <a:lnTo>
                    <a:pt x="171" y="11422"/>
                  </a:lnTo>
                  <a:cubicBezTo>
                    <a:pt x="19599" y="11422"/>
                    <a:pt x="21820" y="13313"/>
                    <a:pt x="21820" y="26551"/>
                  </a:cubicBezTo>
                  <a:lnTo>
                    <a:pt x="21820" y="98957"/>
                  </a:lnTo>
                  <a:cubicBezTo>
                    <a:pt x="21820" y="111114"/>
                    <a:pt x="18767" y="111114"/>
                    <a:pt x="171" y="111114"/>
                  </a:cubicBezTo>
                  <a:lnTo>
                    <a:pt x="171" y="119490"/>
                  </a:lnTo>
                  <a:cubicBezTo>
                    <a:pt x="10995" y="119219"/>
                    <a:pt x="24040" y="118679"/>
                    <a:pt x="31811" y="118679"/>
                  </a:cubicBezTo>
                  <a:cubicBezTo>
                    <a:pt x="42913" y="118679"/>
                    <a:pt x="55958" y="118679"/>
                    <a:pt x="67060" y="119490"/>
                  </a:cubicBezTo>
                  <a:lnTo>
                    <a:pt x="67060" y="111114"/>
                  </a:lnTo>
                  <a:lnTo>
                    <a:pt x="61231" y="111114"/>
                  </a:lnTo>
                  <a:cubicBezTo>
                    <a:pt x="40693" y="111114"/>
                    <a:pt x="40138" y="108142"/>
                    <a:pt x="40138" y="98416"/>
                  </a:cubicBezTo>
                  <a:lnTo>
                    <a:pt x="40138" y="56810"/>
                  </a:lnTo>
                  <a:cubicBezTo>
                    <a:pt x="40138" y="30064"/>
                    <a:pt x="51795" y="6018"/>
                    <a:pt x="72888" y="6018"/>
                  </a:cubicBezTo>
                  <a:cubicBezTo>
                    <a:pt x="74831" y="6018"/>
                    <a:pt x="75386" y="6018"/>
                    <a:pt x="75941" y="6289"/>
                  </a:cubicBezTo>
                  <a:cubicBezTo>
                    <a:pt x="75109" y="6559"/>
                    <a:pt x="69558" y="9801"/>
                    <a:pt x="69558" y="16825"/>
                  </a:cubicBezTo>
                  <a:cubicBezTo>
                    <a:pt x="69558" y="24390"/>
                    <a:pt x="75386" y="28442"/>
                    <a:pt x="81492" y="28442"/>
                  </a:cubicBezTo>
                  <a:cubicBezTo>
                    <a:pt x="86488" y="28442"/>
                    <a:pt x="93427" y="25200"/>
                    <a:pt x="93427" y="16555"/>
                  </a:cubicBezTo>
                  <a:cubicBezTo>
                    <a:pt x="93427" y="7910"/>
                    <a:pt x="84823" y="75"/>
                    <a:pt x="72888" y="75"/>
                  </a:cubicBezTo>
                  <a:cubicBezTo>
                    <a:pt x="52627" y="75"/>
                    <a:pt x="42636" y="18176"/>
                    <a:pt x="38750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4" name="Freeform 6743">
              <a:extLst>
                <a:ext uri="{FF2B5EF4-FFF2-40B4-BE49-F238E27FC236}">
                  <a16:creationId xmlns:a16="http://schemas.microsoft.com/office/drawing/2014/main" id="{A36797E0-9F35-AA20-7617-43FD1545CD5A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7419050" y="4385525"/>
              <a:ext cx="59395" cy="180743"/>
            </a:xfrm>
            <a:custGeom>
              <a:avLst/>
              <a:gdLst>
                <a:gd name="connsiteX0" fmla="*/ 40142 w 59395"/>
                <a:gd name="connsiteY0" fmla="*/ 61403 h 180743"/>
                <a:gd name="connsiteX1" fmla="*/ 1285 w 59395"/>
                <a:gd name="connsiteY1" fmla="*/ 64375 h 180743"/>
                <a:gd name="connsiteX2" fmla="*/ 1285 w 59395"/>
                <a:gd name="connsiteY2" fmla="*/ 72750 h 180743"/>
                <a:gd name="connsiteX3" fmla="*/ 21823 w 59395"/>
                <a:gd name="connsiteY3" fmla="*/ 87610 h 180743"/>
                <a:gd name="connsiteX4" fmla="*/ 21823 w 59395"/>
                <a:gd name="connsiteY4" fmla="*/ 160285 h 180743"/>
                <a:gd name="connsiteX5" fmla="*/ 175 w 59395"/>
                <a:gd name="connsiteY5" fmla="*/ 172443 h 180743"/>
                <a:gd name="connsiteX6" fmla="*/ 175 w 59395"/>
                <a:gd name="connsiteY6" fmla="*/ 180818 h 180743"/>
                <a:gd name="connsiteX7" fmla="*/ 30705 w 59395"/>
                <a:gd name="connsiteY7" fmla="*/ 180007 h 180743"/>
                <a:gd name="connsiteX8" fmla="*/ 59570 w 59395"/>
                <a:gd name="connsiteY8" fmla="*/ 180818 h 180743"/>
                <a:gd name="connsiteX9" fmla="*/ 59570 w 59395"/>
                <a:gd name="connsiteY9" fmla="*/ 172443 h 180743"/>
                <a:gd name="connsiteX10" fmla="*/ 40142 w 59395"/>
                <a:gd name="connsiteY10" fmla="*/ 160555 h 180743"/>
                <a:gd name="connsiteX11" fmla="*/ 40142 w 59395"/>
                <a:gd name="connsiteY11" fmla="*/ 61403 h 180743"/>
                <a:gd name="connsiteX12" fmla="*/ 41252 w 59395"/>
                <a:gd name="connsiteY12" fmla="*/ 14394 h 180743"/>
                <a:gd name="connsiteX13" fmla="*/ 26542 w 59395"/>
                <a:gd name="connsiteY13" fmla="*/ 75 h 180743"/>
                <a:gd name="connsiteX14" fmla="*/ 11832 w 59395"/>
                <a:gd name="connsiteY14" fmla="*/ 14394 h 180743"/>
                <a:gd name="connsiteX15" fmla="*/ 26542 w 59395"/>
                <a:gd name="connsiteY15" fmla="*/ 28713 h 180743"/>
                <a:gd name="connsiteX16" fmla="*/ 41252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42" y="61403"/>
                  </a:moveTo>
                  <a:lnTo>
                    <a:pt x="1285" y="64375"/>
                  </a:lnTo>
                  <a:lnTo>
                    <a:pt x="1285" y="72750"/>
                  </a:lnTo>
                  <a:cubicBezTo>
                    <a:pt x="19326" y="72750"/>
                    <a:pt x="21823" y="74371"/>
                    <a:pt x="21823" y="87610"/>
                  </a:cubicBezTo>
                  <a:lnTo>
                    <a:pt x="21823" y="160285"/>
                  </a:lnTo>
                  <a:cubicBezTo>
                    <a:pt x="21823" y="172443"/>
                    <a:pt x="18770" y="172443"/>
                    <a:pt x="175" y="172443"/>
                  </a:cubicBezTo>
                  <a:lnTo>
                    <a:pt x="175" y="180818"/>
                  </a:lnTo>
                  <a:cubicBezTo>
                    <a:pt x="9056" y="180548"/>
                    <a:pt x="24044" y="180007"/>
                    <a:pt x="30705" y="180007"/>
                  </a:cubicBezTo>
                  <a:cubicBezTo>
                    <a:pt x="40419" y="180007"/>
                    <a:pt x="50133" y="180548"/>
                    <a:pt x="59570" y="180818"/>
                  </a:cubicBezTo>
                  <a:lnTo>
                    <a:pt x="59570" y="172443"/>
                  </a:lnTo>
                  <a:cubicBezTo>
                    <a:pt x="41252" y="172443"/>
                    <a:pt x="40142" y="171092"/>
                    <a:pt x="40142" y="160555"/>
                  </a:cubicBezTo>
                  <a:lnTo>
                    <a:pt x="40142" y="61403"/>
                  </a:lnTo>
                  <a:close/>
                  <a:moveTo>
                    <a:pt x="41252" y="14394"/>
                  </a:moveTo>
                  <a:cubicBezTo>
                    <a:pt x="41252" y="5748"/>
                    <a:pt x="34313" y="75"/>
                    <a:pt x="26542" y="75"/>
                  </a:cubicBezTo>
                  <a:cubicBezTo>
                    <a:pt x="17938" y="75"/>
                    <a:pt x="11832" y="7369"/>
                    <a:pt x="11832" y="14394"/>
                  </a:cubicBezTo>
                  <a:cubicBezTo>
                    <a:pt x="11832" y="21688"/>
                    <a:pt x="17938" y="28713"/>
                    <a:pt x="26542" y="28713"/>
                  </a:cubicBezTo>
                  <a:cubicBezTo>
                    <a:pt x="34313" y="28713"/>
                    <a:pt x="41252" y="23039"/>
                    <a:pt x="41252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5" name="Freeform 6744">
              <a:extLst>
                <a:ext uri="{FF2B5EF4-FFF2-40B4-BE49-F238E27FC236}">
                  <a16:creationId xmlns:a16="http://schemas.microsoft.com/office/drawing/2014/main" id="{FFD464B2-38E8-2EDA-C54E-256091B367F3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494759" y="4449826"/>
              <a:ext cx="103525" cy="116442"/>
            </a:xfrm>
            <a:custGeom>
              <a:avLst/>
              <a:gdLst>
                <a:gd name="connsiteX0" fmla="*/ 100650 w 103525"/>
                <a:gd name="connsiteY0" fmla="*/ 8180 h 116442"/>
                <a:gd name="connsiteX1" fmla="*/ 103147 w 103525"/>
                <a:gd name="connsiteY1" fmla="*/ 3587 h 116442"/>
                <a:gd name="connsiteX2" fmla="*/ 95931 w 103525"/>
                <a:gd name="connsiteY2" fmla="*/ 75 h 116442"/>
                <a:gd name="connsiteX3" fmla="*/ 7116 w 103525"/>
                <a:gd name="connsiteY3" fmla="*/ 75 h 116442"/>
                <a:gd name="connsiteX4" fmla="*/ 4063 w 103525"/>
                <a:gd name="connsiteY4" fmla="*/ 43572 h 116442"/>
                <a:gd name="connsiteX5" fmla="*/ 11002 w 103525"/>
                <a:gd name="connsiteY5" fmla="*/ 43572 h 116442"/>
                <a:gd name="connsiteX6" fmla="*/ 48471 w 103525"/>
                <a:gd name="connsiteY6" fmla="*/ 6018 h 116442"/>
                <a:gd name="connsiteX7" fmla="*/ 80111 w 103525"/>
                <a:gd name="connsiteY7" fmla="*/ 6018 h 116442"/>
                <a:gd name="connsiteX8" fmla="*/ 2676 w 103525"/>
                <a:gd name="connsiteY8" fmla="*/ 107872 h 116442"/>
                <a:gd name="connsiteX9" fmla="*/ 178 w 103525"/>
                <a:gd name="connsiteY9" fmla="*/ 112735 h 116442"/>
                <a:gd name="connsiteX10" fmla="*/ 7394 w 103525"/>
                <a:gd name="connsiteY10" fmla="*/ 116518 h 116442"/>
                <a:gd name="connsiteX11" fmla="*/ 98984 w 103525"/>
                <a:gd name="connsiteY11" fmla="*/ 116518 h 116442"/>
                <a:gd name="connsiteX12" fmla="*/ 103703 w 103525"/>
                <a:gd name="connsiteY12" fmla="*/ 65996 h 116442"/>
                <a:gd name="connsiteX13" fmla="*/ 96764 w 103525"/>
                <a:gd name="connsiteY13" fmla="*/ 65996 h 116442"/>
                <a:gd name="connsiteX14" fmla="*/ 56242 w 103525"/>
                <a:gd name="connsiteY14" fmla="*/ 109763 h 116442"/>
                <a:gd name="connsiteX15" fmla="*/ 23492 w 103525"/>
                <a:gd name="connsiteY15" fmla="*/ 109763 h 116442"/>
                <a:gd name="connsiteX16" fmla="*/ 100650 w 103525"/>
                <a:gd name="connsiteY16" fmla="*/ 8180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525" h="116442">
                  <a:moveTo>
                    <a:pt x="100650" y="8180"/>
                  </a:moveTo>
                  <a:cubicBezTo>
                    <a:pt x="103147" y="5208"/>
                    <a:pt x="103147" y="4668"/>
                    <a:pt x="103147" y="3587"/>
                  </a:cubicBezTo>
                  <a:cubicBezTo>
                    <a:pt x="103147" y="75"/>
                    <a:pt x="100927" y="75"/>
                    <a:pt x="95931" y="75"/>
                  </a:cubicBezTo>
                  <a:lnTo>
                    <a:pt x="7116" y="75"/>
                  </a:lnTo>
                  <a:lnTo>
                    <a:pt x="4063" y="43572"/>
                  </a:lnTo>
                  <a:lnTo>
                    <a:pt x="11002" y="43572"/>
                  </a:lnTo>
                  <a:cubicBezTo>
                    <a:pt x="12667" y="16015"/>
                    <a:pt x="17941" y="6018"/>
                    <a:pt x="48471" y="6018"/>
                  </a:cubicBezTo>
                  <a:lnTo>
                    <a:pt x="80111" y="6018"/>
                  </a:lnTo>
                  <a:lnTo>
                    <a:pt x="2676" y="107872"/>
                  </a:lnTo>
                  <a:cubicBezTo>
                    <a:pt x="178" y="110844"/>
                    <a:pt x="178" y="111384"/>
                    <a:pt x="178" y="112735"/>
                  </a:cubicBezTo>
                  <a:cubicBezTo>
                    <a:pt x="178" y="116518"/>
                    <a:pt x="2120" y="116518"/>
                    <a:pt x="7394" y="116518"/>
                  </a:cubicBezTo>
                  <a:lnTo>
                    <a:pt x="98984" y="116518"/>
                  </a:lnTo>
                  <a:lnTo>
                    <a:pt x="103703" y="65996"/>
                  </a:lnTo>
                  <a:lnTo>
                    <a:pt x="96764" y="65996"/>
                  </a:lnTo>
                  <a:cubicBezTo>
                    <a:pt x="94266" y="97876"/>
                    <a:pt x="88438" y="109763"/>
                    <a:pt x="56242" y="109763"/>
                  </a:cubicBezTo>
                  <a:lnTo>
                    <a:pt x="23492" y="109763"/>
                  </a:lnTo>
                  <a:lnTo>
                    <a:pt x="100650" y="8180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0" name="Freeform 7059">
              <a:extLst>
                <a:ext uri="{FF2B5EF4-FFF2-40B4-BE49-F238E27FC236}">
                  <a16:creationId xmlns:a16="http://schemas.microsoft.com/office/drawing/2014/main" id="{CD03A007-195E-6FCA-76BF-70A1220FB73C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618113" y="4445233"/>
              <a:ext cx="122953" cy="124007"/>
            </a:xfrm>
            <a:custGeom>
              <a:avLst/>
              <a:gdLst>
                <a:gd name="connsiteX0" fmla="*/ 123135 w 122953"/>
                <a:gd name="connsiteY0" fmla="*/ 63294 h 124007"/>
                <a:gd name="connsiteX1" fmla="*/ 61797 w 122953"/>
                <a:gd name="connsiteY1" fmla="*/ 75 h 124007"/>
                <a:gd name="connsiteX2" fmla="*/ 182 w 122953"/>
                <a:gd name="connsiteY2" fmla="*/ 63294 h 124007"/>
                <a:gd name="connsiteX3" fmla="*/ 61520 w 122953"/>
                <a:gd name="connsiteY3" fmla="*/ 124082 h 124007"/>
                <a:gd name="connsiteX4" fmla="*/ 123135 w 122953"/>
                <a:gd name="connsiteY4" fmla="*/ 63294 h 124007"/>
                <a:gd name="connsiteX5" fmla="*/ 61797 w 122953"/>
                <a:gd name="connsiteY5" fmla="*/ 117328 h 124007"/>
                <a:gd name="connsiteX6" fmla="*/ 30157 w 122953"/>
                <a:gd name="connsiteY6" fmla="*/ 99227 h 124007"/>
                <a:gd name="connsiteX7" fmla="*/ 23218 w 122953"/>
                <a:gd name="connsiteY7" fmla="*/ 61133 h 124007"/>
                <a:gd name="connsiteX8" fmla="*/ 29880 w 122953"/>
                <a:gd name="connsiteY8" fmla="*/ 24120 h 124007"/>
                <a:gd name="connsiteX9" fmla="*/ 61520 w 122953"/>
                <a:gd name="connsiteY9" fmla="*/ 6018 h 124007"/>
                <a:gd name="connsiteX10" fmla="*/ 92883 w 122953"/>
                <a:gd name="connsiteY10" fmla="*/ 23579 h 124007"/>
                <a:gd name="connsiteX11" fmla="*/ 100099 w 122953"/>
                <a:gd name="connsiteY11" fmla="*/ 61133 h 124007"/>
                <a:gd name="connsiteX12" fmla="*/ 93993 w 122953"/>
                <a:gd name="connsiteY12" fmla="*/ 97336 h 124007"/>
                <a:gd name="connsiteX13" fmla="*/ 61797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35" y="63294"/>
                  </a:moveTo>
                  <a:cubicBezTo>
                    <a:pt x="123135" y="28713"/>
                    <a:pt x="95381" y="75"/>
                    <a:pt x="61797" y="75"/>
                  </a:cubicBezTo>
                  <a:cubicBezTo>
                    <a:pt x="27104" y="75"/>
                    <a:pt x="182" y="29523"/>
                    <a:pt x="182" y="63294"/>
                  </a:cubicBezTo>
                  <a:cubicBezTo>
                    <a:pt x="182" y="98146"/>
                    <a:pt x="29047" y="124082"/>
                    <a:pt x="61520" y="124082"/>
                  </a:cubicBezTo>
                  <a:cubicBezTo>
                    <a:pt x="95103" y="124082"/>
                    <a:pt x="123135" y="97606"/>
                    <a:pt x="123135" y="63294"/>
                  </a:cubicBezTo>
                  <a:close/>
                  <a:moveTo>
                    <a:pt x="61797" y="117328"/>
                  </a:moveTo>
                  <a:cubicBezTo>
                    <a:pt x="49863" y="117328"/>
                    <a:pt x="37651" y="111655"/>
                    <a:pt x="30157" y="99227"/>
                  </a:cubicBezTo>
                  <a:cubicBezTo>
                    <a:pt x="23218" y="87339"/>
                    <a:pt x="23218" y="70859"/>
                    <a:pt x="23218" y="61133"/>
                  </a:cubicBezTo>
                  <a:cubicBezTo>
                    <a:pt x="23218" y="50596"/>
                    <a:pt x="23218" y="36007"/>
                    <a:pt x="29880" y="24120"/>
                  </a:cubicBezTo>
                  <a:cubicBezTo>
                    <a:pt x="37373" y="11692"/>
                    <a:pt x="50418" y="6018"/>
                    <a:pt x="61520" y="6018"/>
                  </a:cubicBezTo>
                  <a:cubicBezTo>
                    <a:pt x="73732" y="6018"/>
                    <a:pt x="85666" y="11962"/>
                    <a:pt x="92883" y="23579"/>
                  </a:cubicBezTo>
                  <a:cubicBezTo>
                    <a:pt x="100099" y="35197"/>
                    <a:pt x="100099" y="50867"/>
                    <a:pt x="100099" y="61133"/>
                  </a:cubicBezTo>
                  <a:cubicBezTo>
                    <a:pt x="100099" y="70859"/>
                    <a:pt x="100099" y="85448"/>
                    <a:pt x="93993" y="97336"/>
                  </a:cubicBezTo>
                  <a:cubicBezTo>
                    <a:pt x="87887" y="109493"/>
                    <a:pt x="75675" y="117328"/>
                    <a:pt x="61797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1" name="Freeform 7060">
              <a:extLst>
                <a:ext uri="{FF2B5EF4-FFF2-40B4-BE49-F238E27FC236}">
                  <a16:creationId xmlns:a16="http://schemas.microsoft.com/office/drawing/2014/main" id="{0609CC03-B44E-3B58-754E-CB4662BA704D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757997" y="4446854"/>
              <a:ext cx="139606" cy="119414"/>
            </a:xfrm>
            <a:custGeom>
              <a:avLst/>
              <a:gdLst>
                <a:gd name="connsiteX0" fmla="*/ 21836 w 139606"/>
                <a:gd name="connsiteY0" fmla="*/ 26551 h 119414"/>
                <a:gd name="connsiteX1" fmla="*/ 21836 w 139606"/>
                <a:gd name="connsiteY1" fmla="*/ 98957 h 119414"/>
                <a:gd name="connsiteX2" fmla="*/ 187 w 139606"/>
                <a:gd name="connsiteY2" fmla="*/ 111114 h 119414"/>
                <a:gd name="connsiteX3" fmla="*/ 187 w 139606"/>
                <a:gd name="connsiteY3" fmla="*/ 119490 h 119414"/>
                <a:gd name="connsiteX4" fmla="*/ 31550 w 139606"/>
                <a:gd name="connsiteY4" fmla="*/ 118679 h 119414"/>
                <a:gd name="connsiteX5" fmla="*/ 62635 w 139606"/>
                <a:gd name="connsiteY5" fmla="*/ 119490 h 119414"/>
                <a:gd name="connsiteX6" fmla="*/ 62635 w 139606"/>
                <a:gd name="connsiteY6" fmla="*/ 111114 h 119414"/>
                <a:gd name="connsiteX7" fmla="*/ 40986 w 139606"/>
                <a:gd name="connsiteY7" fmla="*/ 98957 h 119414"/>
                <a:gd name="connsiteX8" fmla="*/ 40986 w 139606"/>
                <a:gd name="connsiteY8" fmla="*/ 49246 h 119414"/>
                <a:gd name="connsiteX9" fmla="*/ 78455 w 139606"/>
                <a:gd name="connsiteY9" fmla="*/ 6018 h 119414"/>
                <a:gd name="connsiteX10" fmla="*/ 98994 w 139606"/>
                <a:gd name="connsiteY10" fmla="*/ 36007 h 119414"/>
                <a:gd name="connsiteX11" fmla="*/ 98994 w 139606"/>
                <a:gd name="connsiteY11" fmla="*/ 98957 h 119414"/>
                <a:gd name="connsiteX12" fmla="*/ 77345 w 139606"/>
                <a:gd name="connsiteY12" fmla="*/ 111114 h 119414"/>
                <a:gd name="connsiteX13" fmla="*/ 77345 w 139606"/>
                <a:gd name="connsiteY13" fmla="*/ 119490 h 119414"/>
                <a:gd name="connsiteX14" fmla="*/ 108708 w 139606"/>
                <a:gd name="connsiteY14" fmla="*/ 118679 h 119414"/>
                <a:gd name="connsiteX15" fmla="*/ 139793 w 139606"/>
                <a:gd name="connsiteY15" fmla="*/ 119490 h 119414"/>
                <a:gd name="connsiteX16" fmla="*/ 139793 w 139606"/>
                <a:gd name="connsiteY16" fmla="*/ 111114 h 119414"/>
                <a:gd name="connsiteX17" fmla="*/ 118144 w 139606"/>
                <a:gd name="connsiteY17" fmla="*/ 103009 h 119414"/>
                <a:gd name="connsiteX18" fmla="*/ 118144 w 139606"/>
                <a:gd name="connsiteY18" fmla="*/ 51407 h 119414"/>
                <a:gd name="connsiteX19" fmla="*/ 109541 w 139606"/>
                <a:gd name="connsiteY19" fmla="*/ 10071 h 119414"/>
                <a:gd name="connsiteX20" fmla="*/ 80398 w 139606"/>
                <a:gd name="connsiteY20" fmla="*/ 75 h 119414"/>
                <a:gd name="connsiteX21" fmla="*/ 39321 w 139606"/>
                <a:gd name="connsiteY21" fmla="*/ 28442 h 119414"/>
                <a:gd name="connsiteX22" fmla="*/ 39321 w 139606"/>
                <a:gd name="connsiteY22" fmla="*/ 75 h 119414"/>
                <a:gd name="connsiteX23" fmla="*/ 187 w 139606"/>
                <a:gd name="connsiteY23" fmla="*/ 3047 h 119414"/>
                <a:gd name="connsiteX24" fmla="*/ 187 w 139606"/>
                <a:gd name="connsiteY24" fmla="*/ 11422 h 119414"/>
                <a:gd name="connsiteX25" fmla="*/ 21836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36" y="26551"/>
                  </a:moveTo>
                  <a:lnTo>
                    <a:pt x="21836" y="98957"/>
                  </a:lnTo>
                  <a:cubicBezTo>
                    <a:pt x="21836" y="111114"/>
                    <a:pt x="18783" y="111114"/>
                    <a:pt x="187" y="111114"/>
                  </a:cubicBezTo>
                  <a:lnTo>
                    <a:pt x="187" y="119490"/>
                  </a:lnTo>
                  <a:cubicBezTo>
                    <a:pt x="9901" y="119219"/>
                    <a:pt x="24056" y="118679"/>
                    <a:pt x="31550" y="118679"/>
                  </a:cubicBezTo>
                  <a:cubicBezTo>
                    <a:pt x="38766" y="118679"/>
                    <a:pt x="53198" y="119219"/>
                    <a:pt x="62635" y="119490"/>
                  </a:cubicBezTo>
                  <a:lnTo>
                    <a:pt x="62635" y="111114"/>
                  </a:lnTo>
                  <a:cubicBezTo>
                    <a:pt x="44039" y="111114"/>
                    <a:pt x="40986" y="111114"/>
                    <a:pt x="40986" y="98957"/>
                  </a:cubicBezTo>
                  <a:lnTo>
                    <a:pt x="40986" y="49246"/>
                  </a:lnTo>
                  <a:cubicBezTo>
                    <a:pt x="40986" y="21148"/>
                    <a:pt x="60692" y="6018"/>
                    <a:pt x="78455" y="6018"/>
                  </a:cubicBezTo>
                  <a:cubicBezTo>
                    <a:pt x="95941" y="6018"/>
                    <a:pt x="98994" y="20608"/>
                    <a:pt x="98994" y="36007"/>
                  </a:cubicBezTo>
                  <a:lnTo>
                    <a:pt x="98994" y="98957"/>
                  </a:lnTo>
                  <a:cubicBezTo>
                    <a:pt x="98994" y="111114"/>
                    <a:pt x="95941" y="111114"/>
                    <a:pt x="77345" y="111114"/>
                  </a:cubicBezTo>
                  <a:lnTo>
                    <a:pt x="77345" y="119490"/>
                  </a:lnTo>
                  <a:cubicBezTo>
                    <a:pt x="87059" y="119219"/>
                    <a:pt x="101214" y="118679"/>
                    <a:pt x="108708" y="118679"/>
                  </a:cubicBezTo>
                  <a:cubicBezTo>
                    <a:pt x="115924" y="118679"/>
                    <a:pt x="130357" y="119219"/>
                    <a:pt x="139793" y="119490"/>
                  </a:cubicBezTo>
                  <a:lnTo>
                    <a:pt x="139793" y="111114"/>
                  </a:lnTo>
                  <a:cubicBezTo>
                    <a:pt x="125361" y="111114"/>
                    <a:pt x="118422" y="111114"/>
                    <a:pt x="118144" y="103009"/>
                  </a:cubicBezTo>
                  <a:lnTo>
                    <a:pt x="118144" y="51407"/>
                  </a:lnTo>
                  <a:cubicBezTo>
                    <a:pt x="118144" y="28172"/>
                    <a:pt x="118144" y="19797"/>
                    <a:pt x="109541" y="10071"/>
                  </a:cubicBezTo>
                  <a:cubicBezTo>
                    <a:pt x="105655" y="5478"/>
                    <a:pt x="96496" y="75"/>
                    <a:pt x="80398" y="75"/>
                  </a:cubicBezTo>
                  <a:cubicBezTo>
                    <a:pt x="60137" y="75"/>
                    <a:pt x="47092" y="11692"/>
                    <a:pt x="39321" y="28442"/>
                  </a:cubicBezTo>
                  <a:lnTo>
                    <a:pt x="39321" y="75"/>
                  </a:lnTo>
                  <a:lnTo>
                    <a:pt x="187" y="3047"/>
                  </a:lnTo>
                  <a:lnTo>
                    <a:pt x="187" y="11422"/>
                  </a:lnTo>
                  <a:cubicBezTo>
                    <a:pt x="19615" y="11422"/>
                    <a:pt x="21836" y="13313"/>
                    <a:pt x="21836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2" name="Freeform 7061">
              <a:extLst>
                <a:ext uri="{FF2B5EF4-FFF2-40B4-BE49-F238E27FC236}">
                  <a16:creationId xmlns:a16="http://schemas.microsoft.com/office/drawing/2014/main" id="{FBDA0E18-576E-DC6B-DD9A-F4739F50E008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8030336" y="4383364"/>
              <a:ext cx="188731" cy="182904"/>
            </a:xfrm>
            <a:custGeom>
              <a:avLst/>
              <a:gdLst>
                <a:gd name="connsiteX0" fmla="*/ 112048 w 188731"/>
                <a:gd name="connsiteY0" fmla="*/ 18987 h 182904"/>
                <a:gd name="connsiteX1" fmla="*/ 118432 w 188731"/>
                <a:gd name="connsiteY1" fmla="*/ 8990 h 182904"/>
                <a:gd name="connsiteX2" fmla="*/ 135917 w 188731"/>
                <a:gd name="connsiteY2" fmla="*/ 8450 h 182904"/>
                <a:gd name="connsiteX3" fmla="*/ 176439 w 188731"/>
                <a:gd name="connsiteY3" fmla="*/ 30604 h 182904"/>
                <a:gd name="connsiteX4" fmla="*/ 174219 w 188731"/>
                <a:gd name="connsiteY4" fmla="*/ 52217 h 182904"/>
                <a:gd name="connsiteX5" fmla="*/ 173386 w 188731"/>
                <a:gd name="connsiteY5" fmla="*/ 57351 h 182904"/>
                <a:gd name="connsiteX6" fmla="*/ 176717 w 188731"/>
                <a:gd name="connsiteY6" fmla="*/ 60863 h 182904"/>
                <a:gd name="connsiteX7" fmla="*/ 180880 w 188731"/>
                <a:gd name="connsiteY7" fmla="*/ 54649 h 182904"/>
                <a:gd name="connsiteX8" fmla="*/ 188374 w 188731"/>
                <a:gd name="connsiteY8" fmla="*/ 7639 h 182904"/>
                <a:gd name="connsiteX9" fmla="*/ 188929 w 188731"/>
                <a:gd name="connsiteY9" fmla="*/ 3047 h 182904"/>
                <a:gd name="connsiteX10" fmla="*/ 181435 w 188731"/>
                <a:gd name="connsiteY10" fmla="*/ 75 h 182904"/>
                <a:gd name="connsiteX11" fmla="*/ 27396 w 188731"/>
                <a:gd name="connsiteY11" fmla="*/ 75 h 182904"/>
                <a:gd name="connsiteX12" fmla="*/ 18515 w 188731"/>
                <a:gd name="connsiteY12" fmla="*/ 5478 h 182904"/>
                <a:gd name="connsiteX13" fmla="*/ 1862 w 188731"/>
                <a:gd name="connsiteY13" fmla="*/ 53028 h 182904"/>
                <a:gd name="connsiteX14" fmla="*/ 197 w 188731"/>
                <a:gd name="connsiteY14" fmla="*/ 57891 h 182904"/>
                <a:gd name="connsiteX15" fmla="*/ 3527 w 188731"/>
                <a:gd name="connsiteY15" fmla="*/ 60863 h 182904"/>
                <a:gd name="connsiteX16" fmla="*/ 8246 w 188731"/>
                <a:gd name="connsiteY16" fmla="*/ 55189 h 182904"/>
                <a:gd name="connsiteX17" fmla="*/ 71526 w 188731"/>
                <a:gd name="connsiteY17" fmla="*/ 8450 h 182904"/>
                <a:gd name="connsiteX18" fmla="*/ 82351 w 188731"/>
                <a:gd name="connsiteY18" fmla="*/ 8450 h 182904"/>
                <a:gd name="connsiteX19" fmla="*/ 90122 w 188731"/>
                <a:gd name="connsiteY19" fmla="*/ 11692 h 182904"/>
                <a:gd name="connsiteX20" fmla="*/ 89012 w 188731"/>
                <a:gd name="connsiteY20" fmla="*/ 17366 h 182904"/>
                <a:gd name="connsiteX21" fmla="*/ 51821 w 188731"/>
                <a:gd name="connsiteY21" fmla="*/ 161636 h 182904"/>
                <a:gd name="connsiteX22" fmla="*/ 18792 w 188731"/>
                <a:gd name="connsiteY22" fmla="*/ 174604 h 182904"/>
                <a:gd name="connsiteX23" fmla="*/ 7136 w 188731"/>
                <a:gd name="connsiteY23" fmla="*/ 179737 h 182904"/>
                <a:gd name="connsiteX24" fmla="*/ 11854 w 188731"/>
                <a:gd name="connsiteY24" fmla="*/ 182979 h 182904"/>
                <a:gd name="connsiteX25" fmla="*/ 34613 w 188731"/>
                <a:gd name="connsiteY25" fmla="*/ 182439 h 182904"/>
                <a:gd name="connsiteX26" fmla="*/ 58204 w 188731"/>
                <a:gd name="connsiteY26" fmla="*/ 182169 h 182904"/>
                <a:gd name="connsiteX27" fmla="*/ 81241 w 188731"/>
                <a:gd name="connsiteY27" fmla="*/ 182439 h 182904"/>
                <a:gd name="connsiteX28" fmla="*/ 105387 w 188731"/>
                <a:gd name="connsiteY28" fmla="*/ 182979 h 182904"/>
                <a:gd name="connsiteX29" fmla="*/ 111493 w 188731"/>
                <a:gd name="connsiteY29" fmla="*/ 177576 h 182904"/>
                <a:gd name="connsiteX30" fmla="*/ 102057 w 188731"/>
                <a:gd name="connsiteY30" fmla="*/ 174604 h 182904"/>
                <a:gd name="connsiteX31" fmla="*/ 84294 w 188731"/>
                <a:gd name="connsiteY31" fmla="*/ 174064 h 182904"/>
                <a:gd name="connsiteX32" fmla="*/ 74024 w 188731"/>
                <a:gd name="connsiteY32" fmla="*/ 168120 h 182904"/>
                <a:gd name="connsiteX33" fmla="*/ 75135 w 188731"/>
                <a:gd name="connsiteY33" fmla="*/ 162446 h 182904"/>
                <a:gd name="connsiteX34" fmla="*/ 112048 w 188731"/>
                <a:gd name="connsiteY34" fmla="*/ 18987 h 1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731" h="182904">
                  <a:moveTo>
                    <a:pt x="112048" y="18987"/>
                  </a:moveTo>
                  <a:cubicBezTo>
                    <a:pt x="113991" y="11422"/>
                    <a:pt x="115101" y="9801"/>
                    <a:pt x="118432" y="8990"/>
                  </a:cubicBezTo>
                  <a:cubicBezTo>
                    <a:pt x="120930" y="8450"/>
                    <a:pt x="130089" y="8450"/>
                    <a:pt x="135917" y="8450"/>
                  </a:cubicBezTo>
                  <a:cubicBezTo>
                    <a:pt x="163950" y="8450"/>
                    <a:pt x="176439" y="9531"/>
                    <a:pt x="176439" y="30604"/>
                  </a:cubicBezTo>
                  <a:cubicBezTo>
                    <a:pt x="176439" y="34656"/>
                    <a:pt x="175329" y="45193"/>
                    <a:pt x="174219" y="52217"/>
                  </a:cubicBezTo>
                  <a:cubicBezTo>
                    <a:pt x="173941" y="53298"/>
                    <a:pt x="173386" y="56540"/>
                    <a:pt x="173386" y="57351"/>
                  </a:cubicBezTo>
                  <a:cubicBezTo>
                    <a:pt x="173386" y="58972"/>
                    <a:pt x="174219" y="60863"/>
                    <a:pt x="176717" y="60863"/>
                  </a:cubicBezTo>
                  <a:cubicBezTo>
                    <a:pt x="179770" y="60863"/>
                    <a:pt x="180325" y="58701"/>
                    <a:pt x="180880" y="54649"/>
                  </a:cubicBezTo>
                  <a:lnTo>
                    <a:pt x="188374" y="7639"/>
                  </a:lnTo>
                  <a:cubicBezTo>
                    <a:pt x="188651" y="6559"/>
                    <a:pt x="188929" y="3857"/>
                    <a:pt x="188929" y="3047"/>
                  </a:cubicBezTo>
                  <a:cubicBezTo>
                    <a:pt x="188929" y="75"/>
                    <a:pt x="186153" y="75"/>
                    <a:pt x="181435" y="75"/>
                  </a:cubicBezTo>
                  <a:lnTo>
                    <a:pt x="27396" y="75"/>
                  </a:lnTo>
                  <a:cubicBezTo>
                    <a:pt x="20735" y="75"/>
                    <a:pt x="20458" y="345"/>
                    <a:pt x="18515" y="5478"/>
                  </a:cubicBezTo>
                  <a:lnTo>
                    <a:pt x="1862" y="53028"/>
                  </a:lnTo>
                  <a:cubicBezTo>
                    <a:pt x="1585" y="53568"/>
                    <a:pt x="197" y="57351"/>
                    <a:pt x="197" y="57891"/>
                  </a:cubicBezTo>
                  <a:cubicBezTo>
                    <a:pt x="197" y="59512"/>
                    <a:pt x="1585" y="60863"/>
                    <a:pt x="3527" y="60863"/>
                  </a:cubicBezTo>
                  <a:cubicBezTo>
                    <a:pt x="6303" y="60863"/>
                    <a:pt x="6580" y="59512"/>
                    <a:pt x="8246" y="55189"/>
                  </a:cubicBezTo>
                  <a:cubicBezTo>
                    <a:pt x="23233" y="13313"/>
                    <a:pt x="30449" y="8450"/>
                    <a:pt x="71526" y="8450"/>
                  </a:cubicBezTo>
                  <a:lnTo>
                    <a:pt x="82351" y="8450"/>
                  </a:lnTo>
                  <a:cubicBezTo>
                    <a:pt x="90122" y="8450"/>
                    <a:pt x="90122" y="9531"/>
                    <a:pt x="90122" y="11692"/>
                  </a:cubicBezTo>
                  <a:cubicBezTo>
                    <a:pt x="90122" y="13313"/>
                    <a:pt x="89289" y="16555"/>
                    <a:pt x="89012" y="17366"/>
                  </a:cubicBezTo>
                  <a:lnTo>
                    <a:pt x="51821" y="161636"/>
                  </a:lnTo>
                  <a:cubicBezTo>
                    <a:pt x="49323" y="171632"/>
                    <a:pt x="48490" y="174604"/>
                    <a:pt x="18792" y="174604"/>
                  </a:cubicBezTo>
                  <a:cubicBezTo>
                    <a:pt x="8801" y="174604"/>
                    <a:pt x="7136" y="174604"/>
                    <a:pt x="7136" y="179737"/>
                  </a:cubicBezTo>
                  <a:cubicBezTo>
                    <a:pt x="7136" y="182979"/>
                    <a:pt x="10189" y="182979"/>
                    <a:pt x="11854" y="182979"/>
                  </a:cubicBezTo>
                  <a:cubicBezTo>
                    <a:pt x="19348" y="182979"/>
                    <a:pt x="27119" y="182439"/>
                    <a:pt x="34613" y="182439"/>
                  </a:cubicBezTo>
                  <a:cubicBezTo>
                    <a:pt x="42384" y="182439"/>
                    <a:pt x="50433" y="182169"/>
                    <a:pt x="58204" y="182169"/>
                  </a:cubicBezTo>
                  <a:cubicBezTo>
                    <a:pt x="65975" y="182169"/>
                    <a:pt x="73747" y="182439"/>
                    <a:pt x="81241" y="182439"/>
                  </a:cubicBezTo>
                  <a:cubicBezTo>
                    <a:pt x="89289" y="182439"/>
                    <a:pt x="97616" y="182979"/>
                    <a:pt x="105387" y="182979"/>
                  </a:cubicBezTo>
                  <a:cubicBezTo>
                    <a:pt x="108163" y="182979"/>
                    <a:pt x="111493" y="182979"/>
                    <a:pt x="111493" y="177576"/>
                  </a:cubicBezTo>
                  <a:cubicBezTo>
                    <a:pt x="111493" y="174604"/>
                    <a:pt x="109273" y="174604"/>
                    <a:pt x="102057" y="174604"/>
                  </a:cubicBezTo>
                  <a:cubicBezTo>
                    <a:pt x="95118" y="174604"/>
                    <a:pt x="91510" y="174604"/>
                    <a:pt x="84294" y="174064"/>
                  </a:cubicBezTo>
                  <a:cubicBezTo>
                    <a:pt x="76245" y="173253"/>
                    <a:pt x="74024" y="172443"/>
                    <a:pt x="74024" y="168120"/>
                  </a:cubicBezTo>
                  <a:cubicBezTo>
                    <a:pt x="74024" y="167850"/>
                    <a:pt x="74024" y="166499"/>
                    <a:pt x="75135" y="162446"/>
                  </a:cubicBezTo>
                  <a:lnTo>
                    <a:pt x="112048" y="189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3" name="Freeform 7062">
              <a:extLst>
                <a:ext uri="{FF2B5EF4-FFF2-40B4-BE49-F238E27FC236}">
                  <a16:creationId xmlns:a16="http://schemas.microsoft.com/office/drawing/2014/main" id="{1C49127C-D9C0-0BA0-AA92-748498F5B98A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8353939" y="4385525"/>
              <a:ext cx="59395" cy="180743"/>
            </a:xfrm>
            <a:custGeom>
              <a:avLst/>
              <a:gdLst>
                <a:gd name="connsiteX0" fmla="*/ 40175 w 59395"/>
                <a:gd name="connsiteY0" fmla="*/ 61403 h 180743"/>
                <a:gd name="connsiteX1" fmla="*/ 1319 w 59395"/>
                <a:gd name="connsiteY1" fmla="*/ 64375 h 180743"/>
                <a:gd name="connsiteX2" fmla="*/ 1319 w 59395"/>
                <a:gd name="connsiteY2" fmla="*/ 72750 h 180743"/>
                <a:gd name="connsiteX3" fmla="*/ 21857 w 59395"/>
                <a:gd name="connsiteY3" fmla="*/ 87610 h 180743"/>
                <a:gd name="connsiteX4" fmla="*/ 21857 w 59395"/>
                <a:gd name="connsiteY4" fmla="*/ 160285 h 180743"/>
                <a:gd name="connsiteX5" fmla="*/ 208 w 59395"/>
                <a:gd name="connsiteY5" fmla="*/ 172443 h 180743"/>
                <a:gd name="connsiteX6" fmla="*/ 208 w 59395"/>
                <a:gd name="connsiteY6" fmla="*/ 180818 h 180743"/>
                <a:gd name="connsiteX7" fmla="*/ 30739 w 59395"/>
                <a:gd name="connsiteY7" fmla="*/ 180007 h 180743"/>
                <a:gd name="connsiteX8" fmla="*/ 59603 w 59395"/>
                <a:gd name="connsiteY8" fmla="*/ 180818 h 180743"/>
                <a:gd name="connsiteX9" fmla="*/ 59603 w 59395"/>
                <a:gd name="connsiteY9" fmla="*/ 172443 h 180743"/>
                <a:gd name="connsiteX10" fmla="*/ 40175 w 59395"/>
                <a:gd name="connsiteY10" fmla="*/ 160555 h 180743"/>
                <a:gd name="connsiteX11" fmla="*/ 40175 w 59395"/>
                <a:gd name="connsiteY11" fmla="*/ 61403 h 180743"/>
                <a:gd name="connsiteX12" fmla="*/ 41285 w 59395"/>
                <a:gd name="connsiteY12" fmla="*/ 14394 h 180743"/>
                <a:gd name="connsiteX13" fmla="*/ 26575 w 59395"/>
                <a:gd name="connsiteY13" fmla="*/ 75 h 180743"/>
                <a:gd name="connsiteX14" fmla="*/ 11865 w 59395"/>
                <a:gd name="connsiteY14" fmla="*/ 14394 h 180743"/>
                <a:gd name="connsiteX15" fmla="*/ 26575 w 59395"/>
                <a:gd name="connsiteY15" fmla="*/ 28713 h 180743"/>
                <a:gd name="connsiteX16" fmla="*/ 41285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75" y="61403"/>
                  </a:moveTo>
                  <a:lnTo>
                    <a:pt x="1319" y="64375"/>
                  </a:lnTo>
                  <a:lnTo>
                    <a:pt x="1319" y="72750"/>
                  </a:lnTo>
                  <a:cubicBezTo>
                    <a:pt x="19359" y="72750"/>
                    <a:pt x="21857" y="74371"/>
                    <a:pt x="21857" y="87610"/>
                  </a:cubicBezTo>
                  <a:lnTo>
                    <a:pt x="21857" y="160285"/>
                  </a:lnTo>
                  <a:cubicBezTo>
                    <a:pt x="21857" y="172443"/>
                    <a:pt x="18804" y="172443"/>
                    <a:pt x="208" y="172443"/>
                  </a:cubicBezTo>
                  <a:lnTo>
                    <a:pt x="208" y="180818"/>
                  </a:lnTo>
                  <a:cubicBezTo>
                    <a:pt x="9090" y="180548"/>
                    <a:pt x="24077" y="180007"/>
                    <a:pt x="30739" y="180007"/>
                  </a:cubicBezTo>
                  <a:cubicBezTo>
                    <a:pt x="40453" y="180007"/>
                    <a:pt x="50167" y="180548"/>
                    <a:pt x="59603" y="180818"/>
                  </a:cubicBezTo>
                  <a:lnTo>
                    <a:pt x="59603" y="172443"/>
                  </a:lnTo>
                  <a:cubicBezTo>
                    <a:pt x="41285" y="172443"/>
                    <a:pt x="40175" y="171092"/>
                    <a:pt x="40175" y="160555"/>
                  </a:cubicBezTo>
                  <a:lnTo>
                    <a:pt x="40175" y="61403"/>
                  </a:lnTo>
                  <a:close/>
                  <a:moveTo>
                    <a:pt x="41285" y="14394"/>
                  </a:moveTo>
                  <a:cubicBezTo>
                    <a:pt x="41285" y="5748"/>
                    <a:pt x="34347" y="75"/>
                    <a:pt x="26575" y="75"/>
                  </a:cubicBezTo>
                  <a:cubicBezTo>
                    <a:pt x="17971" y="75"/>
                    <a:pt x="11865" y="7369"/>
                    <a:pt x="11865" y="14394"/>
                  </a:cubicBezTo>
                  <a:cubicBezTo>
                    <a:pt x="11865" y="21688"/>
                    <a:pt x="17971" y="28713"/>
                    <a:pt x="26575" y="28713"/>
                  </a:cubicBezTo>
                  <a:cubicBezTo>
                    <a:pt x="34347" y="28713"/>
                    <a:pt x="41285" y="23039"/>
                    <a:pt x="41285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4" name="Freeform 7063">
              <a:extLst>
                <a:ext uri="{FF2B5EF4-FFF2-40B4-BE49-F238E27FC236}">
                  <a16:creationId xmlns:a16="http://schemas.microsoft.com/office/drawing/2014/main" id="{3786D480-6CC4-4111-C56E-7BACF03792A9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8431036" y="4445233"/>
              <a:ext cx="90757" cy="124007"/>
            </a:xfrm>
            <a:custGeom>
              <a:avLst/>
              <a:gdLst>
                <a:gd name="connsiteX0" fmla="*/ 48782 w 90757"/>
                <a:gd name="connsiteY0" fmla="*/ 68698 h 124007"/>
                <a:gd name="connsiteX1" fmla="*/ 77647 w 90757"/>
                <a:gd name="connsiteY1" fmla="*/ 93553 h 124007"/>
                <a:gd name="connsiteX2" fmla="*/ 46284 w 90757"/>
                <a:gd name="connsiteY2" fmla="*/ 118139 h 124007"/>
                <a:gd name="connsiteX3" fmla="*/ 7705 w 90757"/>
                <a:gd name="connsiteY3" fmla="*/ 79775 h 124007"/>
                <a:gd name="connsiteX4" fmla="*/ 3819 w 90757"/>
                <a:gd name="connsiteY4" fmla="*/ 75182 h 124007"/>
                <a:gd name="connsiteX5" fmla="*/ 211 w 90757"/>
                <a:gd name="connsiteY5" fmla="*/ 81936 h 124007"/>
                <a:gd name="connsiteX6" fmla="*/ 211 w 90757"/>
                <a:gd name="connsiteY6" fmla="*/ 117598 h 124007"/>
                <a:gd name="connsiteX7" fmla="*/ 3264 w 90757"/>
                <a:gd name="connsiteY7" fmla="*/ 124082 h 124007"/>
                <a:gd name="connsiteX8" fmla="*/ 10203 w 90757"/>
                <a:gd name="connsiteY8" fmla="*/ 118679 h 124007"/>
                <a:gd name="connsiteX9" fmla="*/ 15754 w 90757"/>
                <a:gd name="connsiteY9" fmla="*/ 112465 h 124007"/>
                <a:gd name="connsiteX10" fmla="*/ 46284 w 90757"/>
                <a:gd name="connsiteY10" fmla="*/ 124082 h 124007"/>
                <a:gd name="connsiteX11" fmla="*/ 90969 w 90757"/>
                <a:gd name="connsiteY11" fmla="*/ 86529 h 124007"/>
                <a:gd name="connsiteX12" fmla="*/ 79312 w 90757"/>
                <a:gd name="connsiteY12" fmla="*/ 60863 h 124007"/>
                <a:gd name="connsiteX13" fmla="*/ 47672 w 90757"/>
                <a:gd name="connsiteY13" fmla="*/ 47895 h 124007"/>
                <a:gd name="connsiteX14" fmla="*/ 13533 w 90757"/>
                <a:gd name="connsiteY14" fmla="*/ 25741 h 124007"/>
                <a:gd name="connsiteX15" fmla="*/ 44619 w 90757"/>
                <a:gd name="connsiteY15" fmla="*/ 5208 h 124007"/>
                <a:gd name="connsiteX16" fmla="*/ 77092 w 90757"/>
                <a:gd name="connsiteY16" fmla="*/ 37898 h 124007"/>
                <a:gd name="connsiteX17" fmla="*/ 80422 w 90757"/>
                <a:gd name="connsiteY17" fmla="*/ 40330 h 124007"/>
                <a:gd name="connsiteX18" fmla="*/ 84030 w 90757"/>
                <a:gd name="connsiteY18" fmla="*/ 33846 h 124007"/>
                <a:gd name="connsiteX19" fmla="*/ 84030 w 90757"/>
                <a:gd name="connsiteY19" fmla="*/ 6559 h 124007"/>
                <a:gd name="connsiteX20" fmla="*/ 80977 w 90757"/>
                <a:gd name="connsiteY20" fmla="*/ 75 h 124007"/>
                <a:gd name="connsiteX21" fmla="*/ 75426 w 90757"/>
                <a:gd name="connsiteY21" fmla="*/ 3317 h 124007"/>
                <a:gd name="connsiteX22" fmla="*/ 70708 w 90757"/>
                <a:gd name="connsiteY22" fmla="*/ 7639 h 124007"/>
                <a:gd name="connsiteX23" fmla="*/ 44619 w 90757"/>
                <a:gd name="connsiteY23" fmla="*/ 75 h 124007"/>
                <a:gd name="connsiteX24" fmla="*/ 211 w 90757"/>
                <a:gd name="connsiteY24" fmla="*/ 33306 h 124007"/>
                <a:gd name="connsiteX25" fmla="*/ 12146 w 90757"/>
                <a:gd name="connsiteY25" fmla="*/ 56270 h 124007"/>
                <a:gd name="connsiteX26" fmla="*/ 48782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782" y="68698"/>
                  </a:moveTo>
                  <a:cubicBezTo>
                    <a:pt x="54888" y="69778"/>
                    <a:pt x="77647" y="74101"/>
                    <a:pt x="77647" y="93553"/>
                  </a:cubicBezTo>
                  <a:cubicBezTo>
                    <a:pt x="77647" y="107332"/>
                    <a:pt x="67933" y="118139"/>
                    <a:pt x="46284" y="118139"/>
                  </a:cubicBezTo>
                  <a:cubicBezTo>
                    <a:pt x="22970" y="118139"/>
                    <a:pt x="12978" y="102739"/>
                    <a:pt x="7705" y="79775"/>
                  </a:cubicBezTo>
                  <a:cubicBezTo>
                    <a:pt x="6872" y="76262"/>
                    <a:pt x="6595" y="75182"/>
                    <a:pt x="3819" y="75182"/>
                  </a:cubicBezTo>
                  <a:cubicBezTo>
                    <a:pt x="211" y="75182"/>
                    <a:pt x="211" y="77073"/>
                    <a:pt x="211" y="81936"/>
                  </a:cubicBezTo>
                  <a:lnTo>
                    <a:pt x="211" y="117598"/>
                  </a:lnTo>
                  <a:cubicBezTo>
                    <a:pt x="211" y="122191"/>
                    <a:pt x="211" y="124082"/>
                    <a:pt x="3264" y="124082"/>
                  </a:cubicBezTo>
                  <a:cubicBezTo>
                    <a:pt x="4652" y="124082"/>
                    <a:pt x="4929" y="123812"/>
                    <a:pt x="10203" y="118679"/>
                  </a:cubicBezTo>
                  <a:cubicBezTo>
                    <a:pt x="10758" y="118139"/>
                    <a:pt x="10758" y="117598"/>
                    <a:pt x="15754" y="112465"/>
                  </a:cubicBezTo>
                  <a:cubicBezTo>
                    <a:pt x="27966" y="123812"/>
                    <a:pt x="40455" y="124082"/>
                    <a:pt x="46284" y="124082"/>
                  </a:cubicBezTo>
                  <a:cubicBezTo>
                    <a:pt x="78202" y="124082"/>
                    <a:pt x="90969" y="105981"/>
                    <a:pt x="90969" y="86529"/>
                  </a:cubicBezTo>
                  <a:cubicBezTo>
                    <a:pt x="90969" y="72210"/>
                    <a:pt x="82643" y="64105"/>
                    <a:pt x="79312" y="60863"/>
                  </a:cubicBezTo>
                  <a:cubicBezTo>
                    <a:pt x="70153" y="52217"/>
                    <a:pt x="59329" y="50056"/>
                    <a:pt x="47672" y="47895"/>
                  </a:cubicBezTo>
                  <a:cubicBezTo>
                    <a:pt x="32129" y="44923"/>
                    <a:pt x="13533" y="41411"/>
                    <a:pt x="13533" y="25741"/>
                  </a:cubicBezTo>
                  <a:cubicBezTo>
                    <a:pt x="13533" y="16285"/>
                    <a:pt x="20750" y="5208"/>
                    <a:pt x="44619" y="5208"/>
                  </a:cubicBezTo>
                  <a:cubicBezTo>
                    <a:pt x="75149" y="5208"/>
                    <a:pt x="76537" y="29523"/>
                    <a:pt x="77092" y="37898"/>
                  </a:cubicBezTo>
                  <a:cubicBezTo>
                    <a:pt x="77369" y="40330"/>
                    <a:pt x="79867" y="40330"/>
                    <a:pt x="80422" y="40330"/>
                  </a:cubicBezTo>
                  <a:cubicBezTo>
                    <a:pt x="84030" y="40330"/>
                    <a:pt x="84030" y="38979"/>
                    <a:pt x="84030" y="33846"/>
                  </a:cubicBezTo>
                  <a:lnTo>
                    <a:pt x="84030" y="6559"/>
                  </a:lnTo>
                  <a:cubicBezTo>
                    <a:pt x="84030" y="1966"/>
                    <a:pt x="84030" y="75"/>
                    <a:pt x="80977" y="75"/>
                  </a:cubicBezTo>
                  <a:cubicBezTo>
                    <a:pt x="79590" y="75"/>
                    <a:pt x="79034" y="75"/>
                    <a:pt x="75426" y="3317"/>
                  </a:cubicBezTo>
                  <a:cubicBezTo>
                    <a:pt x="74594" y="4397"/>
                    <a:pt x="71818" y="6829"/>
                    <a:pt x="70708" y="7639"/>
                  </a:cubicBezTo>
                  <a:cubicBezTo>
                    <a:pt x="60161" y="75"/>
                    <a:pt x="48782" y="75"/>
                    <a:pt x="44619" y="75"/>
                  </a:cubicBezTo>
                  <a:cubicBezTo>
                    <a:pt x="10758" y="75"/>
                    <a:pt x="211" y="18176"/>
                    <a:pt x="211" y="33306"/>
                  </a:cubicBezTo>
                  <a:cubicBezTo>
                    <a:pt x="211" y="42761"/>
                    <a:pt x="4652" y="50326"/>
                    <a:pt x="12146" y="56270"/>
                  </a:cubicBezTo>
                  <a:cubicBezTo>
                    <a:pt x="21027" y="63294"/>
                    <a:pt x="28798" y="64915"/>
                    <a:pt x="48782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5" name="Freeform 7064">
              <a:extLst>
                <a:ext uri="{FF2B5EF4-FFF2-40B4-BE49-F238E27FC236}">
                  <a16:creationId xmlns:a16="http://schemas.microsoft.com/office/drawing/2014/main" id="{429393EB-E10B-8302-7381-F4D77954B3F3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8656993" y="4400115"/>
              <a:ext cx="86872" cy="169125"/>
            </a:xfrm>
            <a:custGeom>
              <a:avLst/>
              <a:gdLst>
                <a:gd name="connsiteX0" fmla="*/ 42962 w 86872"/>
                <a:gd name="connsiteY0" fmla="*/ 58161 h 169125"/>
                <a:gd name="connsiteX1" fmla="*/ 82651 w 86872"/>
                <a:gd name="connsiteY1" fmla="*/ 58161 h 169125"/>
                <a:gd name="connsiteX2" fmla="*/ 82651 w 86872"/>
                <a:gd name="connsiteY2" fmla="*/ 49786 h 169125"/>
                <a:gd name="connsiteX3" fmla="*/ 42962 w 86872"/>
                <a:gd name="connsiteY3" fmla="*/ 49786 h 169125"/>
                <a:gd name="connsiteX4" fmla="*/ 42962 w 86872"/>
                <a:gd name="connsiteY4" fmla="*/ 75 h 169125"/>
                <a:gd name="connsiteX5" fmla="*/ 36023 w 86872"/>
                <a:gd name="connsiteY5" fmla="*/ 75 h 169125"/>
                <a:gd name="connsiteX6" fmla="*/ 219 w 86872"/>
                <a:gd name="connsiteY6" fmla="*/ 52217 h 169125"/>
                <a:gd name="connsiteX7" fmla="*/ 219 w 86872"/>
                <a:gd name="connsiteY7" fmla="*/ 58161 h 169125"/>
                <a:gd name="connsiteX8" fmla="*/ 23811 w 86872"/>
                <a:gd name="connsiteY8" fmla="*/ 58161 h 169125"/>
                <a:gd name="connsiteX9" fmla="*/ 23811 w 86872"/>
                <a:gd name="connsiteY9" fmla="*/ 132728 h 169125"/>
                <a:gd name="connsiteX10" fmla="*/ 59614 w 86872"/>
                <a:gd name="connsiteY10" fmla="*/ 169201 h 169125"/>
                <a:gd name="connsiteX11" fmla="*/ 87092 w 86872"/>
                <a:gd name="connsiteY11" fmla="*/ 132728 h 169125"/>
                <a:gd name="connsiteX12" fmla="*/ 87092 w 86872"/>
                <a:gd name="connsiteY12" fmla="*/ 117328 h 169125"/>
                <a:gd name="connsiteX13" fmla="*/ 80153 w 86872"/>
                <a:gd name="connsiteY13" fmla="*/ 117328 h 169125"/>
                <a:gd name="connsiteX14" fmla="*/ 80153 w 86872"/>
                <a:gd name="connsiteY14" fmla="*/ 132187 h 169125"/>
                <a:gd name="connsiteX15" fmla="*/ 61557 w 86872"/>
                <a:gd name="connsiteY15" fmla="*/ 162446 h 169125"/>
                <a:gd name="connsiteX16" fmla="*/ 42962 w 86872"/>
                <a:gd name="connsiteY16" fmla="*/ 133268 h 169125"/>
                <a:gd name="connsiteX17" fmla="*/ 42962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962" y="58161"/>
                  </a:moveTo>
                  <a:lnTo>
                    <a:pt x="82651" y="58161"/>
                  </a:lnTo>
                  <a:lnTo>
                    <a:pt x="82651" y="49786"/>
                  </a:lnTo>
                  <a:lnTo>
                    <a:pt x="42962" y="49786"/>
                  </a:lnTo>
                  <a:lnTo>
                    <a:pt x="42962" y="75"/>
                  </a:lnTo>
                  <a:lnTo>
                    <a:pt x="36023" y="75"/>
                  </a:lnTo>
                  <a:cubicBezTo>
                    <a:pt x="35745" y="22229"/>
                    <a:pt x="27419" y="51137"/>
                    <a:pt x="219" y="52217"/>
                  </a:cubicBezTo>
                  <a:lnTo>
                    <a:pt x="219" y="58161"/>
                  </a:lnTo>
                  <a:lnTo>
                    <a:pt x="23811" y="58161"/>
                  </a:lnTo>
                  <a:lnTo>
                    <a:pt x="23811" y="132728"/>
                  </a:lnTo>
                  <a:cubicBezTo>
                    <a:pt x="23811" y="165959"/>
                    <a:pt x="49623" y="169201"/>
                    <a:pt x="59614" y="169201"/>
                  </a:cubicBezTo>
                  <a:cubicBezTo>
                    <a:pt x="79320" y="169201"/>
                    <a:pt x="87092" y="150019"/>
                    <a:pt x="87092" y="132728"/>
                  </a:cubicBezTo>
                  <a:lnTo>
                    <a:pt x="87092" y="117328"/>
                  </a:lnTo>
                  <a:lnTo>
                    <a:pt x="80153" y="117328"/>
                  </a:lnTo>
                  <a:lnTo>
                    <a:pt x="80153" y="132187"/>
                  </a:lnTo>
                  <a:cubicBezTo>
                    <a:pt x="80153" y="152180"/>
                    <a:pt x="71827" y="162446"/>
                    <a:pt x="61557" y="162446"/>
                  </a:cubicBezTo>
                  <a:cubicBezTo>
                    <a:pt x="42962" y="162446"/>
                    <a:pt x="42962" y="137861"/>
                    <a:pt x="42962" y="133268"/>
                  </a:cubicBezTo>
                  <a:lnTo>
                    <a:pt x="42962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6" name="Freeform 7065">
              <a:extLst>
                <a:ext uri="{FF2B5EF4-FFF2-40B4-BE49-F238E27FC236}">
                  <a16:creationId xmlns:a16="http://schemas.microsoft.com/office/drawing/2014/main" id="{E2DC572C-92A5-FC3A-026F-F07025CEB50A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8768536" y="4378771"/>
              <a:ext cx="139606" cy="187497"/>
            </a:xfrm>
            <a:custGeom>
              <a:avLst/>
              <a:gdLst>
                <a:gd name="connsiteX0" fmla="*/ 21872 w 139606"/>
                <a:gd name="connsiteY0" fmla="*/ 167039 h 187497"/>
                <a:gd name="connsiteX1" fmla="*/ 223 w 139606"/>
                <a:gd name="connsiteY1" fmla="*/ 179197 h 187497"/>
                <a:gd name="connsiteX2" fmla="*/ 223 w 139606"/>
                <a:gd name="connsiteY2" fmla="*/ 187572 h 187497"/>
                <a:gd name="connsiteX3" fmla="*/ 31586 w 139606"/>
                <a:gd name="connsiteY3" fmla="*/ 186762 h 187497"/>
                <a:gd name="connsiteX4" fmla="*/ 62671 w 139606"/>
                <a:gd name="connsiteY4" fmla="*/ 187572 h 187497"/>
                <a:gd name="connsiteX5" fmla="*/ 62671 w 139606"/>
                <a:gd name="connsiteY5" fmla="*/ 179197 h 187497"/>
                <a:gd name="connsiteX6" fmla="*/ 41023 w 139606"/>
                <a:gd name="connsiteY6" fmla="*/ 167039 h 187497"/>
                <a:gd name="connsiteX7" fmla="*/ 41023 w 139606"/>
                <a:gd name="connsiteY7" fmla="*/ 117328 h 187497"/>
                <a:gd name="connsiteX8" fmla="*/ 78492 w 139606"/>
                <a:gd name="connsiteY8" fmla="*/ 74101 h 187497"/>
                <a:gd name="connsiteX9" fmla="*/ 99030 w 139606"/>
                <a:gd name="connsiteY9" fmla="*/ 104090 h 187497"/>
                <a:gd name="connsiteX10" fmla="*/ 99030 w 139606"/>
                <a:gd name="connsiteY10" fmla="*/ 167039 h 187497"/>
                <a:gd name="connsiteX11" fmla="*/ 77381 w 139606"/>
                <a:gd name="connsiteY11" fmla="*/ 179197 h 187497"/>
                <a:gd name="connsiteX12" fmla="*/ 77381 w 139606"/>
                <a:gd name="connsiteY12" fmla="*/ 187572 h 187497"/>
                <a:gd name="connsiteX13" fmla="*/ 108744 w 139606"/>
                <a:gd name="connsiteY13" fmla="*/ 186762 h 187497"/>
                <a:gd name="connsiteX14" fmla="*/ 139829 w 139606"/>
                <a:gd name="connsiteY14" fmla="*/ 187572 h 187497"/>
                <a:gd name="connsiteX15" fmla="*/ 139829 w 139606"/>
                <a:gd name="connsiteY15" fmla="*/ 179197 h 187497"/>
                <a:gd name="connsiteX16" fmla="*/ 118181 w 139606"/>
                <a:gd name="connsiteY16" fmla="*/ 171092 h 187497"/>
                <a:gd name="connsiteX17" fmla="*/ 118181 w 139606"/>
                <a:gd name="connsiteY17" fmla="*/ 119490 h 187497"/>
                <a:gd name="connsiteX18" fmla="*/ 109577 w 139606"/>
                <a:gd name="connsiteY18" fmla="*/ 78154 h 187497"/>
                <a:gd name="connsiteX19" fmla="*/ 80434 w 139606"/>
                <a:gd name="connsiteY19" fmla="*/ 68157 h 187497"/>
                <a:gd name="connsiteX20" fmla="*/ 40190 w 139606"/>
                <a:gd name="connsiteY20" fmla="*/ 94634 h 187497"/>
                <a:gd name="connsiteX21" fmla="*/ 40190 w 139606"/>
                <a:gd name="connsiteY21" fmla="*/ 75 h 187497"/>
                <a:gd name="connsiteX22" fmla="*/ 223 w 139606"/>
                <a:gd name="connsiteY22" fmla="*/ 3047 h 187497"/>
                <a:gd name="connsiteX23" fmla="*/ 223 w 139606"/>
                <a:gd name="connsiteY23" fmla="*/ 11422 h 187497"/>
                <a:gd name="connsiteX24" fmla="*/ 21872 w 139606"/>
                <a:gd name="connsiteY24" fmla="*/ 26551 h 187497"/>
                <a:gd name="connsiteX25" fmla="*/ 21872 w 139606"/>
                <a:gd name="connsiteY25" fmla="*/ 167039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87497">
                  <a:moveTo>
                    <a:pt x="21872" y="167039"/>
                  </a:moveTo>
                  <a:cubicBezTo>
                    <a:pt x="21872" y="179197"/>
                    <a:pt x="18819" y="179197"/>
                    <a:pt x="223" y="179197"/>
                  </a:cubicBezTo>
                  <a:lnTo>
                    <a:pt x="223" y="187572"/>
                  </a:lnTo>
                  <a:cubicBezTo>
                    <a:pt x="9937" y="187302"/>
                    <a:pt x="24092" y="186762"/>
                    <a:pt x="31586" y="186762"/>
                  </a:cubicBezTo>
                  <a:cubicBezTo>
                    <a:pt x="38802" y="186762"/>
                    <a:pt x="53235" y="187302"/>
                    <a:pt x="62671" y="187572"/>
                  </a:cubicBezTo>
                  <a:lnTo>
                    <a:pt x="62671" y="179197"/>
                  </a:lnTo>
                  <a:cubicBezTo>
                    <a:pt x="44076" y="179197"/>
                    <a:pt x="41023" y="179197"/>
                    <a:pt x="41023" y="167039"/>
                  </a:cubicBezTo>
                  <a:lnTo>
                    <a:pt x="41023" y="117328"/>
                  </a:lnTo>
                  <a:cubicBezTo>
                    <a:pt x="41023" y="89231"/>
                    <a:pt x="60729" y="74101"/>
                    <a:pt x="78492" y="74101"/>
                  </a:cubicBezTo>
                  <a:cubicBezTo>
                    <a:pt x="95977" y="74101"/>
                    <a:pt x="99030" y="88690"/>
                    <a:pt x="99030" y="104090"/>
                  </a:cubicBezTo>
                  <a:lnTo>
                    <a:pt x="99030" y="167039"/>
                  </a:lnTo>
                  <a:cubicBezTo>
                    <a:pt x="99030" y="179197"/>
                    <a:pt x="95977" y="179197"/>
                    <a:pt x="77381" y="179197"/>
                  </a:cubicBezTo>
                  <a:lnTo>
                    <a:pt x="77381" y="187572"/>
                  </a:lnTo>
                  <a:cubicBezTo>
                    <a:pt x="87095" y="187302"/>
                    <a:pt x="101250" y="186762"/>
                    <a:pt x="108744" y="186762"/>
                  </a:cubicBezTo>
                  <a:cubicBezTo>
                    <a:pt x="115960" y="186762"/>
                    <a:pt x="130393" y="187302"/>
                    <a:pt x="139829" y="187572"/>
                  </a:cubicBezTo>
                  <a:lnTo>
                    <a:pt x="139829" y="179197"/>
                  </a:lnTo>
                  <a:cubicBezTo>
                    <a:pt x="125397" y="179197"/>
                    <a:pt x="118458" y="179197"/>
                    <a:pt x="118181" y="171092"/>
                  </a:cubicBezTo>
                  <a:lnTo>
                    <a:pt x="118181" y="119490"/>
                  </a:lnTo>
                  <a:cubicBezTo>
                    <a:pt x="118181" y="96255"/>
                    <a:pt x="118181" y="87880"/>
                    <a:pt x="109577" y="78154"/>
                  </a:cubicBezTo>
                  <a:cubicBezTo>
                    <a:pt x="105691" y="73561"/>
                    <a:pt x="96532" y="68157"/>
                    <a:pt x="80434" y="68157"/>
                  </a:cubicBezTo>
                  <a:cubicBezTo>
                    <a:pt x="57120" y="68157"/>
                    <a:pt x="44908" y="84368"/>
                    <a:pt x="40190" y="94634"/>
                  </a:cubicBezTo>
                  <a:lnTo>
                    <a:pt x="40190" y="75"/>
                  </a:lnTo>
                  <a:lnTo>
                    <a:pt x="223" y="3047"/>
                  </a:lnTo>
                  <a:lnTo>
                    <a:pt x="223" y="11422"/>
                  </a:lnTo>
                  <a:cubicBezTo>
                    <a:pt x="19652" y="11422"/>
                    <a:pt x="21872" y="13313"/>
                    <a:pt x="21872" y="26551"/>
                  </a:cubicBezTo>
                  <a:lnTo>
                    <a:pt x="21872" y="167039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7" name="Freeform 7066">
              <a:extLst>
                <a:ext uri="{FF2B5EF4-FFF2-40B4-BE49-F238E27FC236}">
                  <a16:creationId xmlns:a16="http://schemas.microsoft.com/office/drawing/2014/main" id="{009157F9-BCC6-8C9D-4677-EE52856BC55F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8921619" y="4445233"/>
              <a:ext cx="107410" cy="124007"/>
            </a:xfrm>
            <a:custGeom>
              <a:avLst/>
              <a:gdLst>
                <a:gd name="connsiteX0" fmla="*/ 23543 w 107410"/>
                <a:gd name="connsiteY0" fmla="*/ 53028 h 124007"/>
                <a:gd name="connsiteX1" fmla="*/ 57959 w 107410"/>
                <a:gd name="connsiteY1" fmla="*/ 6018 h 124007"/>
                <a:gd name="connsiteX2" fmla="*/ 89321 w 107410"/>
                <a:gd name="connsiteY2" fmla="*/ 53028 h 124007"/>
                <a:gd name="connsiteX3" fmla="*/ 23543 w 107410"/>
                <a:gd name="connsiteY3" fmla="*/ 53028 h 124007"/>
                <a:gd name="connsiteX4" fmla="*/ 23265 w 107410"/>
                <a:gd name="connsiteY4" fmla="*/ 58701 h 124007"/>
                <a:gd name="connsiteX5" fmla="*/ 100701 w 107410"/>
                <a:gd name="connsiteY5" fmla="*/ 58701 h 124007"/>
                <a:gd name="connsiteX6" fmla="*/ 107639 w 107410"/>
                <a:gd name="connsiteY6" fmla="*/ 53028 h 124007"/>
                <a:gd name="connsiteX7" fmla="*/ 57959 w 107410"/>
                <a:gd name="connsiteY7" fmla="*/ 75 h 124007"/>
                <a:gd name="connsiteX8" fmla="*/ 229 w 107410"/>
                <a:gd name="connsiteY8" fmla="*/ 61673 h 124007"/>
                <a:gd name="connsiteX9" fmla="*/ 61289 w 107410"/>
                <a:gd name="connsiteY9" fmla="*/ 124082 h 124007"/>
                <a:gd name="connsiteX10" fmla="*/ 107639 w 107410"/>
                <a:gd name="connsiteY10" fmla="*/ 88960 h 124007"/>
                <a:gd name="connsiteX11" fmla="*/ 104031 w 107410"/>
                <a:gd name="connsiteY11" fmla="*/ 85718 h 124007"/>
                <a:gd name="connsiteX12" fmla="*/ 100423 w 107410"/>
                <a:gd name="connsiteY12" fmla="*/ 89501 h 124007"/>
                <a:gd name="connsiteX13" fmla="*/ 62954 w 107410"/>
                <a:gd name="connsiteY13" fmla="*/ 117328 h 124007"/>
                <a:gd name="connsiteX14" fmla="*/ 31592 w 107410"/>
                <a:gd name="connsiteY14" fmla="*/ 99227 h 124007"/>
                <a:gd name="connsiteX15" fmla="*/ 23265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543" y="53028"/>
                  </a:moveTo>
                  <a:cubicBezTo>
                    <a:pt x="25208" y="12773"/>
                    <a:pt x="48522" y="6018"/>
                    <a:pt x="57959" y="6018"/>
                  </a:cubicBezTo>
                  <a:cubicBezTo>
                    <a:pt x="86546" y="6018"/>
                    <a:pt x="89321" y="42491"/>
                    <a:pt x="89321" y="53028"/>
                  </a:cubicBezTo>
                  <a:lnTo>
                    <a:pt x="23543" y="53028"/>
                  </a:lnTo>
                  <a:close/>
                  <a:moveTo>
                    <a:pt x="23265" y="58701"/>
                  </a:moveTo>
                  <a:lnTo>
                    <a:pt x="100701" y="58701"/>
                  </a:lnTo>
                  <a:cubicBezTo>
                    <a:pt x="106807" y="58701"/>
                    <a:pt x="107639" y="58701"/>
                    <a:pt x="107639" y="53028"/>
                  </a:cubicBezTo>
                  <a:cubicBezTo>
                    <a:pt x="107639" y="26281"/>
                    <a:pt x="92652" y="75"/>
                    <a:pt x="57959" y="75"/>
                  </a:cubicBezTo>
                  <a:cubicBezTo>
                    <a:pt x="25763" y="75"/>
                    <a:pt x="229" y="27902"/>
                    <a:pt x="229" y="61673"/>
                  </a:cubicBezTo>
                  <a:cubicBezTo>
                    <a:pt x="229" y="97876"/>
                    <a:pt x="29371" y="124082"/>
                    <a:pt x="61289" y="124082"/>
                  </a:cubicBezTo>
                  <a:cubicBezTo>
                    <a:pt x="95150" y="124082"/>
                    <a:pt x="107639" y="94094"/>
                    <a:pt x="107639" y="88960"/>
                  </a:cubicBezTo>
                  <a:cubicBezTo>
                    <a:pt x="107639" y="86259"/>
                    <a:pt x="105419" y="85718"/>
                    <a:pt x="104031" y="85718"/>
                  </a:cubicBezTo>
                  <a:cubicBezTo>
                    <a:pt x="101533" y="85718"/>
                    <a:pt x="100978" y="87339"/>
                    <a:pt x="100423" y="89501"/>
                  </a:cubicBezTo>
                  <a:cubicBezTo>
                    <a:pt x="90709" y="117328"/>
                    <a:pt x="65730" y="117328"/>
                    <a:pt x="62954" y="117328"/>
                  </a:cubicBezTo>
                  <a:cubicBezTo>
                    <a:pt x="49077" y="117328"/>
                    <a:pt x="37975" y="109223"/>
                    <a:pt x="31592" y="99227"/>
                  </a:cubicBezTo>
                  <a:cubicBezTo>
                    <a:pt x="23265" y="86259"/>
                    <a:pt x="23265" y="68428"/>
                    <a:pt x="23265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8" name="Freeform 7067">
              <a:extLst>
                <a:ext uri="{FF2B5EF4-FFF2-40B4-BE49-F238E27FC236}">
                  <a16:creationId xmlns:a16="http://schemas.microsoft.com/office/drawing/2014/main" id="{750CBC48-C95B-3F51-9055-BF1B5B55F6A1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9046084" y="4446854"/>
              <a:ext cx="139606" cy="119414"/>
            </a:xfrm>
            <a:custGeom>
              <a:avLst/>
              <a:gdLst>
                <a:gd name="connsiteX0" fmla="*/ 21882 w 139606"/>
                <a:gd name="connsiteY0" fmla="*/ 26551 h 119414"/>
                <a:gd name="connsiteX1" fmla="*/ 21882 w 139606"/>
                <a:gd name="connsiteY1" fmla="*/ 98957 h 119414"/>
                <a:gd name="connsiteX2" fmla="*/ 233 w 139606"/>
                <a:gd name="connsiteY2" fmla="*/ 111114 h 119414"/>
                <a:gd name="connsiteX3" fmla="*/ 233 w 139606"/>
                <a:gd name="connsiteY3" fmla="*/ 119490 h 119414"/>
                <a:gd name="connsiteX4" fmla="*/ 31596 w 139606"/>
                <a:gd name="connsiteY4" fmla="*/ 118679 h 119414"/>
                <a:gd name="connsiteX5" fmla="*/ 62681 w 139606"/>
                <a:gd name="connsiteY5" fmla="*/ 119490 h 119414"/>
                <a:gd name="connsiteX6" fmla="*/ 62681 w 139606"/>
                <a:gd name="connsiteY6" fmla="*/ 111114 h 119414"/>
                <a:gd name="connsiteX7" fmla="*/ 41033 w 139606"/>
                <a:gd name="connsiteY7" fmla="*/ 98957 h 119414"/>
                <a:gd name="connsiteX8" fmla="*/ 41033 w 139606"/>
                <a:gd name="connsiteY8" fmla="*/ 49246 h 119414"/>
                <a:gd name="connsiteX9" fmla="*/ 78501 w 139606"/>
                <a:gd name="connsiteY9" fmla="*/ 6018 h 119414"/>
                <a:gd name="connsiteX10" fmla="*/ 99040 w 139606"/>
                <a:gd name="connsiteY10" fmla="*/ 36007 h 119414"/>
                <a:gd name="connsiteX11" fmla="*/ 99040 w 139606"/>
                <a:gd name="connsiteY11" fmla="*/ 98957 h 119414"/>
                <a:gd name="connsiteX12" fmla="*/ 77391 w 139606"/>
                <a:gd name="connsiteY12" fmla="*/ 111114 h 119414"/>
                <a:gd name="connsiteX13" fmla="*/ 77391 w 139606"/>
                <a:gd name="connsiteY13" fmla="*/ 119490 h 119414"/>
                <a:gd name="connsiteX14" fmla="*/ 108754 w 139606"/>
                <a:gd name="connsiteY14" fmla="*/ 118679 h 119414"/>
                <a:gd name="connsiteX15" fmla="*/ 139839 w 139606"/>
                <a:gd name="connsiteY15" fmla="*/ 119490 h 119414"/>
                <a:gd name="connsiteX16" fmla="*/ 139839 w 139606"/>
                <a:gd name="connsiteY16" fmla="*/ 111114 h 119414"/>
                <a:gd name="connsiteX17" fmla="*/ 118191 w 139606"/>
                <a:gd name="connsiteY17" fmla="*/ 103009 h 119414"/>
                <a:gd name="connsiteX18" fmla="*/ 118191 w 139606"/>
                <a:gd name="connsiteY18" fmla="*/ 51407 h 119414"/>
                <a:gd name="connsiteX19" fmla="*/ 109587 w 139606"/>
                <a:gd name="connsiteY19" fmla="*/ 10071 h 119414"/>
                <a:gd name="connsiteX20" fmla="*/ 80444 w 139606"/>
                <a:gd name="connsiteY20" fmla="*/ 75 h 119414"/>
                <a:gd name="connsiteX21" fmla="*/ 39367 w 139606"/>
                <a:gd name="connsiteY21" fmla="*/ 28442 h 119414"/>
                <a:gd name="connsiteX22" fmla="*/ 39367 w 139606"/>
                <a:gd name="connsiteY22" fmla="*/ 75 h 119414"/>
                <a:gd name="connsiteX23" fmla="*/ 233 w 139606"/>
                <a:gd name="connsiteY23" fmla="*/ 3047 h 119414"/>
                <a:gd name="connsiteX24" fmla="*/ 233 w 139606"/>
                <a:gd name="connsiteY24" fmla="*/ 11422 h 119414"/>
                <a:gd name="connsiteX25" fmla="*/ 21882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882" y="26551"/>
                  </a:moveTo>
                  <a:lnTo>
                    <a:pt x="21882" y="98957"/>
                  </a:lnTo>
                  <a:cubicBezTo>
                    <a:pt x="21882" y="111114"/>
                    <a:pt x="18829" y="111114"/>
                    <a:pt x="233" y="111114"/>
                  </a:cubicBezTo>
                  <a:lnTo>
                    <a:pt x="233" y="119490"/>
                  </a:lnTo>
                  <a:cubicBezTo>
                    <a:pt x="9947" y="119219"/>
                    <a:pt x="24102" y="118679"/>
                    <a:pt x="31596" y="118679"/>
                  </a:cubicBezTo>
                  <a:cubicBezTo>
                    <a:pt x="38812" y="118679"/>
                    <a:pt x="53245" y="119219"/>
                    <a:pt x="62681" y="119490"/>
                  </a:cubicBezTo>
                  <a:lnTo>
                    <a:pt x="62681" y="111114"/>
                  </a:lnTo>
                  <a:cubicBezTo>
                    <a:pt x="44086" y="111114"/>
                    <a:pt x="41033" y="111114"/>
                    <a:pt x="41033" y="98957"/>
                  </a:cubicBezTo>
                  <a:lnTo>
                    <a:pt x="41033" y="49246"/>
                  </a:lnTo>
                  <a:cubicBezTo>
                    <a:pt x="41033" y="21148"/>
                    <a:pt x="60738" y="6018"/>
                    <a:pt x="78501" y="6018"/>
                  </a:cubicBezTo>
                  <a:cubicBezTo>
                    <a:pt x="95987" y="6018"/>
                    <a:pt x="99040" y="20608"/>
                    <a:pt x="99040" y="36007"/>
                  </a:cubicBezTo>
                  <a:lnTo>
                    <a:pt x="99040" y="98957"/>
                  </a:lnTo>
                  <a:cubicBezTo>
                    <a:pt x="99040" y="111114"/>
                    <a:pt x="95987" y="111114"/>
                    <a:pt x="77391" y="111114"/>
                  </a:cubicBezTo>
                  <a:lnTo>
                    <a:pt x="77391" y="119490"/>
                  </a:lnTo>
                  <a:cubicBezTo>
                    <a:pt x="87105" y="119219"/>
                    <a:pt x="101260" y="118679"/>
                    <a:pt x="108754" y="118679"/>
                  </a:cubicBezTo>
                  <a:cubicBezTo>
                    <a:pt x="115970" y="118679"/>
                    <a:pt x="130403" y="119219"/>
                    <a:pt x="139839" y="119490"/>
                  </a:cubicBezTo>
                  <a:lnTo>
                    <a:pt x="139839" y="111114"/>
                  </a:lnTo>
                  <a:cubicBezTo>
                    <a:pt x="125407" y="111114"/>
                    <a:pt x="118468" y="111114"/>
                    <a:pt x="118191" y="103009"/>
                  </a:cubicBezTo>
                  <a:lnTo>
                    <a:pt x="118191" y="51407"/>
                  </a:lnTo>
                  <a:cubicBezTo>
                    <a:pt x="118191" y="28172"/>
                    <a:pt x="118191" y="19797"/>
                    <a:pt x="109587" y="10071"/>
                  </a:cubicBezTo>
                  <a:cubicBezTo>
                    <a:pt x="105701" y="5478"/>
                    <a:pt x="96542" y="75"/>
                    <a:pt x="80444" y="75"/>
                  </a:cubicBezTo>
                  <a:cubicBezTo>
                    <a:pt x="60183" y="75"/>
                    <a:pt x="47139" y="11692"/>
                    <a:pt x="39367" y="28442"/>
                  </a:cubicBezTo>
                  <a:lnTo>
                    <a:pt x="39367" y="75"/>
                  </a:lnTo>
                  <a:lnTo>
                    <a:pt x="233" y="3047"/>
                  </a:lnTo>
                  <a:lnTo>
                    <a:pt x="233" y="11422"/>
                  </a:lnTo>
                  <a:cubicBezTo>
                    <a:pt x="19662" y="11422"/>
                    <a:pt x="21882" y="13313"/>
                    <a:pt x="21882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9" name="Freeform 7068">
              <a:extLst>
                <a:ext uri="{FF2B5EF4-FFF2-40B4-BE49-F238E27FC236}">
                  <a16:creationId xmlns:a16="http://schemas.microsoft.com/office/drawing/2014/main" id="{E5ED4E8F-E50B-3B26-C4D1-6B0189ED8A15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9321198" y="4445233"/>
              <a:ext cx="105745" cy="124007"/>
            </a:xfrm>
            <a:custGeom>
              <a:avLst/>
              <a:gdLst>
                <a:gd name="connsiteX0" fmla="*/ 23279 w 105745"/>
                <a:gd name="connsiteY0" fmla="*/ 62214 h 124007"/>
                <a:gd name="connsiteX1" fmla="*/ 60748 w 105745"/>
                <a:gd name="connsiteY1" fmla="*/ 6829 h 124007"/>
                <a:gd name="connsiteX2" fmla="*/ 90446 w 105745"/>
                <a:gd name="connsiteY2" fmla="*/ 16825 h 124007"/>
                <a:gd name="connsiteX3" fmla="*/ 77401 w 105745"/>
                <a:gd name="connsiteY3" fmla="*/ 29253 h 124007"/>
                <a:gd name="connsiteX4" fmla="*/ 90168 w 105745"/>
                <a:gd name="connsiteY4" fmla="*/ 41681 h 124007"/>
                <a:gd name="connsiteX5" fmla="*/ 102935 w 105745"/>
                <a:gd name="connsiteY5" fmla="*/ 28983 h 124007"/>
                <a:gd name="connsiteX6" fmla="*/ 60471 w 105745"/>
                <a:gd name="connsiteY6" fmla="*/ 75 h 124007"/>
                <a:gd name="connsiteX7" fmla="*/ 243 w 105745"/>
                <a:gd name="connsiteY7" fmla="*/ 62754 h 124007"/>
                <a:gd name="connsiteX8" fmla="*/ 59916 w 105745"/>
                <a:gd name="connsiteY8" fmla="*/ 124082 h 124007"/>
                <a:gd name="connsiteX9" fmla="*/ 105988 w 105745"/>
                <a:gd name="connsiteY9" fmla="*/ 88960 h 124007"/>
                <a:gd name="connsiteX10" fmla="*/ 102380 w 105745"/>
                <a:gd name="connsiteY10" fmla="*/ 86259 h 124007"/>
                <a:gd name="connsiteX11" fmla="*/ 98772 w 105745"/>
                <a:gd name="connsiteY11" fmla="*/ 88960 h 124007"/>
                <a:gd name="connsiteX12" fmla="*/ 62414 w 105745"/>
                <a:gd name="connsiteY12" fmla="*/ 117328 h 124007"/>
                <a:gd name="connsiteX13" fmla="*/ 23279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279" y="62214"/>
                  </a:moveTo>
                  <a:cubicBezTo>
                    <a:pt x="23279" y="18176"/>
                    <a:pt x="46038" y="6829"/>
                    <a:pt x="60748" y="6829"/>
                  </a:cubicBezTo>
                  <a:cubicBezTo>
                    <a:pt x="63246" y="6829"/>
                    <a:pt x="80732" y="7099"/>
                    <a:pt x="90446" y="16825"/>
                  </a:cubicBezTo>
                  <a:cubicBezTo>
                    <a:pt x="79066" y="17636"/>
                    <a:pt x="77401" y="25741"/>
                    <a:pt x="77401" y="29253"/>
                  </a:cubicBezTo>
                  <a:cubicBezTo>
                    <a:pt x="77401" y="36277"/>
                    <a:pt x="82397" y="41681"/>
                    <a:pt x="90168" y="41681"/>
                  </a:cubicBezTo>
                  <a:cubicBezTo>
                    <a:pt x="97385" y="41681"/>
                    <a:pt x="102935" y="37088"/>
                    <a:pt x="102935" y="28983"/>
                  </a:cubicBezTo>
                  <a:cubicBezTo>
                    <a:pt x="102935" y="10611"/>
                    <a:pt x="81842" y="75"/>
                    <a:pt x="60471" y="75"/>
                  </a:cubicBezTo>
                  <a:cubicBezTo>
                    <a:pt x="25777" y="75"/>
                    <a:pt x="243" y="29253"/>
                    <a:pt x="243" y="62754"/>
                  </a:cubicBezTo>
                  <a:cubicBezTo>
                    <a:pt x="243" y="97336"/>
                    <a:pt x="27720" y="124082"/>
                    <a:pt x="59916" y="124082"/>
                  </a:cubicBezTo>
                  <a:cubicBezTo>
                    <a:pt x="97107" y="124082"/>
                    <a:pt x="105988" y="91662"/>
                    <a:pt x="105988" y="88960"/>
                  </a:cubicBezTo>
                  <a:cubicBezTo>
                    <a:pt x="105988" y="86259"/>
                    <a:pt x="103213" y="86259"/>
                    <a:pt x="102380" y="86259"/>
                  </a:cubicBezTo>
                  <a:cubicBezTo>
                    <a:pt x="99882" y="86259"/>
                    <a:pt x="99327" y="87339"/>
                    <a:pt x="98772" y="88960"/>
                  </a:cubicBezTo>
                  <a:cubicBezTo>
                    <a:pt x="90723" y="114086"/>
                    <a:pt x="72683" y="117328"/>
                    <a:pt x="62414" y="117328"/>
                  </a:cubicBezTo>
                  <a:cubicBezTo>
                    <a:pt x="47704" y="117328"/>
                    <a:pt x="23279" y="105711"/>
                    <a:pt x="23279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0" name="Freeform 7069">
              <a:extLst>
                <a:ext uri="{FF2B5EF4-FFF2-40B4-BE49-F238E27FC236}">
                  <a16:creationId xmlns:a16="http://schemas.microsoft.com/office/drawing/2014/main" id="{BD344312-C202-C854-AE1C-4FAD12F119D5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9446773" y="4445233"/>
              <a:ext cx="125173" cy="124007"/>
            </a:xfrm>
            <a:custGeom>
              <a:avLst/>
              <a:gdLst>
                <a:gd name="connsiteX0" fmla="*/ 81014 w 125173"/>
                <a:gd name="connsiteY0" fmla="*/ 100578 h 124007"/>
                <a:gd name="connsiteX1" fmla="*/ 102662 w 125173"/>
                <a:gd name="connsiteY1" fmla="*/ 122732 h 124007"/>
                <a:gd name="connsiteX2" fmla="*/ 125421 w 125173"/>
                <a:gd name="connsiteY2" fmla="*/ 97065 h 124007"/>
                <a:gd name="connsiteX3" fmla="*/ 125421 w 125173"/>
                <a:gd name="connsiteY3" fmla="*/ 81936 h 124007"/>
                <a:gd name="connsiteX4" fmla="*/ 118483 w 125173"/>
                <a:gd name="connsiteY4" fmla="*/ 81936 h 124007"/>
                <a:gd name="connsiteX5" fmla="*/ 118483 w 125173"/>
                <a:gd name="connsiteY5" fmla="*/ 97065 h 124007"/>
                <a:gd name="connsiteX6" fmla="*/ 108491 w 125173"/>
                <a:gd name="connsiteY6" fmla="*/ 114356 h 124007"/>
                <a:gd name="connsiteX7" fmla="*/ 98222 w 125173"/>
                <a:gd name="connsiteY7" fmla="*/ 100848 h 124007"/>
                <a:gd name="connsiteX8" fmla="*/ 98222 w 125173"/>
                <a:gd name="connsiteY8" fmla="*/ 46814 h 124007"/>
                <a:gd name="connsiteX9" fmla="*/ 88230 w 125173"/>
                <a:gd name="connsiteY9" fmla="*/ 14934 h 124007"/>
                <a:gd name="connsiteX10" fmla="*/ 50206 w 125173"/>
                <a:gd name="connsiteY10" fmla="*/ 75 h 124007"/>
                <a:gd name="connsiteX11" fmla="*/ 8296 w 125173"/>
                <a:gd name="connsiteY11" fmla="*/ 30604 h 124007"/>
                <a:gd name="connsiteX12" fmla="*/ 21064 w 125173"/>
                <a:gd name="connsiteY12" fmla="*/ 43302 h 124007"/>
                <a:gd name="connsiteX13" fmla="*/ 33831 w 125173"/>
                <a:gd name="connsiteY13" fmla="*/ 30874 h 124007"/>
                <a:gd name="connsiteX14" fmla="*/ 19676 w 125173"/>
                <a:gd name="connsiteY14" fmla="*/ 18446 h 124007"/>
                <a:gd name="connsiteX15" fmla="*/ 49651 w 125173"/>
                <a:gd name="connsiteY15" fmla="*/ 6018 h 124007"/>
                <a:gd name="connsiteX16" fmla="*/ 79071 w 125173"/>
                <a:gd name="connsiteY16" fmla="*/ 40600 h 124007"/>
                <a:gd name="connsiteX17" fmla="*/ 79071 w 125173"/>
                <a:gd name="connsiteY17" fmla="*/ 50596 h 124007"/>
                <a:gd name="connsiteX18" fmla="*/ 28002 w 125173"/>
                <a:gd name="connsiteY18" fmla="*/ 60322 h 124007"/>
                <a:gd name="connsiteX19" fmla="*/ 248 w 125173"/>
                <a:gd name="connsiteY19" fmla="*/ 95444 h 124007"/>
                <a:gd name="connsiteX20" fmla="*/ 44655 w 125173"/>
                <a:gd name="connsiteY20" fmla="*/ 124082 h 124007"/>
                <a:gd name="connsiteX21" fmla="*/ 81014 w 125173"/>
                <a:gd name="connsiteY21" fmla="*/ 100578 h 124007"/>
                <a:gd name="connsiteX22" fmla="*/ 79071 w 125173"/>
                <a:gd name="connsiteY22" fmla="*/ 56270 h 124007"/>
                <a:gd name="connsiteX23" fmla="*/ 79071 w 125173"/>
                <a:gd name="connsiteY23" fmla="*/ 83287 h 124007"/>
                <a:gd name="connsiteX24" fmla="*/ 46598 w 125173"/>
                <a:gd name="connsiteY24" fmla="*/ 118139 h 124007"/>
                <a:gd name="connsiteX25" fmla="*/ 21619 w 125173"/>
                <a:gd name="connsiteY25" fmla="*/ 95174 h 124007"/>
                <a:gd name="connsiteX26" fmla="*/ 7907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14" y="100578"/>
                  </a:moveTo>
                  <a:cubicBezTo>
                    <a:pt x="82124" y="111384"/>
                    <a:pt x="89618" y="122732"/>
                    <a:pt x="102662" y="122732"/>
                  </a:cubicBezTo>
                  <a:cubicBezTo>
                    <a:pt x="108491" y="122732"/>
                    <a:pt x="125421" y="118949"/>
                    <a:pt x="125421" y="97065"/>
                  </a:cubicBezTo>
                  <a:lnTo>
                    <a:pt x="125421" y="81936"/>
                  </a:lnTo>
                  <a:lnTo>
                    <a:pt x="118483" y="81936"/>
                  </a:lnTo>
                  <a:lnTo>
                    <a:pt x="118483" y="97065"/>
                  </a:lnTo>
                  <a:cubicBezTo>
                    <a:pt x="118483" y="112735"/>
                    <a:pt x="111544" y="114356"/>
                    <a:pt x="108491" y="114356"/>
                  </a:cubicBezTo>
                  <a:cubicBezTo>
                    <a:pt x="99332" y="114356"/>
                    <a:pt x="98222" y="102199"/>
                    <a:pt x="98222" y="100848"/>
                  </a:cubicBezTo>
                  <a:lnTo>
                    <a:pt x="98222" y="46814"/>
                  </a:lnTo>
                  <a:cubicBezTo>
                    <a:pt x="98222" y="35467"/>
                    <a:pt x="98222" y="24930"/>
                    <a:pt x="88230" y="14934"/>
                  </a:cubicBezTo>
                  <a:cubicBezTo>
                    <a:pt x="77406" y="4397"/>
                    <a:pt x="63528" y="75"/>
                    <a:pt x="50206" y="75"/>
                  </a:cubicBezTo>
                  <a:cubicBezTo>
                    <a:pt x="27447" y="75"/>
                    <a:pt x="8296" y="12773"/>
                    <a:pt x="8296" y="30604"/>
                  </a:cubicBezTo>
                  <a:cubicBezTo>
                    <a:pt x="8296" y="38709"/>
                    <a:pt x="13847" y="43302"/>
                    <a:pt x="21064" y="43302"/>
                  </a:cubicBezTo>
                  <a:cubicBezTo>
                    <a:pt x="28835" y="43302"/>
                    <a:pt x="33831" y="37898"/>
                    <a:pt x="33831" y="30874"/>
                  </a:cubicBezTo>
                  <a:cubicBezTo>
                    <a:pt x="33831" y="27632"/>
                    <a:pt x="32443" y="18716"/>
                    <a:pt x="19676" y="18446"/>
                  </a:cubicBezTo>
                  <a:cubicBezTo>
                    <a:pt x="27170" y="8990"/>
                    <a:pt x="40769" y="6018"/>
                    <a:pt x="49651" y="6018"/>
                  </a:cubicBezTo>
                  <a:cubicBezTo>
                    <a:pt x="63251" y="6018"/>
                    <a:pt x="79071" y="16555"/>
                    <a:pt x="79071" y="40600"/>
                  </a:cubicBezTo>
                  <a:lnTo>
                    <a:pt x="79071" y="50596"/>
                  </a:lnTo>
                  <a:cubicBezTo>
                    <a:pt x="64916" y="51407"/>
                    <a:pt x="45488" y="52217"/>
                    <a:pt x="28002" y="60322"/>
                  </a:cubicBezTo>
                  <a:cubicBezTo>
                    <a:pt x="7186" y="69508"/>
                    <a:pt x="248" y="83557"/>
                    <a:pt x="248" y="95444"/>
                  </a:cubicBezTo>
                  <a:cubicBezTo>
                    <a:pt x="248" y="117328"/>
                    <a:pt x="27170" y="124082"/>
                    <a:pt x="44655" y="124082"/>
                  </a:cubicBezTo>
                  <a:cubicBezTo>
                    <a:pt x="62973" y="124082"/>
                    <a:pt x="75740" y="113276"/>
                    <a:pt x="81014" y="100578"/>
                  </a:cubicBezTo>
                  <a:close/>
                  <a:moveTo>
                    <a:pt x="79071" y="56270"/>
                  </a:moveTo>
                  <a:lnTo>
                    <a:pt x="79071" y="83287"/>
                  </a:lnTo>
                  <a:cubicBezTo>
                    <a:pt x="79071" y="108953"/>
                    <a:pt x="59087" y="118139"/>
                    <a:pt x="46598" y="118139"/>
                  </a:cubicBezTo>
                  <a:cubicBezTo>
                    <a:pt x="32998" y="118139"/>
                    <a:pt x="21619" y="108683"/>
                    <a:pt x="21619" y="95174"/>
                  </a:cubicBezTo>
                  <a:cubicBezTo>
                    <a:pt x="21619" y="80315"/>
                    <a:pt x="33276" y="57891"/>
                    <a:pt x="7907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1" name="Freeform 7070">
              <a:extLst>
                <a:ext uri="{FF2B5EF4-FFF2-40B4-BE49-F238E27FC236}">
                  <a16:creationId xmlns:a16="http://schemas.microsoft.com/office/drawing/2014/main" id="{A6F21CA3-A20A-6F38-569B-9C425609A3AA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9583049" y="4378771"/>
              <a:ext cx="61615" cy="187497"/>
            </a:xfrm>
            <a:custGeom>
              <a:avLst/>
              <a:gdLst>
                <a:gd name="connsiteX0" fmla="*/ 40219 w 61615"/>
                <a:gd name="connsiteY0" fmla="*/ 75 h 187497"/>
                <a:gd name="connsiteX1" fmla="*/ 252 w 61615"/>
                <a:gd name="connsiteY1" fmla="*/ 3047 h 187497"/>
                <a:gd name="connsiteX2" fmla="*/ 252 w 61615"/>
                <a:gd name="connsiteY2" fmla="*/ 11422 h 187497"/>
                <a:gd name="connsiteX3" fmla="*/ 21901 w 61615"/>
                <a:gd name="connsiteY3" fmla="*/ 26551 h 187497"/>
                <a:gd name="connsiteX4" fmla="*/ 21901 w 61615"/>
                <a:gd name="connsiteY4" fmla="*/ 167039 h 187497"/>
                <a:gd name="connsiteX5" fmla="*/ 252 w 61615"/>
                <a:gd name="connsiteY5" fmla="*/ 179197 h 187497"/>
                <a:gd name="connsiteX6" fmla="*/ 252 w 61615"/>
                <a:gd name="connsiteY6" fmla="*/ 187572 h 187497"/>
                <a:gd name="connsiteX7" fmla="*/ 31060 w 61615"/>
                <a:gd name="connsiteY7" fmla="*/ 186762 h 187497"/>
                <a:gd name="connsiteX8" fmla="*/ 61868 w 61615"/>
                <a:gd name="connsiteY8" fmla="*/ 187572 h 187497"/>
                <a:gd name="connsiteX9" fmla="*/ 61868 w 61615"/>
                <a:gd name="connsiteY9" fmla="*/ 179197 h 187497"/>
                <a:gd name="connsiteX10" fmla="*/ 40219 w 61615"/>
                <a:gd name="connsiteY10" fmla="*/ 167039 h 187497"/>
                <a:gd name="connsiteX11" fmla="*/ 40219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219" y="75"/>
                  </a:moveTo>
                  <a:lnTo>
                    <a:pt x="252" y="3047"/>
                  </a:lnTo>
                  <a:lnTo>
                    <a:pt x="252" y="11422"/>
                  </a:lnTo>
                  <a:cubicBezTo>
                    <a:pt x="19681" y="11422"/>
                    <a:pt x="21901" y="13313"/>
                    <a:pt x="21901" y="26551"/>
                  </a:cubicBezTo>
                  <a:lnTo>
                    <a:pt x="21901" y="167039"/>
                  </a:lnTo>
                  <a:cubicBezTo>
                    <a:pt x="21901" y="179197"/>
                    <a:pt x="18848" y="179197"/>
                    <a:pt x="252" y="179197"/>
                  </a:cubicBezTo>
                  <a:lnTo>
                    <a:pt x="252" y="187572"/>
                  </a:lnTo>
                  <a:cubicBezTo>
                    <a:pt x="9412" y="187302"/>
                    <a:pt x="24122" y="186762"/>
                    <a:pt x="31060" y="186762"/>
                  </a:cubicBezTo>
                  <a:cubicBezTo>
                    <a:pt x="37999" y="186762"/>
                    <a:pt x="51599" y="187302"/>
                    <a:pt x="61868" y="187572"/>
                  </a:cubicBezTo>
                  <a:lnTo>
                    <a:pt x="61868" y="179197"/>
                  </a:lnTo>
                  <a:cubicBezTo>
                    <a:pt x="43272" y="179197"/>
                    <a:pt x="40219" y="179197"/>
                    <a:pt x="40219" y="167039"/>
                  </a:cubicBezTo>
                  <a:lnTo>
                    <a:pt x="40219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2" name="Freeform 7071">
              <a:extLst>
                <a:ext uri="{FF2B5EF4-FFF2-40B4-BE49-F238E27FC236}">
                  <a16:creationId xmlns:a16="http://schemas.microsoft.com/office/drawing/2014/main" id="{BE6B70EF-9D82-D16A-C959-50FB66C92DE1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9660423" y="4445233"/>
              <a:ext cx="105745" cy="124007"/>
            </a:xfrm>
            <a:custGeom>
              <a:avLst/>
              <a:gdLst>
                <a:gd name="connsiteX0" fmla="*/ 23292 w 105745"/>
                <a:gd name="connsiteY0" fmla="*/ 62214 h 124007"/>
                <a:gd name="connsiteX1" fmla="*/ 60760 w 105745"/>
                <a:gd name="connsiteY1" fmla="*/ 6829 h 124007"/>
                <a:gd name="connsiteX2" fmla="*/ 90458 w 105745"/>
                <a:gd name="connsiteY2" fmla="*/ 16825 h 124007"/>
                <a:gd name="connsiteX3" fmla="*/ 77413 w 105745"/>
                <a:gd name="connsiteY3" fmla="*/ 29253 h 124007"/>
                <a:gd name="connsiteX4" fmla="*/ 90180 w 105745"/>
                <a:gd name="connsiteY4" fmla="*/ 41681 h 124007"/>
                <a:gd name="connsiteX5" fmla="*/ 102948 w 105745"/>
                <a:gd name="connsiteY5" fmla="*/ 28983 h 124007"/>
                <a:gd name="connsiteX6" fmla="*/ 60483 w 105745"/>
                <a:gd name="connsiteY6" fmla="*/ 75 h 124007"/>
                <a:gd name="connsiteX7" fmla="*/ 255 w 105745"/>
                <a:gd name="connsiteY7" fmla="*/ 62754 h 124007"/>
                <a:gd name="connsiteX8" fmla="*/ 59928 w 105745"/>
                <a:gd name="connsiteY8" fmla="*/ 124082 h 124007"/>
                <a:gd name="connsiteX9" fmla="*/ 106001 w 105745"/>
                <a:gd name="connsiteY9" fmla="*/ 88960 h 124007"/>
                <a:gd name="connsiteX10" fmla="*/ 102393 w 105745"/>
                <a:gd name="connsiteY10" fmla="*/ 86259 h 124007"/>
                <a:gd name="connsiteX11" fmla="*/ 98784 w 105745"/>
                <a:gd name="connsiteY11" fmla="*/ 88960 h 124007"/>
                <a:gd name="connsiteX12" fmla="*/ 62426 w 105745"/>
                <a:gd name="connsiteY12" fmla="*/ 117328 h 124007"/>
                <a:gd name="connsiteX13" fmla="*/ 23292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292" y="62214"/>
                  </a:moveTo>
                  <a:cubicBezTo>
                    <a:pt x="23292" y="18176"/>
                    <a:pt x="46050" y="6829"/>
                    <a:pt x="60760" y="6829"/>
                  </a:cubicBezTo>
                  <a:cubicBezTo>
                    <a:pt x="63258" y="6829"/>
                    <a:pt x="80744" y="7099"/>
                    <a:pt x="90458" y="16825"/>
                  </a:cubicBezTo>
                  <a:cubicBezTo>
                    <a:pt x="79079" y="17636"/>
                    <a:pt x="77413" y="25741"/>
                    <a:pt x="77413" y="29253"/>
                  </a:cubicBezTo>
                  <a:cubicBezTo>
                    <a:pt x="77413" y="36277"/>
                    <a:pt x="82409" y="41681"/>
                    <a:pt x="90180" y="41681"/>
                  </a:cubicBezTo>
                  <a:cubicBezTo>
                    <a:pt x="97397" y="41681"/>
                    <a:pt x="102948" y="37088"/>
                    <a:pt x="102948" y="28983"/>
                  </a:cubicBezTo>
                  <a:cubicBezTo>
                    <a:pt x="102948" y="10611"/>
                    <a:pt x="81854" y="75"/>
                    <a:pt x="60483" y="75"/>
                  </a:cubicBezTo>
                  <a:cubicBezTo>
                    <a:pt x="25790" y="75"/>
                    <a:pt x="255" y="29253"/>
                    <a:pt x="255" y="62754"/>
                  </a:cubicBezTo>
                  <a:cubicBezTo>
                    <a:pt x="255" y="97336"/>
                    <a:pt x="27732" y="124082"/>
                    <a:pt x="59928" y="124082"/>
                  </a:cubicBezTo>
                  <a:cubicBezTo>
                    <a:pt x="97119" y="124082"/>
                    <a:pt x="106001" y="91662"/>
                    <a:pt x="106001" y="88960"/>
                  </a:cubicBezTo>
                  <a:cubicBezTo>
                    <a:pt x="106001" y="86259"/>
                    <a:pt x="103225" y="86259"/>
                    <a:pt x="102393" y="86259"/>
                  </a:cubicBezTo>
                  <a:cubicBezTo>
                    <a:pt x="99895" y="86259"/>
                    <a:pt x="99340" y="87339"/>
                    <a:pt x="98784" y="88960"/>
                  </a:cubicBezTo>
                  <a:cubicBezTo>
                    <a:pt x="90736" y="114086"/>
                    <a:pt x="72695" y="117328"/>
                    <a:pt x="62426" y="117328"/>
                  </a:cubicBezTo>
                  <a:cubicBezTo>
                    <a:pt x="47716" y="117328"/>
                    <a:pt x="23292" y="105711"/>
                    <a:pt x="23292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3" name="Freeform 7072">
              <a:extLst>
                <a:ext uri="{FF2B5EF4-FFF2-40B4-BE49-F238E27FC236}">
                  <a16:creationId xmlns:a16="http://schemas.microsoft.com/office/drawing/2014/main" id="{16477DBD-4D49-CF0C-A61E-0F1F3957798C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9783222" y="4446854"/>
              <a:ext cx="139606" cy="122386"/>
            </a:xfrm>
            <a:custGeom>
              <a:avLst/>
              <a:gdLst>
                <a:gd name="connsiteX0" fmla="*/ 99899 w 139606"/>
                <a:gd name="connsiteY0" fmla="*/ 98146 h 122386"/>
                <a:gd name="connsiteX1" fmla="*/ 99899 w 139606"/>
                <a:gd name="connsiteY1" fmla="*/ 122461 h 122386"/>
                <a:gd name="connsiteX2" fmla="*/ 139866 w 139606"/>
                <a:gd name="connsiteY2" fmla="*/ 119490 h 122386"/>
                <a:gd name="connsiteX3" fmla="*/ 139866 w 139606"/>
                <a:gd name="connsiteY3" fmla="*/ 111114 h 122386"/>
                <a:gd name="connsiteX4" fmla="*/ 118217 w 139606"/>
                <a:gd name="connsiteY4" fmla="*/ 95985 h 122386"/>
                <a:gd name="connsiteX5" fmla="*/ 118217 w 139606"/>
                <a:gd name="connsiteY5" fmla="*/ 75 h 122386"/>
                <a:gd name="connsiteX6" fmla="*/ 77418 w 139606"/>
                <a:gd name="connsiteY6" fmla="*/ 3047 h 122386"/>
                <a:gd name="connsiteX7" fmla="*/ 77418 w 139606"/>
                <a:gd name="connsiteY7" fmla="*/ 11422 h 122386"/>
                <a:gd name="connsiteX8" fmla="*/ 99066 w 139606"/>
                <a:gd name="connsiteY8" fmla="*/ 26551 h 122386"/>
                <a:gd name="connsiteX9" fmla="*/ 99066 w 139606"/>
                <a:gd name="connsiteY9" fmla="*/ 74641 h 122386"/>
                <a:gd name="connsiteX10" fmla="*/ 65483 w 139606"/>
                <a:gd name="connsiteY10" fmla="*/ 116518 h 122386"/>
                <a:gd name="connsiteX11" fmla="*/ 41059 w 139606"/>
                <a:gd name="connsiteY11" fmla="*/ 89771 h 122386"/>
                <a:gd name="connsiteX12" fmla="*/ 41059 w 139606"/>
                <a:gd name="connsiteY12" fmla="*/ 75 h 122386"/>
                <a:gd name="connsiteX13" fmla="*/ 260 w 139606"/>
                <a:gd name="connsiteY13" fmla="*/ 3047 h 122386"/>
                <a:gd name="connsiteX14" fmla="*/ 260 w 139606"/>
                <a:gd name="connsiteY14" fmla="*/ 11422 h 122386"/>
                <a:gd name="connsiteX15" fmla="*/ 21908 w 139606"/>
                <a:gd name="connsiteY15" fmla="*/ 36277 h 122386"/>
                <a:gd name="connsiteX16" fmla="*/ 21908 w 139606"/>
                <a:gd name="connsiteY16" fmla="*/ 76803 h 122386"/>
                <a:gd name="connsiteX17" fmla="*/ 64096 w 139606"/>
                <a:gd name="connsiteY17" fmla="*/ 122461 h 122386"/>
                <a:gd name="connsiteX18" fmla="*/ 99899 w 139606"/>
                <a:gd name="connsiteY18" fmla="*/ 98146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899" y="98146"/>
                  </a:moveTo>
                  <a:lnTo>
                    <a:pt x="99899" y="122461"/>
                  </a:lnTo>
                  <a:lnTo>
                    <a:pt x="139866" y="119490"/>
                  </a:lnTo>
                  <a:lnTo>
                    <a:pt x="139866" y="111114"/>
                  </a:lnTo>
                  <a:cubicBezTo>
                    <a:pt x="120438" y="111114"/>
                    <a:pt x="118217" y="109223"/>
                    <a:pt x="118217" y="95985"/>
                  </a:cubicBezTo>
                  <a:lnTo>
                    <a:pt x="118217" y="75"/>
                  </a:lnTo>
                  <a:lnTo>
                    <a:pt x="77418" y="3047"/>
                  </a:lnTo>
                  <a:lnTo>
                    <a:pt x="77418" y="11422"/>
                  </a:lnTo>
                  <a:cubicBezTo>
                    <a:pt x="96846" y="11422"/>
                    <a:pt x="99066" y="13313"/>
                    <a:pt x="99066" y="26551"/>
                  </a:cubicBezTo>
                  <a:lnTo>
                    <a:pt x="99066" y="74641"/>
                  </a:lnTo>
                  <a:cubicBezTo>
                    <a:pt x="99066" y="98146"/>
                    <a:pt x="85744" y="116518"/>
                    <a:pt x="65483" y="116518"/>
                  </a:cubicBezTo>
                  <a:cubicBezTo>
                    <a:pt x="42169" y="116518"/>
                    <a:pt x="41059" y="103820"/>
                    <a:pt x="41059" y="89771"/>
                  </a:cubicBezTo>
                  <a:lnTo>
                    <a:pt x="41059" y="75"/>
                  </a:lnTo>
                  <a:lnTo>
                    <a:pt x="260" y="3047"/>
                  </a:lnTo>
                  <a:lnTo>
                    <a:pt x="260" y="11422"/>
                  </a:lnTo>
                  <a:cubicBezTo>
                    <a:pt x="21908" y="11422"/>
                    <a:pt x="21908" y="12232"/>
                    <a:pt x="21908" y="36277"/>
                  </a:cubicBezTo>
                  <a:lnTo>
                    <a:pt x="21908" y="76803"/>
                  </a:lnTo>
                  <a:cubicBezTo>
                    <a:pt x="21908" y="97876"/>
                    <a:pt x="21908" y="122461"/>
                    <a:pt x="64096" y="122461"/>
                  </a:cubicBezTo>
                  <a:cubicBezTo>
                    <a:pt x="79638" y="122461"/>
                    <a:pt x="91850" y="114897"/>
                    <a:pt x="99899" y="9814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4" name="Freeform 7073">
              <a:extLst>
                <a:ext uri="{FF2B5EF4-FFF2-40B4-BE49-F238E27FC236}">
                  <a16:creationId xmlns:a16="http://schemas.microsoft.com/office/drawing/2014/main" id="{83D1774A-34CA-B521-A3D1-C8E1B6B11D28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9937693" y="4378771"/>
              <a:ext cx="61615" cy="187497"/>
            </a:xfrm>
            <a:custGeom>
              <a:avLst/>
              <a:gdLst>
                <a:gd name="connsiteX0" fmla="*/ 40232 w 61615"/>
                <a:gd name="connsiteY0" fmla="*/ 75 h 187497"/>
                <a:gd name="connsiteX1" fmla="*/ 265 w 61615"/>
                <a:gd name="connsiteY1" fmla="*/ 3047 h 187497"/>
                <a:gd name="connsiteX2" fmla="*/ 265 w 61615"/>
                <a:gd name="connsiteY2" fmla="*/ 11422 h 187497"/>
                <a:gd name="connsiteX3" fmla="*/ 21914 w 61615"/>
                <a:gd name="connsiteY3" fmla="*/ 26551 h 187497"/>
                <a:gd name="connsiteX4" fmla="*/ 21914 w 61615"/>
                <a:gd name="connsiteY4" fmla="*/ 167039 h 187497"/>
                <a:gd name="connsiteX5" fmla="*/ 265 w 61615"/>
                <a:gd name="connsiteY5" fmla="*/ 179197 h 187497"/>
                <a:gd name="connsiteX6" fmla="*/ 265 w 61615"/>
                <a:gd name="connsiteY6" fmla="*/ 187572 h 187497"/>
                <a:gd name="connsiteX7" fmla="*/ 31073 w 61615"/>
                <a:gd name="connsiteY7" fmla="*/ 186762 h 187497"/>
                <a:gd name="connsiteX8" fmla="*/ 61881 w 61615"/>
                <a:gd name="connsiteY8" fmla="*/ 187572 h 187497"/>
                <a:gd name="connsiteX9" fmla="*/ 61881 w 61615"/>
                <a:gd name="connsiteY9" fmla="*/ 179197 h 187497"/>
                <a:gd name="connsiteX10" fmla="*/ 40232 w 61615"/>
                <a:gd name="connsiteY10" fmla="*/ 167039 h 187497"/>
                <a:gd name="connsiteX11" fmla="*/ 40232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232" y="75"/>
                  </a:moveTo>
                  <a:lnTo>
                    <a:pt x="265" y="3047"/>
                  </a:lnTo>
                  <a:lnTo>
                    <a:pt x="265" y="11422"/>
                  </a:lnTo>
                  <a:cubicBezTo>
                    <a:pt x="19694" y="11422"/>
                    <a:pt x="21914" y="13313"/>
                    <a:pt x="21914" y="26551"/>
                  </a:cubicBezTo>
                  <a:lnTo>
                    <a:pt x="21914" y="167039"/>
                  </a:lnTo>
                  <a:cubicBezTo>
                    <a:pt x="21914" y="179197"/>
                    <a:pt x="18861" y="179197"/>
                    <a:pt x="265" y="179197"/>
                  </a:cubicBezTo>
                  <a:lnTo>
                    <a:pt x="265" y="187572"/>
                  </a:lnTo>
                  <a:cubicBezTo>
                    <a:pt x="9424" y="187302"/>
                    <a:pt x="24134" y="186762"/>
                    <a:pt x="31073" y="186762"/>
                  </a:cubicBezTo>
                  <a:cubicBezTo>
                    <a:pt x="38012" y="186762"/>
                    <a:pt x="51611" y="187302"/>
                    <a:pt x="61881" y="187572"/>
                  </a:cubicBezTo>
                  <a:lnTo>
                    <a:pt x="61881" y="179197"/>
                  </a:lnTo>
                  <a:cubicBezTo>
                    <a:pt x="43285" y="179197"/>
                    <a:pt x="40232" y="179197"/>
                    <a:pt x="40232" y="167039"/>
                  </a:cubicBezTo>
                  <a:lnTo>
                    <a:pt x="40232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5" name="Freeform 7074">
              <a:extLst>
                <a:ext uri="{FF2B5EF4-FFF2-40B4-BE49-F238E27FC236}">
                  <a16:creationId xmlns:a16="http://schemas.microsoft.com/office/drawing/2014/main" id="{F33E1D5C-82B0-F012-C07B-D627DD6A7853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10017288" y="4445233"/>
              <a:ext cx="125173" cy="124007"/>
            </a:xfrm>
            <a:custGeom>
              <a:avLst/>
              <a:gdLst>
                <a:gd name="connsiteX0" fmla="*/ 81034 w 125173"/>
                <a:gd name="connsiteY0" fmla="*/ 100578 h 124007"/>
                <a:gd name="connsiteX1" fmla="*/ 102683 w 125173"/>
                <a:gd name="connsiteY1" fmla="*/ 122732 h 124007"/>
                <a:gd name="connsiteX2" fmla="*/ 125442 w 125173"/>
                <a:gd name="connsiteY2" fmla="*/ 97065 h 124007"/>
                <a:gd name="connsiteX3" fmla="*/ 125442 w 125173"/>
                <a:gd name="connsiteY3" fmla="*/ 81936 h 124007"/>
                <a:gd name="connsiteX4" fmla="*/ 118503 w 125173"/>
                <a:gd name="connsiteY4" fmla="*/ 81936 h 124007"/>
                <a:gd name="connsiteX5" fmla="*/ 118503 w 125173"/>
                <a:gd name="connsiteY5" fmla="*/ 97065 h 124007"/>
                <a:gd name="connsiteX6" fmla="*/ 108511 w 125173"/>
                <a:gd name="connsiteY6" fmla="*/ 114356 h 124007"/>
                <a:gd name="connsiteX7" fmla="*/ 98242 w 125173"/>
                <a:gd name="connsiteY7" fmla="*/ 100848 h 124007"/>
                <a:gd name="connsiteX8" fmla="*/ 98242 w 125173"/>
                <a:gd name="connsiteY8" fmla="*/ 46814 h 124007"/>
                <a:gd name="connsiteX9" fmla="*/ 88250 w 125173"/>
                <a:gd name="connsiteY9" fmla="*/ 14934 h 124007"/>
                <a:gd name="connsiteX10" fmla="*/ 50226 w 125173"/>
                <a:gd name="connsiteY10" fmla="*/ 75 h 124007"/>
                <a:gd name="connsiteX11" fmla="*/ 8317 w 125173"/>
                <a:gd name="connsiteY11" fmla="*/ 30604 h 124007"/>
                <a:gd name="connsiteX12" fmla="*/ 21084 w 125173"/>
                <a:gd name="connsiteY12" fmla="*/ 43302 h 124007"/>
                <a:gd name="connsiteX13" fmla="*/ 33851 w 125173"/>
                <a:gd name="connsiteY13" fmla="*/ 30874 h 124007"/>
                <a:gd name="connsiteX14" fmla="*/ 19696 w 125173"/>
                <a:gd name="connsiteY14" fmla="*/ 18446 h 124007"/>
                <a:gd name="connsiteX15" fmla="*/ 49671 w 125173"/>
                <a:gd name="connsiteY15" fmla="*/ 6018 h 124007"/>
                <a:gd name="connsiteX16" fmla="*/ 79091 w 125173"/>
                <a:gd name="connsiteY16" fmla="*/ 40600 h 124007"/>
                <a:gd name="connsiteX17" fmla="*/ 79091 w 125173"/>
                <a:gd name="connsiteY17" fmla="*/ 50596 h 124007"/>
                <a:gd name="connsiteX18" fmla="*/ 28023 w 125173"/>
                <a:gd name="connsiteY18" fmla="*/ 60322 h 124007"/>
                <a:gd name="connsiteX19" fmla="*/ 268 w 125173"/>
                <a:gd name="connsiteY19" fmla="*/ 95444 h 124007"/>
                <a:gd name="connsiteX20" fmla="*/ 44675 w 125173"/>
                <a:gd name="connsiteY20" fmla="*/ 124082 h 124007"/>
                <a:gd name="connsiteX21" fmla="*/ 81034 w 125173"/>
                <a:gd name="connsiteY21" fmla="*/ 100578 h 124007"/>
                <a:gd name="connsiteX22" fmla="*/ 79091 w 125173"/>
                <a:gd name="connsiteY22" fmla="*/ 56270 h 124007"/>
                <a:gd name="connsiteX23" fmla="*/ 79091 w 125173"/>
                <a:gd name="connsiteY23" fmla="*/ 83287 h 124007"/>
                <a:gd name="connsiteX24" fmla="*/ 46618 w 125173"/>
                <a:gd name="connsiteY24" fmla="*/ 118139 h 124007"/>
                <a:gd name="connsiteX25" fmla="*/ 21639 w 125173"/>
                <a:gd name="connsiteY25" fmla="*/ 95174 h 124007"/>
                <a:gd name="connsiteX26" fmla="*/ 7909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034" y="100578"/>
                  </a:moveTo>
                  <a:cubicBezTo>
                    <a:pt x="82144" y="111384"/>
                    <a:pt x="89638" y="122732"/>
                    <a:pt x="102683" y="122732"/>
                  </a:cubicBezTo>
                  <a:cubicBezTo>
                    <a:pt x="108511" y="122732"/>
                    <a:pt x="125442" y="118949"/>
                    <a:pt x="125442" y="97065"/>
                  </a:cubicBezTo>
                  <a:lnTo>
                    <a:pt x="125442" y="81936"/>
                  </a:lnTo>
                  <a:lnTo>
                    <a:pt x="118503" y="81936"/>
                  </a:lnTo>
                  <a:lnTo>
                    <a:pt x="118503" y="97065"/>
                  </a:lnTo>
                  <a:cubicBezTo>
                    <a:pt x="118503" y="112735"/>
                    <a:pt x="111564" y="114356"/>
                    <a:pt x="108511" y="114356"/>
                  </a:cubicBezTo>
                  <a:cubicBezTo>
                    <a:pt x="99352" y="114356"/>
                    <a:pt x="98242" y="102199"/>
                    <a:pt x="98242" y="100848"/>
                  </a:cubicBezTo>
                  <a:lnTo>
                    <a:pt x="98242" y="46814"/>
                  </a:lnTo>
                  <a:cubicBezTo>
                    <a:pt x="98242" y="35467"/>
                    <a:pt x="98242" y="24930"/>
                    <a:pt x="88250" y="14934"/>
                  </a:cubicBezTo>
                  <a:cubicBezTo>
                    <a:pt x="77426" y="4397"/>
                    <a:pt x="63549" y="75"/>
                    <a:pt x="50226" y="75"/>
                  </a:cubicBezTo>
                  <a:cubicBezTo>
                    <a:pt x="27468" y="75"/>
                    <a:pt x="8317" y="12773"/>
                    <a:pt x="8317" y="30604"/>
                  </a:cubicBezTo>
                  <a:cubicBezTo>
                    <a:pt x="8317" y="38709"/>
                    <a:pt x="13868" y="43302"/>
                    <a:pt x="21084" y="43302"/>
                  </a:cubicBezTo>
                  <a:cubicBezTo>
                    <a:pt x="28855" y="43302"/>
                    <a:pt x="33851" y="37898"/>
                    <a:pt x="33851" y="30874"/>
                  </a:cubicBezTo>
                  <a:cubicBezTo>
                    <a:pt x="33851" y="27632"/>
                    <a:pt x="32463" y="18716"/>
                    <a:pt x="19696" y="18446"/>
                  </a:cubicBezTo>
                  <a:cubicBezTo>
                    <a:pt x="27190" y="8990"/>
                    <a:pt x="40790" y="6018"/>
                    <a:pt x="49671" y="6018"/>
                  </a:cubicBezTo>
                  <a:cubicBezTo>
                    <a:pt x="63271" y="6018"/>
                    <a:pt x="79091" y="16555"/>
                    <a:pt x="79091" y="40600"/>
                  </a:cubicBezTo>
                  <a:lnTo>
                    <a:pt x="79091" y="50596"/>
                  </a:lnTo>
                  <a:cubicBezTo>
                    <a:pt x="64936" y="51407"/>
                    <a:pt x="45508" y="52217"/>
                    <a:pt x="28023" y="60322"/>
                  </a:cubicBezTo>
                  <a:cubicBezTo>
                    <a:pt x="7207" y="69508"/>
                    <a:pt x="268" y="83557"/>
                    <a:pt x="268" y="95444"/>
                  </a:cubicBezTo>
                  <a:cubicBezTo>
                    <a:pt x="268" y="117328"/>
                    <a:pt x="27190" y="124082"/>
                    <a:pt x="44675" y="124082"/>
                  </a:cubicBezTo>
                  <a:cubicBezTo>
                    <a:pt x="62994" y="124082"/>
                    <a:pt x="75761" y="113276"/>
                    <a:pt x="81034" y="100578"/>
                  </a:cubicBezTo>
                  <a:close/>
                  <a:moveTo>
                    <a:pt x="79091" y="56270"/>
                  </a:moveTo>
                  <a:lnTo>
                    <a:pt x="79091" y="83287"/>
                  </a:lnTo>
                  <a:cubicBezTo>
                    <a:pt x="79091" y="108953"/>
                    <a:pt x="59108" y="118139"/>
                    <a:pt x="46618" y="118139"/>
                  </a:cubicBezTo>
                  <a:cubicBezTo>
                    <a:pt x="33019" y="118139"/>
                    <a:pt x="21639" y="108683"/>
                    <a:pt x="21639" y="95174"/>
                  </a:cubicBezTo>
                  <a:cubicBezTo>
                    <a:pt x="21639" y="80315"/>
                    <a:pt x="33296" y="57891"/>
                    <a:pt x="7909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6" name="Freeform 7075">
              <a:extLst>
                <a:ext uri="{FF2B5EF4-FFF2-40B4-BE49-F238E27FC236}">
                  <a16:creationId xmlns:a16="http://schemas.microsoft.com/office/drawing/2014/main" id="{A0834574-2F90-B446-AFD9-050BAAE59DC8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0149678" y="4400115"/>
              <a:ext cx="86872" cy="169125"/>
            </a:xfrm>
            <a:custGeom>
              <a:avLst/>
              <a:gdLst>
                <a:gd name="connsiteX0" fmla="*/ 43015 w 86872"/>
                <a:gd name="connsiteY0" fmla="*/ 58161 h 169125"/>
                <a:gd name="connsiteX1" fmla="*/ 82704 w 86872"/>
                <a:gd name="connsiteY1" fmla="*/ 58161 h 169125"/>
                <a:gd name="connsiteX2" fmla="*/ 82704 w 86872"/>
                <a:gd name="connsiteY2" fmla="*/ 49786 h 169125"/>
                <a:gd name="connsiteX3" fmla="*/ 43015 w 86872"/>
                <a:gd name="connsiteY3" fmla="*/ 49786 h 169125"/>
                <a:gd name="connsiteX4" fmla="*/ 43015 w 86872"/>
                <a:gd name="connsiteY4" fmla="*/ 75 h 169125"/>
                <a:gd name="connsiteX5" fmla="*/ 36077 w 86872"/>
                <a:gd name="connsiteY5" fmla="*/ 75 h 169125"/>
                <a:gd name="connsiteX6" fmla="*/ 273 w 86872"/>
                <a:gd name="connsiteY6" fmla="*/ 52217 h 169125"/>
                <a:gd name="connsiteX7" fmla="*/ 273 w 86872"/>
                <a:gd name="connsiteY7" fmla="*/ 58161 h 169125"/>
                <a:gd name="connsiteX8" fmla="*/ 23864 w 86872"/>
                <a:gd name="connsiteY8" fmla="*/ 58161 h 169125"/>
                <a:gd name="connsiteX9" fmla="*/ 23864 w 86872"/>
                <a:gd name="connsiteY9" fmla="*/ 132728 h 169125"/>
                <a:gd name="connsiteX10" fmla="*/ 59668 w 86872"/>
                <a:gd name="connsiteY10" fmla="*/ 169201 h 169125"/>
                <a:gd name="connsiteX11" fmla="*/ 87145 w 86872"/>
                <a:gd name="connsiteY11" fmla="*/ 132728 h 169125"/>
                <a:gd name="connsiteX12" fmla="*/ 87145 w 86872"/>
                <a:gd name="connsiteY12" fmla="*/ 117328 h 169125"/>
                <a:gd name="connsiteX13" fmla="*/ 80207 w 86872"/>
                <a:gd name="connsiteY13" fmla="*/ 117328 h 169125"/>
                <a:gd name="connsiteX14" fmla="*/ 80207 w 86872"/>
                <a:gd name="connsiteY14" fmla="*/ 132187 h 169125"/>
                <a:gd name="connsiteX15" fmla="*/ 61611 w 86872"/>
                <a:gd name="connsiteY15" fmla="*/ 162446 h 169125"/>
                <a:gd name="connsiteX16" fmla="*/ 43015 w 86872"/>
                <a:gd name="connsiteY16" fmla="*/ 133268 h 169125"/>
                <a:gd name="connsiteX17" fmla="*/ 43015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15" y="58161"/>
                  </a:moveTo>
                  <a:lnTo>
                    <a:pt x="82704" y="58161"/>
                  </a:lnTo>
                  <a:lnTo>
                    <a:pt x="82704" y="49786"/>
                  </a:lnTo>
                  <a:lnTo>
                    <a:pt x="43015" y="49786"/>
                  </a:lnTo>
                  <a:lnTo>
                    <a:pt x="43015" y="75"/>
                  </a:lnTo>
                  <a:lnTo>
                    <a:pt x="36077" y="75"/>
                  </a:lnTo>
                  <a:cubicBezTo>
                    <a:pt x="35799" y="22229"/>
                    <a:pt x="27473" y="51137"/>
                    <a:pt x="273" y="52217"/>
                  </a:cubicBezTo>
                  <a:lnTo>
                    <a:pt x="273" y="58161"/>
                  </a:lnTo>
                  <a:lnTo>
                    <a:pt x="23864" y="58161"/>
                  </a:lnTo>
                  <a:lnTo>
                    <a:pt x="23864" y="132728"/>
                  </a:lnTo>
                  <a:cubicBezTo>
                    <a:pt x="23864" y="165959"/>
                    <a:pt x="49676" y="169201"/>
                    <a:pt x="59668" y="169201"/>
                  </a:cubicBezTo>
                  <a:cubicBezTo>
                    <a:pt x="79374" y="169201"/>
                    <a:pt x="87145" y="150019"/>
                    <a:pt x="87145" y="132728"/>
                  </a:cubicBezTo>
                  <a:lnTo>
                    <a:pt x="87145" y="117328"/>
                  </a:lnTo>
                  <a:lnTo>
                    <a:pt x="80207" y="117328"/>
                  </a:lnTo>
                  <a:lnTo>
                    <a:pt x="80207" y="132187"/>
                  </a:lnTo>
                  <a:cubicBezTo>
                    <a:pt x="80207" y="152180"/>
                    <a:pt x="71880" y="162446"/>
                    <a:pt x="61611" y="162446"/>
                  </a:cubicBezTo>
                  <a:cubicBezTo>
                    <a:pt x="43015" y="162446"/>
                    <a:pt x="43015" y="137861"/>
                    <a:pt x="43015" y="133268"/>
                  </a:cubicBezTo>
                  <a:lnTo>
                    <a:pt x="43015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7" name="Freeform 7076">
              <a:extLst>
                <a:ext uri="{FF2B5EF4-FFF2-40B4-BE49-F238E27FC236}">
                  <a16:creationId xmlns:a16="http://schemas.microsoft.com/office/drawing/2014/main" id="{A6EE657D-20B2-E850-A47A-828B5A495350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0260112" y="4445233"/>
              <a:ext cx="107410" cy="124007"/>
            </a:xfrm>
            <a:custGeom>
              <a:avLst/>
              <a:gdLst>
                <a:gd name="connsiteX0" fmla="*/ 23591 w 107410"/>
                <a:gd name="connsiteY0" fmla="*/ 53028 h 124007"/>
                <a:gd name="connsiteX1" fmla="*/ 58007 w 107410"/>
                <a:gd name="connsiteY1" fmla="*/ 6018 h 124007"/>
                <a:gd name="connsiteX2" fmla="*/ 89369 w 107410"/>
                <a:gd name="connsiteY2" fmla="*/ 53028 h 124007"/>
                <a:gd name="connsiteX3" fmla="*/ 23591 w 107410"/>
                <a:gd name="connsiteY3" fmla="*/ 53028 h 124007"/>
                <a:gd name="connsiteX4" fmla="*/ 23313 w 107410"/>
                <a:gd name="connsiteY4" fmla="*/ 58701 h 124007"/>
                <a:gd name="connsiteX5" fmla="*/ 100749 w 107410"/>
                <a:gd name="connsiteY5" fmla="*/ 58701 h 124007"/>
                <a:gd name="connsiteX6" fmla="*/ 107688 w 107410"/>
                <a:gd name="connsiteY6" fmla="*/ 53028 h 124007"/>
                <a:gd name="connsiteX7" fmla="*/ 58007 w 107410"/>
                <a:gd name="connsiteY7" fmla="*/ 75 h 124007"/>
                <a:gd name="connsiteX8" fmla="*/ 277 w 107410"/>
                <a:gd name="connsiteY8" fmla="*/ 61673 h 124007"/>
                <a:gd name="connsiteX9" fmla="*/ 61337 w 107410"/>
                <a:gd name="connsiteY9" fmla="*/ 124082 h 124007"/>
                <a:gd name="connsiteX10" fmla="*/ 107688 w 107410"/>
                <a:gd name="connsiteY10" fmla="*/ 88960 h 124007"/>
                <a:gd name="connsiteX11" fmla="*/ 104079 w 107410"/>
                <a:gd name="connsiteY11" fmla="*/ 85718 h 124007"/>
                <a:gd name="connsiteX12" fmla="*/ 100471 w 107410"/>
                <a:gd name="connsiteY12" fmla="*/ 89501 h 124007"/>
                <a:gd name="connsiteX13" fmla="*/ 63002 w 107410"/>
                <a:gd name="connsiteY13" fmla="*/ 117328 h 124007"/>
                <a:gd name="connsiteX14" fmla="*/ 31640 w 107410"/>
                <a:gd name="connsiteY14" fmla="*/ 99227 h 124007"/>
                <a:gd name="connsiteX15" fmla="*/ 2331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591" y="53028"/>
                  </a:moveTo>
                  <a:cubicBezTo>
                    <a:pt x="25256" y="12773"/>
                    <a:pt x="48570" y="6018"/>
                    <a:pt x="58007" y="6018"/>
                  </a:cubicBezTo>
                  <a:cubicBezTo>
                    <a:pt x="86594" y="6018"/>
                    <a:pt x="89369" y="42491"/>
                    <a:pt x="89369" y="53028"/>
                  </a:cubicBezTo>
                  <a:lnTo>
                    <a:pt x="23591" y="53028"/>
                  </a:lnTo>
                  <a:close/>
                  <a:moveTo>
                    <a:pt x="23313" y="58701"/>
                  </a:moveTo>
                  <a:lnTo>
                    <a:pt x="100749" y="58701"/>
                  </a:lnTo>
                  <a:cubicBezTo>
                    <a:pt x="106855" y="58701"/>
                    <a:pt x="107688" y="58701"/>
                    <a:pt x="107688" y="53028"/>
                  </a:cubicBezTo>
                  <a:cubicBezTo>
                    <a:pt x="107688" y="26281"/>
                    <a:pt x="92700" y="75"/>
                    <a:pt x="58007" y="75"/>
                  </a:cubicBezTo>
                  <a:cubicBezTo>
                    <a:pt x="25811" y="75"/>
                    <a:pt x="277" y="27902"/>
                    <a:pt x="277" y="61673"/>
                  </a:cubicBezTo>
                  <a:cubicBezTo>
                    <a:pt x="277" y="97876"/>
                    <a:pt x="29419" y="124082"/>
                    <a:pt x="61337" y="124082"/>
                  </a:cubicBezTo>
                  <a:cubicBezTo>
                    <a:pt x="95198" y="124082"/>
                    <a:pt x="107688" y="94094"/>
                    <a:pt x="107688" y="88960"/>
                  </a:cubicBezTo>
                  <a:cubicBezTo>
                    <a:pt x="107688" y="86259"/>
                    <a:pt x="105467" y="85718"/>
                    <a:pt x="104079" y="85718"/>
                  </a:cubicBezTo>
                  <a:cubicBezTo>
                    <a:pt x="101582" y="85718"/>
                    <a:pt x="101026" y="87339"/>
                    <a:pt x="100471" y="89501"/>
                  </a:cubicBezTo>
                  <a:cubicBezTo>
                    <a:pt x="90757" y="117328"/>
                    <a:pt x="65778" y="117328"/>
                    <a:pt x="63002" y="117328"/>
                  </a:cubicBezTo>
                  <a:cubicBezTo>
                    <a:pt x="49125" y="117328"/>
                    <a:pt x="38023" y="109223"/>
                    <a:pt x="31640" y="99227"/>
                  </a:cubicBezTo>
                  <a:cubicBezTo>
                    <a:pt x="23313" y="86259"/>
                    <a:pt x="23313" y="68428"/>
                    <a:pt x="2331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8" name="Freeform 7077">
              <a:extLst>
                <a:ext uri="{FF2B5EF4-FFF2-40B4-BE49-F238E27FC236}">
                  <a16:creationId xmlns:a16="http://schemas.microsoft.com/office/drawing/2014/main" id="{8BEB7F05-CDAB-161E-1690-39B74563D9D0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0385131" y="4378771"/>
              <a:ext cx="136830" cy="190469"/>
            </a:xfrm>
            <a:custGeom>
              <a:avLst/>
              <a:gdLst>
                <a:gd name="connsiteX0" fmla="*/ 96313 w 136830"/>
                <a:gd name="connsiteY0" fmla="*/ 172713 h 190469"/>
                <a:gd name="connsiteX1" fmla="*/ 96313 w 136830"/>
                <a:gd name="connsiteY1" fmla="*/ 190544 h 190469"/>
                <a:gd name="connsiteX2" fmla="*/ 137112 w 136830"/>
                <a:gd name="connsiteY2" fmla="*/ 187572 h 190469"/>
                <a:gd name="connsiteX3" fmla="*/ 137112 w 136830"/>
                <a:gd name="connsiteY3" fmla="*/ 179197 h 190469"/>
                <a:gd name="connsiteX4" fmla="*/ 115463 w 136830"/>
                <a:gd name="connsiteY4" fmla="*/ 164067 h 190469"/>
                <a:gd name="connsiteX5" fmla="*/ 115463 w 136830"/>
                <a:gd name="connsiteY5" fmla="*/ 75 h 190469"/>
                <a:gd name="connsiteX6" fmla="*/ 75496 w 136830"/>
                <a:gd name="connsiteY6" fmla="*/ 3047 h 190469"/>
                <a:gd name="connsiteX7" fmla="*/ 75496 w 136830"/>
                <a:gd name="connsiteY7" fmla="*/ 11422 h 190469"/>
                <a:gd name="connsiteX8" fmla="*/ 97145 w 136830"/>
                <a:gd name="connsiteY8" fmla="*/ 26551 h 190469"/>
                <a:gd name="connsiteX9" fmla="*/ 97145 w 136830"/>
                <a:gd name="connsiteY9" fmla="*/ 84908 h 190469"/>
                <a:gd name="connsiteX10" fmla="*/ 62174 w 136830"/>
                <a:gd name="connsiteY10" fmla="*/ 68157 h 190469"/>
                <a:gd name="connsiteX11" fmla="*/ 281 w 136830"/>
                <a:gd name="connsiteY11" fmla="*/ 129486 h 190469"/>
                <a:gd name="connsiteX12" fmla="*/ 59121 w 136830"/>
                <a:gd name="connsiteY12" fmla="*/ 190544 h 190469"/>
                <a:gd name="connsiteX13" fmla="*/ 96313 w 136830"/>
                <a:gd name="connsiteY13" fmla="*/ 172713 h 190469"/>
                <a:gd name="connsiteX14" fmla="*/ 96313 w 136830"/>
                <a:gd name="connsiteY14" fmla="*/ 100307 h 190469"/>
                <a:gd name="connsiteX15" fmla="*/ 96313 w 136830"/>
                <a:gd name="connsiteY15" fmla="*/ 155692 h 190469"/>
                <a:gd name="connsiteX16" fmla="*/ 93259 w 136830"/>
                <a:gd name="connsiteY16" fmla="*/ 165688 h 190469"/>
                <a:gd name="connsiteX17" fmla="*/ 60509 w 136830"/>
                <a:gd name="connsiteY17" fmla="*/ 184600 h 190469"/>
                <a:gd name="connsiteX18" fmla="*/ 31367 w 136830"/>
                <a:gd name="connsiteY18" fmla="*/ 167309 h 190469"/>
                <a:gd name="connsiteX19" fmla="*/ 23318 w 136830"/>
                <a:gd name="connsiteY19" fmla="*/ 129756 h 190469"/>
                <a:gd name="connsiteX20" fmla="*/ 31922 w 136830"/>
                <a:gd name="connsiteY20" fmla="*/ 91392 h 190469"/>
                <a:gd name="connsiteX21" fmla="*/ 63284 w 136830"/>
                <a:gd name="connsiteY21" fmla="*/ 74101 h 190469"/>
                <a:gd name="connsiteX22" fmla="*/ 93259 w 136830"/>
                <a:gd name="connsiteY22" fmla="*/ 90311 h 190469"/>
                <a:gd name="connsiteX23" fmla="*/ 96313 w 136830"/>
                <a:gd name="connsiteY23" fmla="*/ 100307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313" y="172713"/>
                  </a:moveTo>
                  <a:lnTo>
                    <a:pt x="96313" y="190544"/>
                  </a:lnTo>
                  <a:lnTo>
                    <a:pt x="137112" y="187572"/>
                  </a:lnTo>
                  <a:lnTo>
                    <a:pt x="137112" y="179197"/>
                  </a:lnTo>
                  <a:cubicBezTo>
                    <a:pt x="117684" y="179197"/>
                    <a:pt x="115463" y="177306"/>
                    <a:pt x="115463" y="164067"/>
                  </a:cubicBezTo>
                  <a:lnTo>
                    <a:pt x="115463" y="75"/>
                  </a:lnTo>
                  <a:lnTo>
                    <a:pt x="75496" y="3047"/>
                  </a:lnTo>
                  <a:lnTo>
                    <a:pt x="75496" y="11422"/>
                  </a:lnTo>
                  <a:cubicBezTo>
                    <a:pt x="94925" y="11422"/>
                    <a:pt x="97145" y="13313"/>
                    <a:pt x="97145" y="26551"/>
                  </a:cubicBezTo>
                  <a:lnTo>
                    <a:pt x="97145" y="84908"/>
                  </a:lnTo>
                  <a:cubicBezTo>
                    <a:pt x="89096" y="75182"/>
                    <a:pt x="77162" y="68157"/>
                    <a:pt x="62174" y="68157"/>
                  </a:cubicBezTo>
                  <a:cubicBezTo>
                    <a:pt x="29424" y="68157"/>
                    <a:pt x="281" y="94634"/>
                    <a:pt x="281" y="129486"/>
                  </a:cubicBezTo>
                  <a:cubicBezTo>
                    <a:pt x="281" y="163797"/>
                    <a:pt x="27481" y="190544"/>
                    <a:pt x="59121" y="190544"/>
                  </a:cubicBezTo>
                  <a:cubicBezTo>
                    <a:pt x="76884" y="190544"/>
                    <a:pt x="89374" y="181358"/>
                    <a:pt x="96313" y="172713"/>
                  </a:cubicBezTo>
                  <a:close/>
                  <a:moveTo>
                    <a:pt x="96313" y="100307"/>
                  </a:moveTo>
                  <a:lnTo>
                    <a:pt x="96313" y="155692"/>
                  </a:lnTo>
                  <a:cubicBezTo>
                    <a:pt x="96313" y="160555"/>
                    <a:pt x="96313" y="161096"/>
                    <a:pt x="93259" y="165688"/>
                  </a:cubicBezTo>
                  <a:cubicBezTo>
                    <a:pt x="84933" y="178657"/>
                    <a:pt x="72443" y="184600"/>
                    <a:pt x="60509" y="184600"/>
                  </a:cubicBezTo>
                  <a:cubicBezTo>
                    <a:pt x="48019" y="184600"/>
                    <a:pt x="38028" y="177576"/>
                    <a:pt x="31367" y="167309"/>
                  </a:cubicBezTo>
                  <a:cubicBezTo>
                    <a:pt x="24150" y="156233"/>
                    <a:pt x="23318" y="140833"/>
                    <a:pt x="23318" y="129756"/>
                  </a:cubicBezTo>
                  <a:cubicBezTo>
                    <a:pt x="23318" y="119760"/>
                    <a:pt x="23873" y="103550"/>
                    <a:pt x="31922" y="91392"/>
                  </a:cubicBezTo>
                  <a:cubicBezTo>
                    <a:pt x="37750" y="83017"/>
                    <a:pt x="48297" y="74101"/>
                    <a:pt x="63284" y="74101"/>
                  </a:cubicBezTo>
                  <a:cubicBezTo>
                    <a:pt x="72999" y="74101"/>
                    <a:pt x="84656" y="78154"/>
                    <a:pt x="93259" y="90311"/>
                  </a:cubicBezTo>
                  <a:cubicBezTo>
                    <a:pt x="96313" y="94904"/>
                    <a:pt x="96313" y="95444"/>
                    <a:pt x="96313" y="10030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9" name="Freeform 7078">
              <a:extLst>
                <a:ext uri="{FF2B5EF4-FFF2-40B4-BE49-F238E27FC236}">
                  <a16:creationId xmlns:a16="http://schemas.microsoft.com/office/drawing/2014/main" id="{78E65C48-C39B-7BF0-6A55-04212BC9BFA7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0659690" y="4378771"/>
              <a:ext cx="136830" cy="190469"/>
            </a:xfrm>
            <a:custGeom>
              <a:avLst/>
              <a:gdLst>
                <a:gd name="connsiteX0" fmla="*/ 96322 w 136830"/>
                <a:gd name="connsiteY0" fmla="*/ 172713 h 190469"/>
                <a:gd name="connsiteX1" fmla="*/ 96322 w 136830"/>
                <a:gd name="connsiteY1" fmla="*/ 190544 h 190469"/>
                <a:gd name="connsiteX2" fmla="*/ 137122 w 136830"/>
                <a:gd name="connsiteY2" fmla="*/ 187572 h 190469"/>
                <a:gd name="connsiteX3" fmla="*/ 137122 w 136830"/>
                <a:gd name="connsiteY3" fmla="*/ 179197 h 190469"/>
                <a:gd name="connsiteX4" fmla="*/ 115473 w 136830"/>
                <a:gd name="connsiteY4" fmla="*/ 164067 h 190469"/>
                <a:gd name="connsiteX5" fmla="*/ 115473 w 136830"/>
                <a:gd name="connsiteY5" fmla="*/ 75 h 190469"/>
                <a:gd name="connsiteX6" fmla="*/ 75506 w 136830"/>
                <a:gd name="connsiteY6" fmla="*/ 3047 h 190469"/>
                <a:gd name="connsiteX7" fmla="*/ 75506 w 136830"/>
                <a:gd name="connsiteY7" fmla="*/ 11422 h 190469"/>
                <a:gd name="connsiteX8" fmla="*/ 97155 w 136830"/>
                <a:gd name="connsiteY8" fmla="*/ 26551 h 190469"/>
                <a:gd name="connsiteX9" fmla="*/ 97155 w 136830"/>
                <a:gd name="connsiteY9" fmla="*/ 84908 h 190469"/>
                <a:gd name="connsiteX10" fmla="*/ 62184 w 136830"/>
                <a:gd name="connsiteY10" fmla="*/ 68157 h 190469"/>
                <a:gd name="connsiteX11" fmla="*/ 291 w 136830"/>
                <a:gd name="connsiteY11" fmla="*/ 129486 h 190469"/>
                <a:gd name="connsiteX12" fmla="*/ 59131 w 136830"/>
                <a:gd name="connsiteY12" fmla="*/ 190544 h 190469"/>
                <a:gd name="connsiteX13" fmla="*/ 96322 w 136830"/>
                <a:gd name="connsiteY13" fmla="*/ 172713 h 190469"/>
                <a:gd name="connsiteX14" fmla="*/ 96322 w 136830"/>
                <a:gd name="connsiteY14" fmla="*/ 100307 h 190469"/>
                <a:gd name="connsiteX15" fmla="*/ 96322 w 136830"/>
                <a:gd name="connsiteY15" fmla="*/ 155692 h 190469"/>
                <a:gd name="connsiteX16" fmla="*/ 93269 w 136830"/>
                <a:gd name="connsiteY16" fmla="*/ 165688 h 190469"/>
                <a:gd name="connsiteX17" fmla="*/ 60519 w 136830"/>
                <a:gd name="connsiteY17" fmla="*/ 184600 h 190469"/>
                <a:gd name="connsiteX18" fmla="*/ 31376 w 136830"/>
                <a:gd name="connsiteY18" fmla="*/ 167309 h 190469"/>
                <a:gd name="connsiteX19" fmla="*/ 23328 w 136830"/>
                <a:gd name="connsiteY19" fmla="*/ 129756 h 190469"/>
                <a:gd name="connsiteX20" fmla="*/ 31931 w 136830"/>
                <a:gd name="connsiteY20" fmla="*/ 91392 h 190469"/>
                <a:gd name="connsiteX21" fmla="*/ 63294 w 136830"/>
                <a:gd name="connsiteY21" fmla="*/ 74101 h 190469"/>
                <a:gd name="connsiteX22" fmla="*/ 93269 w 136830"/>
                <a:gd name="connsiteY22" fmla="*/ 90311 h 190469"/>
                <a:gd name="connsiteX23" fmla="*/ 96322 w 136830"/>
                <a:gd name="connsiteY23" fmla="*/ 100307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322" y="172713"/>
                  </a:moveTo>
                  <a:lnTo>
                    <a:pt x="96322" y="190544"/>
                  </a:lnTo>
                  <a:lnTo>
                    <a:pt x="137122" y="187572"/>
                  </a:lnTo>
                  <a:lnTo>
                    <a:pt x="137122" y="179197"/>
                  </a:lnTo>
                  <a:cubicBezTo>
                    <a:pt x="117694" y="179197"/>
                    <a:pt x="115473" y="177306"/>
                    <a:pt x="115473" y="164067"/>
                  </a:cubicBezTo>
                  <a:lnTo>
                    <a:pt x="115473" y="75"/>
                  </a:lnTo>
                  <a:lnTo>
                    <a:pt x="75506" y="3047"/>
                  </a:lnTo>
                  <a:lnTo>
                    <a:pt x="75506" y="11422"/>
                  </a:lnTo>
                  <a:cubicBezTo>
                    <a:pt x="94935" y="11422"/>
                    <a:pt x="97155" y="13313"/>
                    <a:pt x="97155" y="26551"/>
                  </a:cubicBezTo>
                  <a:lnTo>
                    <a:pt x="97155" y="84908"/>
                  </a:lnTo>
                  <a:cubicBezTo>
                    <a:pt x="89106" y="75182"/>
                    <a:pt x="77172" y="68157"/>
                    <a:pt x="62184" y="68157"/>
                  </a:cubicBezTo>
                  <a:cubicBezTo>
                    <a:pt x="29434" y="68157"/>
                    <a:pt x="291" y="94634"/>
                    <a:pt x="291" y="129486"/>
                  </a:cubicBezTo>
                  <a:cubicBezTo>
                    <a:pt x="291" y="163797"/>
                    <a:pt x="27491" y="190544"/>
                    <a:pt x="59131" y="190544"/>
                  </a:cubicBezTo>
                  <a:cubicBezTo>
                    <a:pt x="76894" y="190544"/>
                    <a:pt x="89384" y="181358"/>
                    <a:pt x="96322" y="172713"/>
                  </a:cubicBezTo>
                  <a:close/>
                  <a:moveTo>
                    <a:pt x="96322" y="100307"/>
                  </a:moveTo>
                  <a:lnTo>
                    <a:pt x="96322" y="155692"/>
                  </a:lnTo>
                  <a:cubicBezTo>
                    <a:pt x="96322" y="160555"/>
                    <a:pt x="96322" y="161096"/>
                    <a:pt x="93269" y="165688"/>
                  </a:cubicBezTo>
                  <a:cubicBezTo>
                    <a:pt x="84943" y="178657"/>
                    <a:pt x="72453" y="184600"/>
                    <a:pt x="60519" y="184600"/>
                  </a:cubicBezTo>
                  <a:cubicBezTo>
                    <a:pt x="48029" y="184600"/>
                    <a:pt x="38038" y="177576"/>
                    <a:pt x="31376" y="167309"/>
                  </a:cubicBezTo>
                  <a:cubicBezTo>
                    <a:pt x="24160" y="156233"/>
                    <a:pt x="23328" y="140833"/>
                    <a:pt x="23328" y="129756"/>
                  </a:cubicBezTo>
                  <a:cubicBezTo>
                    <a:pt x="23328" y="119760"/>
                    <a:pt x="23883" y="103550"/>
                    <a:pt x="31931" y="91392"/>
                  </a:cubicBezTo>
                  <a:cubicBezTo>
                    <a:pt x="37760" y="83017"/>
                    <a:pt x="48307" y="74101"/>
                    <a:pt x="63294" y="74101"/>
                  </a:cubicBezTo>
                  <a:cubicBezTo>
                    <a:pt x="73008" y="74101"/>
                    <a:pt x="84665" y="78154"/>
                    <a:pt x="93269" y="90311"/>
                  </a:cubicBezTo>
                  <a:cubicBezTo>
                    <a:pt x="96322" y="94904"/>
                    <a:pt x="96322" y="95444"/>
                    <a:pt x="96322" y="100307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0" name="Freeform 7079">
              <a:extLst>
                <a:ext uri="{FF2B5EF4-FFF2-40B4-BE49-F238E27FC236}">
                  <a16:creationId xmlns:a16="http://schemas.microsoft.com/office/drawing/2014/main" id="{51143587-54F2-0B15-80AB-C7C814166460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0813605" y="4385525"/>
              <a:ext cx="59395" cy="180743"/>
            </a:xfrm>
            <a:custGeom>
              <a:avLst/>
              <a:gdLst>
                <a:gd name="connsiteX0" fmla="*/ 40263 w 59395"/>
                <a:gd name="connsiteY0" fmla="*/ 61403 h 180743"/>
                <a:gd name="connsiteX1" fmla="*/ 1407 w 59395"/>
                <a:gd name="connsiteY1" fmla="*/ 64375 h 180743"/>
                <a:gd name="connsiteX2" fmla="*/ 1407 w 59395"/>
                <a:gd name="connsiteY2" fmla="*/ 72750 h 180743"/>
                <a:gd name="connsiteX3" fmla="*/ 21945 w 59395"/>
                <a:gd name="connsiteY3" fmla="*/ 87610 h 180743"/>
                <a:gd name="connsiteX4" fmla="*/ 21945 w 59395"/>
                <a:gd name="connsiteY4" fmla="*/ 160285 h 180743"/>
                <a:gd name="connsiteX5" fmla="*/ 297 w 59395"/>
                <a:gd name="connsiteY5" fmla="*/ 172443 h 180743"/>
                <a:gd name="connsiteX6" fmla="*/ 297 w 59395"/>
                <a:gd name="connsiteY6" fmla="*/ 180818 h 180743"/>
                <a:gd name="connsiteX7" fmla="*/ 30827 w 59395"/>
                <a:gd name="connsiteY7" fmla="*/ 180007 h 180743"/>
                <a:gd name="connsiteX8" fmla="*/ 59692 w 59395"/>
                <a:gd name="connsiteY8" fmla="*/ 180818 h 180743"/>
                <a:gd name="connsiteX9" fmla="*/ 59692 w 59395"/>
                <a:gd name="connsiteY9" fmla="*/ 172443 h 180743"/>
                <a:gd name="connsiteX10" fmla="*/ 40263 w 59395"/>
                <a:gd name="connsiteY10" fmla="*/ 160555 h 180743"/>
                <a:gd name="connsiteX11" fmla="*/ 40263 w 59395"/>
                <a:gd name="connsiteY11" fmla="*/ 61403 h 180743"/>
                <a:gd name="connsiteX12" fmla="*/ 41374 w 59395"/>
                <a:gd name="connsiteY12" fmla="*/ 14394 h 180743"/>
                <a:gd name="connsiteX13" fmla="*/ 26664 w 59395"/>
                <a:gd name="connsiteY13" fmla="*/ 75 h 180743"/>
                <a:gd name="connsiteX14" fmla="*/ 11954 w 59395"/>
                <a:gd name="connsiteY14" fmla="*/ 14394 h 180743"/>
                <a:gd name="connsiteX15" fmla="*/ 26664 w 59395"/>
                <a:gd name="connsiteY15" fmla="*/ 28713 h 180743"/>
                <a:gd name="connsiteX16" fmla="*/ 41374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63" y="61403"/>
                  </a:moveTo>
                  <a:lnTo>
                    <a:pt x="1407" y="64375"/>
                  </a:lnTo>
                  <a:lnTo>
                    <a:pt x="1407" y="72750"/>
                  </a:lnTo>
                  <a:cubicBezTo>
                    <a:pt x="19447" y="72750"/>
                    <a:pt x="21945" y="74371"/>
                    <a:pt x="21945" y="87610"/>
                  </a:cubicBezTo>
                  <a:lnTo>
                    <a:pt x="21945" y="160285"/>
                  </a:lnTo>
                  <a:cubicBezTo>
                    <a:pt x="21945" y="172443"/>
                    <a:pt x="18892" y="172443"/>
                    <a:pt x="297" y="172443"/>
                  </a:cubicBezTo>
                  <a:lnTo>
                    <a:pt x="297" y="180818"/>
                  </a:lnTo>
                  <a:cubicBezTo>
                    <a:pt x="9178" y="180548"/>
                    <a:pt x="24166" y="180007"/>
                    <a:pt x="30827" y="180007"/>
                  </a:cubicBezTo>
                  <a:cubicBezTo>
                    <a:pt x="40541" y="180007"/>
                    <a:pt x="50255" y="180548"/>
                    <a:pt x="59692" y="180818"/>
                  </a:cubicBezTo>
                  <a:lnTo>
                    <a:pt x="59692" y="172443"/>
                  </a:lnTo>
                  <a:cubicBezTo>
                    <a:pt x="41374" y="172443"/>
                    <a:pt x="40263" y="171092"/>
                    <a:pt x="40263" y="160555"/>
                  </a:cubicBezTo>
                  <a:lnTo>
                    <a:pt x="40263" y="61403"/>
                  </a:lnTo>
                  <a:close/>
                  <a:moveTo>
                    <a:pt x="41374" y="14394"/>
                  </a:moveTo>
                  <a:cubicBezTo>
                    <a:pt x="41374" y="5748"/>
                    <a:pt x="34435" y="75"/>
                    <a:pt x="26664" y="75"/>
                  </a:cubicBezTo>
                  <a:cubicBezTo>
                    <a:pt x="18060" y="75"/>
                    <a:pt x="11954" y="7369"/>
                    <a:pt x="11954" y="14394"/>
                  </a:cubicBezTo>
                  <a:cubicBezTo>
                    <a:pt x="11954" y="21688"/>
                    <a:pt x="18060" y="28713"/>
                    <a:pt x="26664" y="28713"/>
                  </a:cubicBezTo>
                  <a:cubicBezTo>
                    <a:pt x="34435" y="28713"/>
                    <a:pt x="41374" y="23039"/>
                    <a:pt x="41374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1" name="Freeform 7080">
              <a:extLst>
                <a:ext uri="{FF2B5EF4-FFF2-40B4-BE49-F238E27FC236}">
                  <a16:creationId xmlns:a16="http://schemas.microsoft.com/office/drawing/2014/main" id="{0B2FE7B6-B1CC-D5D2-428F-F4D06BF82414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10890702" y="4445233"/>
              <a:ext cx="90757" cy="124007"/>
            </a:xfrm>
            <a:custGeom>
              <a:avLst/>
              <a:gdLst>
                <a:gd name="connsiteX0" fmla="*/ 48870 w 90757"/>
                <a:gd name="connsiteY0" fmla="*/ 68698 h 124007"/>
                <a:gd name="connsiteX1" fmla="*/ 77735 w 90757"/>
                <a:gd name="connsiteY1" fmla="*/ 93553 h 124007"/>
                <a:gd name="connsiteX2" fmla="*/ 46372 w 90757"/>
                <a:gd name="connsiteY2" fmla="*/ 118139 h 124007"/>
                <a:gd name="connsiteX3" fmla="*/ 7793 w 90757"/>
                <a:gd name="connsiteY3" fmla="*/ 79775 h 124007"/>
                <a:gd name="connsiteX4" fmla="*/ 3908 w 90757"/>
                <a:gd name="connsiteY4" fmla="*/ 75182 h 124007"/>
                <a:gd name="connsiteX5" fmla="*/ 299 w 90757"/>
                <a:gd name="connsiteY5" fmla="*/ 81936 h 124007"/>
                <a:gd name="connsiteX6" fmla="*/ 299 w 90757"/>
                <a:gd name="connsiteY6" fmla="*/ 117598 h 124007"/>
                <a:gd name="connsiteX7" fmla="*/ 3352 w 90757"/>
                <a:gd name="connsiteY7" fmla="*/ 124082 h 124007"/>
                <a:gd name="connsiteX8" fmla="*/ 10291 w 90757"/>
                <a:gd name="connsiteY8" fmla="*/ 118679 h 124007"/>
                <a:gd name="connsiteX9" fmla="*/ 15842 w 90757"/>
                <a:gd name="connsiteY9" fmla="*/ 112465 h 124007"/>
                <a:gd name="connsiteX10" fmla="*/ 46372 w 90757"/>
                <a:gd name="connsiteY10" fmla="*/ 124082 h 124007"/>
                <a:gd name="connsiteX11" fmla="*/ 91057 w 90757"/>
                <a:gd name="connsiteY11" fmla="*/ 86529 h 124007"/>
                <a:gd name="connsiteX12" fmla="*/ 79400 w 90757"/>
                <a:gd name="connsiteY12" fmla="*/ 60863 h 124007"/>
                <a:gd name="connsiteX13" fmla="*/ 47760 w 90757"/>
                <a:gd name="connsiteY13" fmla="*/ 47895 h 124007"/>
                <a:gd name="connsiteX14" fmla="*/ 13622 w 90757"/>
                <a:gd name="connsiteY14" fmla="*/ 25741 h 124007"/>
                <a:gd name="connsiteX15" fmla="*/ 44707 w 90757"/>
                <a:gd name="connsiteY15" fmla="*/ 5208 h 124007"/>
                <a:gd name="connsiteX16" fmla="*/ 77180 w 90757"/>
                <a:gd name="connsiteY16" fmla="*/ 37898 h 124007"/>
                <a:gd name="connsiteX17" fmla="*/ 80511 w 90757"/>
                <a:gd name="connsiteY17" fmla="*/ 40330 h 124007"/>
                <a:gd name="connsiteX18" fmla="*/ 84119 w 90757"/>
                <a:gd name="connsiteY18" fmla="*/ 33846 h 124007"/>
                <a:gd name="connsiteX19" fmla="*/ 84119 w 90757"/>
                <a:gd name="connsiteY19" fmla="*/ 6559 h 124007"/>
                <a:gd name="connsiteX20" fmla="*/ 81066 w 90757"/>
                <a:gd name="connsiteY20" fmla="*/ 75 h 124007"/>
                <a:gd name="connsiteX21" fmla="*/ 75515 w 90757"/>
                <a:gd name="connsiteY21" fmla="*/ 3317 h 124007"/>
                <a:gd name="connsiteX22" fmla="*/ 70796 w 90757"/>
                <a:gd name="connsiteY22" fmla="*/ 7639 h 124007"/>
                <a:gd name="connsiteX23" fmla="*/ 44707 w 90757"/>
                <a:gd name="connsiteY23" fmla="*/ 75 h 124007"/>
                <a:gd name="connsiteX24" fmla="*/ 299 w 90757"/>
                <a:gd name="connsiteY24" fmla="*/ 33306 h 124007"/>
                <a:gd name="connsiteX25" fmla="*/ 12234 w 90757"/>
                <a:gd name="connsiteY25" fmla="*/ 56270 h 124007"/>
                <a:gd name="connsiteX26" fmla="*/ 48870 w 90757"/>
                <a:gd name="connsiteY26" fmla="*/ 6869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870" y="68698"/>
                  </a:moveTo>
                  <a:cubicBezTo>
                    <a:pt x="54976" y="69778"/>
                    <a:pt x="77735" y="74101"/>
                    <a:pt x="77735" y="93553"/>
                  </a:cubicBezTo>
                  <a:cubicBezTo>
                    <a:pt x="77735" y="107332"/>
                    <a:pt x="68021" y="118139"/>
                    <a:pt x="46372" y="118139"/>
                  </a:cubicBezTo>
                  <a:cubicBezTo>
                    <a:pt x="23058" y="118139"/>
                    <a:pt x="13067" y="102739"/>
                    <a:pt x="7793" y="79775"/>
                  </a:cubicBezTo>
                  <a:cubicBezTo>
                    <a:pt x="6961" y="76262"/>
                    <a:pt x="6683" y="75182"/>
                    <a:pt x="3908" y="75182"/>
                  </a:cubicBezTo>
                  <a:cubicBezTo>
                    <a:pt x="299" y="75182"/>
                    <a:pt x="299" y="77073"/>
                    <a:pt x="299" y="81936"/>
                  </a:cubicBezTo>
                  <a:lnTo>
                    <a:pt x="299" y="117598"/>
                  </a:lnTo>
                  <a:cubicBezTo>
                    <a:pt x="299" y="122191"/>
                    <a:pt x="299" y="124082"/>
                    <a:pt x="3352" y="124082"/>
                  </a:cubicBezTo>
                  <a:cubicBezTo>
                    <a:pt x="4740" y="124082"/>
                    <a:pt x="5018" y="123812"/>
                    <a:pt x="10291" y="118679"/>
                  </a:cubicBezTo>
                  <a:cubicBezTo>
                    <a:pt x="10846" y="118139"/>
                    <a:pt x="10846" y="117598"/>
                    <a:pt x="15842" y="112465"/>
                  </a:cubicBezTo>
                  <a:cubicBezTo>
                    <a:pt x="28054" y="123812"/>
                    <a:pt x="40544" y="124082"/>
                    <a:pt x="46372" y="124082"/>
                  </a:cubicBezTo>
                  <a:cubicBezTo>
                    <a:pt x="78290" y="124082"/>
                    <a:pt x="91057" y="105981"/>
                    <a:pt x="91057" y="86529"/>
                  </a:cubicBezTo>
                  <a:cubicBezTo>
                    <a:pt x="91057" y="72210"/>
                    <a:pt x="82731" y="64105"/>
                    <a:pt x="79400" y="60863"/>
                  </a:cubicBezTo>
                  <a:cubicBezTo>
                    <a:pt x="70241" y="52217"/>
                    <a:pt x="59417" y="50056"/>
                    <a:pt x="47760" y="47895"/>
                  </a:cubicBezTo>
                  <a:cubicBezTo>
                    <a:pt x="32217" y="44923"/>
                    <a:pt x="13622" y="41411"/>
                    <a:pt x="13622" y="25741"/>
                  </a:cubicBezTo>
                  <a:cubicBezTo>
                    <a:pt x="13622" y="16285"/>
                    <a:pt x="20838" y="5208"/>
                    <a:pt x="44707" y="5208"/>
                  </a:cubicBezTo>
                  <a:cubicBezTo>
                    <a:pt x="75237" y="5208"/>
                    <a:pt x="76625" y="29523"/>
                    <a:pt x="77180" y="37898"/>
                  </a:cubicBezTo>
                  <a:cubicBezTo>
                    <a:pt x="77457" y="40330"/>
                    <a:pt x="79955" y="40330"/>
                    <a:pt x="80511" y="40330"/>
                  </a:cubicBezTo>
                  <a:cubicBezTo>
                    <a:pt x="84119" y="40330"/>
                    <a:pt x="84119" y="38979"/>
                    <a:pt x="84119" y="33846"/>
                  </a:cubicBezTo>
                  <a:lnTo>
                    <a:pt x="84119" y="6559"/>
                  </a:lnTo>
                  <a:cubicBezTo>
                    <a:pt x="84119" y="1966"/>
                    <a:pt x="84119" y="75"/>
                    <a:pt x="81066" y="75"/>
                  </a:cubicBezTo>
                  <a:cubicBezTo>
                    <a:pt x="79678" y="75"/>
                    <a:pt x="79123" y="75"/>
                    <a:pt x="75515" y="3317"/>
                  </a:cubicBezTo>
                  <a:cubicBezTo>
                    <a:pt x="74682" y="4397"/>
                    <a:pt x="71907" y="6829"/>
                    <a:pt x="70796" y="7639"/>
                  </a:cubicBezTo>
                  <a:cubicBezTo>
                    <a:pt x="60250" y="75"/>
                    <a:pt x="48870" y="75"/>
                    <a:pt x="44707" y="75"/>
                  </a:cubicBezTo>
                  <a:cubicBezTo>
                    <a:pt x="10846" y="75"/>
                    <a:pt x="299" y="18176"/>
                    <a:pt x="299" y="33306"/>
                  </a:cubicBezTo>
                  <a:cubicBezTo>
                    <a:pt x="299" y="42761"/>
                    <a:pt x="4740" y="50326"/>
                    <a:pt x="12234" y="56270"/>
                  </a:cubicBezTo>
                  <a:cubicBezTo>
                    <a:pt x="21115" y="63294"/>
                    <a:pt x="28887" y="64915"/>
                    <a:pt x="48870" y="6869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2" name="Freeform 7081">
              <a:extLst>
                <a:ext uri="{FF2B5EF4-FFF2-40B4-BE49-F238E27FC236}">
                  <a16:creationId xmlns:a16="http://schemas.microsoft.com/office/drawing/2014/main" id="{DA725DED-C3A0-4D5E-67E2-5C8B33630ADD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10996293" y="4400115"/>
              <a:ext cx="86872" cy="169125"/>
            </a:xfrm>
            <a:custGeom>
              <a:avLst/>
              <a:gdLst>
                <a:gd name="connsiteX0" fmla="*/ 43046 w 86872"/>
                <a:gd name="connsiteY0" fmla="*/ 58161 h 169125"/>
                <a:gd name="connsiteX1" fmla="*/ 82735 w 86872"/>
                <a:gd name="connsiteY1" fmla="*/ 58161 h 169125"/>
                <a:gd name="connsiteX2" fmla="*/ 82735 w 86872"/>
                <a:gd name="connsiteY2" fmla="*/ 49786 h 169125"/>
                <a:gd name="connsiteX3" fmla="*/ 43046 w 86872"/>
                <a:gd name="connsiteY3" fmla="*/ 49786 h 169125"/>
                <a:gd name="connsiteX4" fmla="*/ 43046 w 86872"/>
                <a:gd name="connsiteY4" fmla="*/ 75 h 169125"/>
                <a:gd name="connsiteX5" fmla="*/ 36107 w 86872"/>
                <a:gd name="connsiteY5" fmla="*/ 75 h 169125"/>
                <a:gd name="connsiteX6" fmla="*/ 303 w 86872"/>
                <a:gd name="connsiteY6" fmla="*/ 52217 h 169125"/>
                <a:gd name="connsiteX7" fmla="*/ 303 w 86872"/>
                <a:gd name="connsiteY7" fmla="*/ 58161 h 169125"/>
                <a:gd name="connsiteX8" fmla="*/ 23895 w 86872"/>
                <a:gd name="connsiteY8" fmla="*/ 58161 h 169125"/>
                <a:gd name="connsiteX9" fmla="*/ 23895 w 86872"/>
                <a:gd name="connsiteY9" fmla="*/ 132728 h 169125"/>
                <a:gd name="connsiteX10" fmla="*/ 59698 w 86872"/>
                <a:gd name="connsiteY10" fmla="*/ 169201 h 169125"/>
                <a:gd name="connsiteX11" fmla="*/ 87176 w 86872"/>
                <a:gd name="connsiteY11" fmla="*/ 132728 h 169125"/>
                <a:gd name="connsiteX12" fmla="*/ 87176 w 86872"/>
                <a:gd name="connsiteY12" fmla="*/ 117328 h 169125"/>
                <a:gd name="connsiteX13" fmla="*/ 80237 w 86872"/>
                <a:gd name="connsiteY13" fmla="*/ 117328 h 169125"/>
                <a:gd name="connsiteX14" fmla="*/ 80237 w 86872"/>
                <a:gd name="connsiteY14" fmla="*/ 132187 h 169125"/>
                <a:gd name="connsiteX15" fmla="*/ 61641 w 86872"/>
                <a:gd name="connsiteY15" fmla="*/ 162446 h 169125"/>
                <a:gd name="connsiteX16" fmla="*/ 43046 w 86872"/>
                <a:gd name="connsiteY16" fmla="*/ 133268 h 169125"/>
                <a:gd name="connsiteX17" fmla="*/ 43046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46" y="58161"/>
                  </a:moveTo>
                  <a:lnTo>
                    <a:pt x="82735" y="58161"/>
                  </a:lnTo>
                  <a:lnTo>
                    <a:pt x="82735" y="49786"/>
                  </a:lnTo>
                  <a:lnTo>
                    <a:pt x="43046" y="49786"/>
                  </a:lnTo>
                  <a:lnTo>
                    <a:pt x="43046" y="75"/>
                  </a:lnTo>
                  <a:lnTo>
                    <a:pt x="36107" y="75"/>
                  </a:lnTo>
                  <a:cubicBezTo>
                    <a:pt x="35829" y="22229"/>
                    <a:pt x="27503" y="51137"/>
                    <a:pt x="303" y="52217"/>
                  </a:cubicBezTo>
                  <a:lnTo>
                    <a:pt x="303" y="58161"/>
                  </a:lnTo>
                  <a:lnTo>
                    <a:pt x="23895" y="58161"/>
                  </a:lnTo>
                  <a:lnTo>
                    <a:pt x="23895" y="132728"/>
                  </a:lnTo>
                  <a:cubicBezTo>
                    <a:pt x="23895" y="165959"/>
                    <a:pt x="49707" y="169201"/>
                    <a:pt x="59698" y="169201"/>
                  </a:cubicBezTo>
                  <a:cubicBezTo>
                    <a:pt x="79404" y="169201"/>
                    <a:pt x="87176" y="150019"/>
                    <a:pt x="87176" y="132728"/>
                  </a:cubicBezTo>
                  <a:lnTo>
                    <a:pt x="87176" y="117328"/>
                  </a:lnTo>
                  <a:lnTo>
                    <a:pt x="80237" y="117328"/>
                  </a:lnTo>
                  <a:lnTo>
                    <a:pt x="80237" y="132187"/>
                  </a:lnTo>
                  <a:cubicBezTo>
                    <a:pt x="80237" y="152180"/>
                    <a:pt x="71910" y="162446"/>
                    <a:pt x="61641" y="162446"/>
                  </a:cubicBezTo>
                  <a:cubicBezTo>
                    <a:pt x="43046" y="162446"/>
                    <a:pt x="43046" y="137861"/>
                    <a:pt x="43046" y="133268"/>
                  </a:cubicBezTo>
                  <a:lnTo>
                    <a:pt x="43046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3" name="Freeform 7082">
              <a:extLst>
                <a:ext uri="{FF2B5EF4-FFF2-40B4-BE49-F238E27FC236}">
                  <a16:creationId xmlns:a16="http://schemas.microsoft.com/office/drawing/2014/main" id="{84ADFA37-0E44-CF65-7C6A-02310BB77FD8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11106727" y="4446854"/>
              <a:ext cx="93255" cy="119414"/>
            </a:xfrm>
            <a:custGeom>
              <a:avLst/>
              <a:gdLst>
                <a:gd name="connsiteX0" fmla="*/ 38886 w 93255"/>
                <a:gd name="connsiteY0" fmla="*/ 29793 h 119414"/>
                <a:gd name="connsiteX1" fmla="*/ 38886 w 93255"/>
                <a:gd name="connsiteY1" fmla="*/ 75 h 119414"/>
                <a:gd name="connsiteX2" fmla="*/ 307 w 93255"/>
                <a:gd name="connsiteY2" fmla="*/ 3047 h 119414"/>
                <a:gd name="connsiteX3" fmla="*/ 307 w 93255"/>
                <a:gd name="connsiteY3" fmla="*/ 11422 h 119414"/>
                <a:gd name="connsiteX4" fmla="*/ 21956 w 93255"/>
                <a:gd name="connsiteY4" fmla="*/ 26551 h 119414"/>
                <a:gd name="connsiteX5" fmla="*/ 21956 w 93255"/>
                <a:gd name="connsiteY5" fmla="*/ 98957 h 119414"/>
                <a:gd name="connsiteX6" fmla="*/ 307 w 93255"/>
                <a:gd name="connsiteY6" fmla="*/ 111114 h 119414"/>
                <a:gd name="connsiteX7" fmla="*/ 307 w 93255"/>
                <a:gd name="connsiteY7" fmla="*/ 119490 h 119414"/>
                <a:gd name="connsiteX8" fmla="*/ 31948 w 93255"/>
                <a:gd name="connsiteY8" fmla="*/ 118679 h 119414"/>
                <a:gd name="connsiteX9" fmla="*/ 67196 w 93255"/>
                <a:gd name="connsiteY9" fmla="*/ 119490 h 119414"/>
                <a:gd name="connsiteX10" fmla="*/ 67196 w 93255"/>
                <a:gd name="connsiteY10" fmla="*/ 111114 h 119414"/>
                <a:gd name="connsiteX11" fmla="*/ 61368 w 93255"/>
                <a:gd name="connsiteY11" fmla="*/ 111114 h 119414"/>
                <a:gd name="connsiteX12" fmla="*/ 40274 w 93255"/>
                <a:gd name="connsiteY12" fmla="*/ 98416 h 119414"/>
                <a:gd name="connsiteX13" fmla="*/ 40274 w 93255"/>
                <a:gd name="connsiteY13" fmla="*/ 56810 h 119414"/>
                <a:gd name="connsiteX14" fmla="*/ 73025 w 93255"/>
                <a:gd name="connsiteY14" fmla="*/ 6018 h 119414"/>
                <a:gd name="connsiteX15" fmla="*/ 76078 w 93255"/>
                <a:gd name="connsiteY15" fmla="*/ 6289 h 119414"/>
                <a:gd name="connsiteX16" fmla="*/ 69694 w 93255"/>
                <a:gd name="connsiteY16" fmla="*/ 16825 h 119414"/>
                <a:gd name="connsiteX17" fmla="*/ 81628 w 93255"/>
                <a:gd name="connsiteY17" fmla="*/ 28442 h 119414"/>
                <a:gd name="connsiteX18" fmla="*/ 93563 w 93255"/>
                <a:gd name="connsiteY18" fmla="*/ 16555 h 119414"/>
                <a:gd name="connsiteX19" fmla="*/ 73025 w 93255"/>
                <a:gd name="connsiteY19" fmla="*/ 75 h 119414"/>
                <a:gd name="connsiteX20" fmla="*/ 38886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886" y="29793"/>
                  </a:moveTo>
                  <a:lnTo>
                    <a:pt x="38886" y="75"/>
                  </a:lnTo>
                  <a:lnTo>
                    <a:pt x="307" y="3047"/>
                  </a:lnTo>
                  <a:lnTo>
                    <a:pt x="307" y="11422"/>
                  </a:lnTo>
                  <a:cubicBezTo>
                    <a:pt x="19736" y="11422"/>
                    <a:pt x="21956" y="13313"/>
                    <a:pt x="21956" y="26551"/>
                  </a:cubicBezTo>
                  <a:lnTo>
                    <a:pt x="21956" y="98957"/>
                  </a:lnTo>
                  <a:cubicBezTo>
                    <a:pt x="21956" y="111114"/>
                    <a:pt x="18903" y="111114"/>
                    <a:pt x="307" y="111114"/>
                  </a:cubicBezTo>
                  <a:lnTo>
                    <a:pt x="307" y="119490"/>
                  </a:lnTo>
                  <a:cubicBezTo>
                    <a:pt x="11132" y="119219"/>
                    <a:pt x="24176" y="118679"/>
                    <a:pt x="31948" y="118679"/>
                  </a:cubicBezTo>
                  <a:cubicBezTo>
                    <a:pt x="43049" y="118679"/>
                    <a:pt x="56094" y="118679"/>
                    <a:pt x="67196" y="119490"/>
                  </a:cubicBezTo>
                  <a:lnTo>
                    <a:pt x="67196" y="111114"/>
                  </a:lnTo>
                  <a:lnTo>
                    <a:pt x="61368" y="111114"/>
                  </a:lnTo>
                  <a:cubicBezTo>
                    <a:pt x="40829" y="111114"/>
                    <a:pt x="40274" y="108142"/>
                    <a:pt x="40274" y="98416"/>
                  </a:cubicBezTo>
                  <a:lnTo>
                    <a:pt x="40274" y="56810"/>
                  </a:lnTo>
                  <a:cubicBezTo>
                    <a:pt x="40274" y="30064"/>
                    <a:pt x="51931" y="6018"/>
                    <a:pt x="73025" y="6018"/>
                  </a:cubicBezTo>
                  <a:cubicBezTo>
                    <a:pt x="74967" y="6018"/>
                    <a:pt x="75522" y="6018"/>
                    <a:pt x="76078" y="6289"/>
                  </a:cubicBezTo>
                  <a:cubicBezTo>
                    <a:pt x="75245" y="6559"/>
                    <a:pt x="69694" y="9801"/>
                    <a:pt x="69694" y="16825"/>
                  </a:cubicBezTo>
                  <a:cubicBezTo>
                    <a:pt x="69694" y="24390"/>
                    <a:pt x="75522" y="28442"/>
                    <a:pt x="81628" y="28442"/>
                  </a:cubicBezTo>
                  <a:cubicBezTo>
                    <a:pt x="86624" y="28442"/>
                    <a:pt x="93563" y="25200"/>
                    <a:pt x="93563" y="16555"/>
                  </a:cubicBezTo>
                  <a:cubicBezTo>
                    <a:pt x="93563" y="7910"/>
                    <a:pt x="84959" y="75"/>
                    <a:pt x="73025" y="75"/>
                  </a:cubicBezTo>
                  <a:cubicBezTo>
                    <a:pt x="52764" y="75"/>
                    <a:pt x="42772" y="18176"/>
                    <a:pt x="38886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4" name="Freeform 7083">
              <a:extLst>
                <a:ext uri="{FF2B5EF4-FFF2-40B4-BE49-F238E27FC236}">
                  <a16:creationId xmlns:a16="http://schemas.microsoft.com/office/drawing/2014/main" id="{2A41BEAC-320D-C085-C015-B1CE6E96E403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11216821" y="4385525"/>
              <a:ext cx="59395" cy="180743"/>
            </a:xfrm>
            <a:custGeom>
              <a:avLst/>
              <a:gdLst>
                <a:gd name="connsiteX0" fmla="*/ 40278 w 59395"/>
                <a:gd name="connsiteY0" fmla="*/ 61403 h 180743"/>
                <a:gd name="connsiteX1" fmla="*/ 1421 w 59395"/>
                <a:gd name="connsiteY1" fmla="*/ 64375 h 180743"/>
                <a:gd name="connsiteX2" fmla="*/ 1421 w 59395"/>
                <a:gd name="connsiteY2" fmla="*/ 72750 h 180743"/>
                <a:gd name="connsiteX3" fmla="*/ 21960 w 59395"/>
                <a:gd name="connsiteY3" fmla="*/ 87610 h 180743"/>
                <a:gd name="connsiteX4" fmla="*/ 21960 w 59395"/>
                <a:gd name="connsiteY4" fmla="*/ 160285 h 180743"/>
                <a:gd name="connsiteX5" fmla="*/ 311 w 59395"/>
                <a:gd name="connsiteY5" fmla="*/ 172443 h 180743"/>
                <a:gd name="connsiteX6" fmla="*/ 311 w 59395"/>
                <a:gd name="connsiteY6" fmla="*/ 180818 h 180743"/>
                <a:gd name="connsiteX7" fmla="*/ 30841 w 59395"/>
                <a:gd name="connsiteY7" fmla="*/ 180007 h 180743"/>
                <a:gd name="connsiteX8" fmla="*/ 59706 w 59395"/>
                <a:gd name="connsiteY8" fmla="*/ 180818 h 180743"/>
                <a:gd name="connsiteX9" fmla="*/ 59706 w 59395"/>
                <a:gd name="connsiteY9" fmla="*/ 172443 h 180743"/>
                <a:gd name="connsiteX10" fmla="*/ 40278 w 59395"/>
                <a:gd name="connsiteY10" fmla="*/ 160555 h 180743"/>
                <a:gd name="connsiteX11" fmla="*/ 40278 w 59395"/>
                <a:gd name="connsiteY11" fmla="*/ 61403 h 180743"/>
                <a:gd name="connsiteX12" fmla="*/ 41388 w 59395"/>
                <a:gd name="connsiteY12" fmla="*/ 14394 h 180743"/>
                <a:gd name="connsiteX13" fmla="*/ 26678 w 59395"/>
                <a:gd name="connsiteY13" fmla="*/ 75 h 180743"/>
                <a:gd name="connsiteX14" fmla="*/ 11968 w 59395"/>
                <a:gd name="connsiteY14" fmla="*/ 14394 h 180743"/>
                <a:gd name="connsiteX15" fmla="*/ 26678 w 59395"/>
                <a:gd name="connsiteY15" fmla="*/ 28713 h 180743"/>
                <a:gd name="connsiteX16" fmla="*/ 41388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78" y="61403"/>
                  </a:moveTo>
                  <a:lnTo>
                    <a:pt x="1421" y="64375"/>
                  </a:lnTo>
                  <a:lnTo>
                    <a:pt x="1421" y="72750"/>
                  </a:lnTo>
                  <a:cubicBezTo>
                    <a:pt x="19462" y="72750"/>
                    <a:pt x="21960" y="74371"/>
                    <a:pt x="21960" y="87610"/>
                  </a:cubicBezTo>
                  <a:lnTo>
                    <a:pt x="21960" y="160285"/>
                  </a:lnTo>
                  <a:cubicBezTo>
                    <a:pt x="21960" y="172443"/>
                    <a:pt x="18907" y="172443"/>
                    <a:pt x="311" y="172443"/>
                  </a:cubicBezTo>
                  <a:lnTo>
                    <a:pt x="311" y="180818"/>
                  </a:lnTo>
                  <a:cubicBezTo>
                    <a:pt x="9193" y="180548"/>
                    <a:pt x="24180" y="180007"/>
                    <a:pt x="30841" y="180007"/>
                  </a:cubicBezTo>
                  <a:cubicBezTo>
                    <a:pt x="40555" y="180007"/>
                    <a:pt x="50270" y="180548"/>
                    <a:pt x="59706" y="180818"/>
                  </a:cubicBezTo>
                  <a:lnTo>
                    <a:pt x="59706" y="172443"/>
                  </a:lnTo>
                  <a:cubicBezTo>
                    <a:pt x="41388" y="172443"/>
                    <a:pt x="40278" y="171092"/>
                    <a:pt x="40278" y="160555"/>
                  </a:cubicBezTo>
                  <a:lnTo>
                    <a:pt x="40278" y="61403"/>
                  </a:lnTo>
                  <a:close/>
                  <a:moveTo>
                    <a:pt x="41388" y="14394"/>
                  </a:moveTo>
                  <a:cubicBezTo>
                    <a:pt x="41388" y="5748"/>
                    <a:pt x="34449" y="75"/>
                    <a:pt x="26678" y="75"/>
                  </a:cubicBezTo>
                  <a:cubicBezTo>
                    <a:pt x="18074" y="75"/>
                    <a:pt x="11968" y="7369"/>
                    <a:pt x="11968" y="14394"/>
                  </a:cubicBezTo>
                  <a:cubicBezTo>
                    <a:pt x="11968" y="21688"/>
                    <a:pt x="18074" y="28713"/>
                    <a:pt x="26678" y="28713"/>
                  </a:cubicBezTo>
                  <a:cubicBezTo>
                    <a:pt x="34449" y="28713"/>
                    <a:pt x="41388" y="23039"/>
                    <a:pt x="41388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5" name="Freeform 7084">
              <a:extLst>
                <a:ext uri="{FF2B5EF4-FFF2-40B4-BE49-F238E27FC236}">
                  <a16:creationId xmlns:a16="http://schemas.microsoft.com/office/drawing/2014/main" id="{B608AA51-617F-E78F-8838-1E75B45D7BAC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11292530" y="4378771"/>
              <a:ext cx="136830" cy="190469"/>
            </a:xfrm>
            <a:custGeom>
              <a:avLst/>
              <a:gdLst>
                <a:gd name="connsiteX0" fmla="*/ 40281 w 136830"/>
                <a:gd name="connsiteY0" fmla="*/ 85718 h 190469"/>
                <a:gd name="connsiteX1" fmla="*/ 40281 w 136830"/>
                <a:gd name="connsiteY1" fmla="*/ 75 h 190469"/>
                <a:gd name="connsiteX2" fmla="*/ 314 w 136830"/>
                <a:gd name="connsiteY2" fmla="*/ 3047 h 190469"/>
                <a:gd name="connsiteX3" fmla="*/ 314 w 136830"/>
                <a:gd name="connsiteY3" fmla="*/ 11422 h 190469"/>
                <a:gd name="connsiteX4" fmla="*/ 21963 w 136830"/>
                <a:gd name="connsiteY4" fmla="*/ 26551 h 190469"/>
                <a:gd name="connsiteX5" fmla="*/ 21963 w 136830"/>
                <a:gd name="connsiteY5" fmla="*/ 187572 h 190469"/>
                <a:gd name="connsiteX6" fmla="*/ 28901 w 136830"/>
                <a:gd name="connsiteY6" fmla="*/ 187572 h 190469"/>
                <a:gd name="connsiteX7" fmla="*/ 38893 w 136830"/>
                <a:gd name="connsiteY7" fmla="*/ 170822 h 190469"/>
                <a:gd name="connsiteX8" fmla="*/ 75252 w 136830"/>
                <a:gd name="connsiteY8" fmla="*/ 190544 h 190469"/>
                <a:gd name="connsiteX9" fmla="*/ 137145 w 136830"/>
                <a:gd name="connsiteY9" fmla="*/ 129216 h 190469"/>
                <a:gd name="connsiteX10" fmla="*/ 78305 w 136830"/>
                <a:gd name="connsiteY10" fmla="*/ 68157 h 190469"/>
                <a:gd name="connsiteX11" fmla="*/ 40281 w 136830"/>
                <a:gd name="connsiteY11" fmla="*/ 85718 h 190469"/>
                <a:gd name="connsiteX12" fmla="*/ 41113 w 136830"/>
                <a:gd name="connsiteY12" fmla="*/ 156773 h 190469"/>
                <a:gd name="connsiteX13" fmla="*/ 41113 w 136830"/>
                <a:gd name="connsiteY13" fmla="*/ 101118 h 190469"/>
                <a:gd name="connsiteX14" fmla="*/ 44166 w 136830"/>
                <a:gd name="connsiteY14" fmla="*/ 91392 h 190469"/>
                <a:gd name="connsiteX15" fmla="*/ 76917 w 136830"/>
                <a:gd name="connsiteY15" fmla="*/ 74101 h 190469"/>
                <a:gd name="connsiteX16" fmla="*/ 106059 w 136830"/>
                <a:gd name="connsiteY16" fmla="*/ 91392 h 190469"/>
                <a:gd name="connsiteX17" fmla="*/ 114108 w 136830"/>
                <a:gd name="connsiteY17" fmla="*/ 128945 h 190469"/>
                <a:gd name="connsiteX18" fmla="*/ 105504 w 136830"/>
                <a:gd name="connsiteY18" fmla="*/ 167309 h 190469"/>
                <a:gd name="connsiteX19" fmla="*/ 74141 w 136830"/>
                <a:gd name="connsiteY19" fmla="*/ 184600 h 190469"/>
                <a:gd name="connsiteX20" fmla="*/ 44999 w 136830"/>
                <a:gd name="connsiteY20" fmla="*/ 168120 h 190469"/>
                <a:gd name="connsiteX21" fmla="*/ 41113 w 136830"/>
                <a:gd name="connsiteY21" fmla="*/ 156773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281" y="85718"/>
                  </a:moveTo>
                  <a:lnTo>
                    <a:pt x="40281" y="75"/>
                  </a:lnTo>
                  <a:lnTo>
                    <a:pt x="314" y="3047"/>
                  </a:lnTo>
                  <a:lnTo>
                    <a:pt x="314" y="11422"/>
                  </a:lnTo>
                  <a:cubicBezTo>
                    <a:pt x="19742" y="11422"/>
                    <a:pt x="21963" y="13313"/>
                    <a:pt x="21963" y="26551"/>
                  </a:cubicBezTo>
                  <a:lnTo>
                    <a:pt x="21963" y="187572"/>
                  </a:lnTo>
                  <a:lnTo>
                    <a:pt x="28901" y="187572"/>
                  </a:lnTo>
                  <a:cubicBezTo>
                    <a:pt x="29179" y="187302"/>
                    <a:pt x="31399" y="183520"/>
                    <a:pt x="38893" y="170822"/>
                  </a:cubicBezTo>
                  <a:cubicBezTo>
                    <a:pt x="43056" y="177036"/>
                    <a:pt x="54713" y="190544"/>
                    <a:pt x="75252" y="190544"/>
                  </a:cubicBezTo>
                  <a:cubicBezTo>
                    <a:pt x="108280" y="190544"/>
                    <a:pt x="137145" y="164067"/>
                    <a:pt x="137145" y="129216"/>
                  </a:cubicBezTo>
                  <a:cubicBezTo>
                    <a:pt x="137145" y="94904"/>
                    <a:pt x="109945" y="68157"/>
                    <a:pt x="78305" y="68157"/>
                  </a:cubicBezTo>
                  <a:cubicBezTo>
                    <a:pt x="56656" y="68157"/>
                    <a:pt x="44721" y="80855"/>
                    <a:pt x="40281" y="85718"/>
                  </a:cubicBezTo>
                  <a:close/>
                  <a:moveTo>
                    <a:pt x="41113" y="156773"/>
                  </a:moveTo>
                  <a:lnTo>
                    <a:pt x="41113" y="101118"/>
                  </a:lnTo>
                  <a:cubicBezTo>
                    <a:pt x="41113" y="95985"/>
                    <a:pt x="41113" y="95715"/>
                    <a:pt x="44166" y="91392"/>
                  </a:cubicBezTo>
                  <a:cubicBezTo>
                    <a:pt x="54991" y="76262"/>
                    <a:pt x="70256" y="74101"/>
                    <a:pt x="76917" y="74101"/>
                  </a:cubicBezTo>
                  <a:cubicBezTo>
                    <a:pt x="89406" y="74101"/>
                    <a:pt x="99398" y="81125"/>
                    <a:pt x="106059" y="91392"/>
                  </a:cubicBezTo>
                  <a:cubicBezTo>
                    <a:pt x="113276" y="102469"/>
                    <a:pt x="114108" y="117869"/>
                    <a:pt x="114108" y="128945"/>
                  </a:cubicBezTo>
                  <a:cubicBezTo>
                    <a:pt x="114108" y="138942"/>
                    <a:pt x="113553" y="155152"/>
                    <a:pt x="105504" y="167309"/>
                  </a:cubicBezTo>
                  <a:cubicBezTo>
                    <a:pt x="99676" y="175685"/>
                    <a:pt x="89129" y="184600"/>
                    <a:pt x="74141" y="184600"/>
                  </a:cubicBezTo>
                  <a:cubicBezTo>
                    <a:pt x="61652" y="184600"/>
                    <a:pt x="51660" y="178116"/>
                    <a:pt x="44999" y="168120"/>
                  </a:cubicBezTo>
                  <a:cubicBezTo>
                    <a:pt x="41113" y="162446"/>
                    <a:pt x="41113" y="161636"/>
                    <a:pt x="41113" y="15677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6" name="Freeform 7085">
              <a:extLst>
                <a:ext uri="{FF2B5EF4-FFF2-40B4-BE49-F238E27FC236}">
                  <a16:creationId xmlns:a16="http://schemas.microsoft.com/office/drawing/2014/main" id="{C8AC2182-22F6-F85A-C00C-77CC6F492403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11447833" y="4446854"/>
              <a:ext cx="139606" cy="122386"/>
            </a:xfrm>
            <a:custGeom>
              <a:avLst/>
              <a:gdLst>
                <a:gd name="connsiteX0" fmla="*/ 99959 w 139606"/>
                <a:gd name="connsiteY0" fmla="*/ 98146 h 122386"/>
                <a:gd name="connsiteX1" fmla="*/ 99959 w 139606"/>
                <a:gd name="connsiteY1" fmla="*/ 122461 h 122386"/>
                <a:gd name="connsiteX2" fmla="*/ 139926 w 139606"/>
                <a:gd name="connsiteY2" fmla="*/ 119490 h 122386"/>
                <a:gd name="connsiteX3" fmla="*/ 139926 w 139606"/>
                <a:gd name="connsiteY3" fmla="*/ 111114 h 122386"/>
                <a:gd name="connsiteX4" fmla="*/ 118277 w 139606"/>
                <a:gd name="connsiteY4" fmla="*/ 95985 h 122386"/>
                <a:gd name="connsiteX5" fmla="*/ 118277 w 139606"/>
                <a:gd name="connsiteY5" fmla="*/ 75 h 122386"/>
                <a:gd name="connsiteX6" fmla="*/ 77477 w 139606"/>
                <a:gd name="connsiteY6" fmla="*/ 3047 h 122386"/>
                <a:gd name="connsiteX7" fmla="*/ 77477 w 139606"/>
                <a:gd name="connsiteY7" fmla="*/ 11422 h 122386"/>
                <a:gd name="connsiteX8" fmla="*/ 99126 w 139606"/>
                <a:gd name="connsiteY8" fmla="*/ 26551 h 122386"/>
                <a:gd name="connsiteX9" fmla="*/ 99126 w 139606"/>
                <a:gd name="connsiteY9" fmla="*/ 74641 h 122386"/>
                <a:gd name="connsiteX10" fmla="*/ 65543 w 139606"/>
                <a:gd name="connsiteY10" fmla="*/ 116518 h 122386"/>
                <a:gd name="connsiteX11" fmla="*/ 41119 w 139606"/>
                <a:gd name="connsiteY11" fmla="*/ 89771 h 122386"/>
                <a:gd name="connsiteX12" fmla="*/ 41119 w 139606"/>
                <a:gd name="connsiteY12" fmla="*/ 75 h 122386"/>
                <a:gd name="connsiteX13" fmla="*/ 319 w 139606"/>
                <a:gd name="connsiteY13" fmla="*/ 3047 h 122386"/>
                <a:gd name="connsiteX14" fmla="*/ 319 w 139606"/>
                <a:gd name="connsiteY14" fmla="*/ 11422 h 122386"/>
                <a:gd name="connsiteX15" fmla="*/ 21968 w 139606"/>
                <a:gd name="connsiteY15" fmla="*/ 36277 h 122386"/>
                <a:gd name="connsiteX16" fmla="*/ 21968 w 139606"/>
                <a:gd name="connsiteY16" fmla="*/ 76803 h 122386"/>
                <a:gd name="connsiteX17" fmla="*/ 64155 w 139606"/>
                <a:gd name="connsiteY17" fmla="*/ 122461 h 122386"/>
                <a:gd name="connsiteX18" fmla="*/ 99959 w 139606"/>
                <a:gd name="connsiteY18" fmla="*/ 98146 h 12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606" h="122386">
                  <a:moveTo>
                    <a:pt x="99959" y="98146"/>
                  </a:moveTo>
                  <a:lnTo>
                    <a:pt x="99959" y="122461"/>
                  </a:lnTo>
                  <a:lnTo>
                    <a:pt x="139926" y="119490"/>
                  </a:lnTo>
                  <a:lnTo>
                    <a:pt x="139926" y="111114"/>
                  </a:lnTo>
                  <a:cubicBezTo>
                    <a:pt x="120497" y="111114"/>
                    <a:pt x="118277" y="109223"/>
                    <a:pt x="118277" y="95985"/>
                  </a:cubicBezTo>
                  <a:lnTo>
                    <a:pt x="118277" y="75"/>
                  </a:lnTo>
                  <a:lnTo>
                    <a:pt x="77477" y="3047"/>
                  </a:lnTo>
                  <a:lnTo>
                    <a:pt x="77477" y="11422"/>
                  </a:lnTo>
                  <a:cubicBezTo>
                    <a:pt x="96906" y="11422"/>
                    <a:pt x="99126" y="13313"/>
                    <a:pt x="99126" y="26551"/>
                  </a:cubicBezTo>
                  <a:lnTo>
                    <a:pt x="99126" y="74641"/>
                  </a:lnTo>
                  <a:cubicBezTo>
                    <a:pt x="99126" y="98146"/>
                    <a:pt x="85804" y="116518"/>
                    <a:pt x="65543" y="116518"/>
                  </a:cubicBezTo>
                  <a:cubicBezTo>
                    <a:pt x="42229" y="116518"/>
                    <a:pt x="41119" y="103820"/>
                    <a:pt x="41119" y="89771"/>
                  </a:cubicBezTo>
                  <a:lnTo>
                    <a:pt x="41119" y="75"/>
                  </a:lnTo>
                  <a:lnTo>
                    <a:pt x="319" y="3047"/>
                  </a:lnTo>
                  <a:lnTo>
                    <a:pt x="319" y="11422"/>
                  </a:lnTo>
                  <a:cubicBezTo>
                    <a:pt x="21968" y="11422"/>
                    <a:pt x="21968" y="12232"/>
                    <a:pt x="21968" y="36277"/>
                  </a:cubicBezTo>
                  <a:lnTo>
                    <a:pt x="21968" y="76803"/>
                  </a:lnTo>
                  <a:cubicBezTo>
                    <a:pt x="21968" y="97876"/>
                    <a:pt x="21968" y="122461"/>
                    <a:pt x="64155" y="122461"/>
                  </a:cubicBezTo>
                  <a:cubicBezTo>
                    <a:pt x="79698" y="122461"/>
                    <a:pt x="91910" y="114897"/>
                    <a:pt x="99959" y="9814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7" name="Freeform 7086">
              <a:extLst>
                <a:ext uri="{FF2B5EF4-FFF2-40B4-BE49-F238E27FC236}">
                  <a16:creationId xmlns:a16="http://schemas.microsoft.com/office/drawing/2014/main" id="{BABD1C79-8A63-1ED2-AC45-CEBD092217E9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11598418" y="4400115"/>
              <a:ext cx="86872" cy="169125"/>
            </a:xfrm>
            <a:custGeom>
              <a:avLst/>
              <a:gdLst>
                <a:gd name="connsiteX0" fmla="*/ 43067 w 86872"/>
                <a:gd name="connsiteY0" fmla="*/ 58161 h 169125"/>
                <a:gd name="connsiteX1" fmla="*/ 82756 w 86872"/>
                <a:gd name="connsiteY1" fmla="*/ 58161 h 169125"/>
                <a:gd name="connsiteX2" fmla="*/ 82756 w 86872"/>
                <a:gd name="connsiteY2" fmla="*/ 49786 h 169125"/>
                <a:gd name="connsiteX3" fmla="*/ 43067 w 86872"/>
                <a:gd name="connsiteY3" fmla="*/ 49786 h 169125"/>
                <a:gd name="connsiteX4" fmla="*/ 43067 w 86872"/>
                <a:gd name="connsiteY4" fmla="*/ 75 h 169125"/>
                <a:gd name="connsiteX5" fmla="*/ 36129 w 86872"/>
                <a:gd name="connsiteY5" fmla="*/ 75 h 169125"/>
                <a:gd name="connsiteX6" fmla="*/ 325 w 86872"/>
                <a:gd name="connsiteY6" fmla="*/ 52217 h 169125"/>
                <a:gd name="connsiteX7" fmla="*/ 325 w 86872"/>
                <a:gd name="connsiteY7" fmla="*/ 58161 h 169125"/>
                <a:gd name="connsiteX8" fmla="*/ 23916 w 86872"/>
                <a:gd name="connsiteY8" fmla="*/ 58161 h 169125"/>
                <a:gd name="connsiteX9" fmla="*/ 23916 w 86872"/>
                <a:gd name="connsiteY9" fmla="*/ 132728 h 169125"/>
                <a:gd name="connsiteX10" fmla="*/ 59720 w 86872"/>
                <a:gd name="connsiteY10" fmla="*/ 169201 h 169125"/>
                <a:gd name="connsiteX11" fmla="*/ 87197 w 86872"/>
                <a:gd name="connsiteY11" fmla="*/ 132728 h 169125"/>
                <a:gd name="connsiteX12" fmla="*/ 87197 w 86872"/>
                <a:gd name="connsiteY12" fmla="*/ 117328 h 169125"/>
                <a:gd name="connsiteX13" fmla="*/ 80259 w 86872"/>
                <a:gd name="connsiteY13" fmla="*/ 117328 h 169125"/>
                <a:gd name="connsiteX14" fmla="*/ 80259 w 86872"/>
                <a:gd name="connsiteY14" fmla="*/ 132187 h 169125"/>
                <a:gd name="connsiteX15" fmla="*/ 61663 w 86872"/>
                <a:gd name="connsiteY15" fmla="*/ 162446 h 169125"/>
                <a:gd name="connsiteX16" fmla="*/ 43067 w 86872"/>
                <a:gd name="connsiteY16" fmla="*/ 133268 h 169125"/>
                <a:gd name="connsiteX17" fmla="*/ 43067 w 86872"/>
                <a:gd name="connsiteY17" fmla="*/ 58161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3067" y="58161"/>
                  </a:moveTo>
                  <a:lnTo>
                    <a:pt x="82756" y="58161"/>
                  </a:lnTo>
                  <a:lnTo>
                    <a:pt x="82756" y="49786"/>
                  </a:lnTo>
                  <a:lnTo>
                    <a:pt x="43067" y="49786"/>
                  </a:lnTo>
                  <a:lnTo>
                    <a:pt x="43067" y="75"/>
                  </a:lnTo>
                  <a:lnTo>
                    <a:pt x="36129" y="75"/>
                  </a:lnTo>
                  <a:cubicBezTo>
                    <a:pt x="35851" y="22229"/>
                    <a:pt x="27525" y="51137"/>
                    <a:pt x="325" y="52217"/>
                  </a:cubicBezTo>
                  <a:lnTo>
                    <a:pt x="325" y="58161"/>
                  </a:lnTo>
                  <a:lnTo>
                    <a:pt x="23916" y="58161"/>
                  </a:lnTo>
                  <a:lnTo>
                    <a:pt x="23916" y="132728"/>
                  </a:lnTo>
                  <a:cubicBezTo>
                    <a:pt x="23916" y="165959"/>
                    <a:pt x="49728" y="169201"/>
                    <a:pt x="59720" y="169201"/>
                  </a:cubicBezTo>
                  <a:cubicBezTo>
                    <a:pt x="79426" y="169201"/>
                    <a:pt x="87197" y="150019"/>
                    <a:pt x="87197" y="132728"/>
                  </a:cubicBezTo>
                  <a:lnTo>
                    <a:pt x="87197" y="117328"/>
                  </a:lnTo>
                  <a:lnTo>
                    <a:pt x="80259" y="117328"/>
                  </a:lnTo>
                  <a:lnTo>
                    <a:pt x="80259" y="132187"/>
                  </a:lnTo>
                  <a:cubicBezTo>
                    <a:pt x="80259" y="152180"/>
                    <a:pt x="71932" y="162446"/>
                    <a:pt x="61663" y="162446"/>
                  </a:cubicBezTo>
                  <a:cubicBezTo>
                    <a:pt x="43067" y="162446"/>
                    <a:pt x="43067" y="137861"/>
                    <a:pt x="43067" y="133268"/>
                  </a:cubicBezTo>
                  <a:lnTo>
                    <a:pt x="43067" y="5816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8" name="Freeform 7087">
              <a:extLst>
                <a:ext uri="{FF2B5EF4-FFF2-40B4-BE49-F238E27FC236}">
                  <a16:creationId xmlns:a16="http://schemas.microsoft.com/office/drawing/2014/main" id="{2DDB0FF8-62DB-F586-47D0-4E2C33273CD2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11710239" y="4385525"/>
              <a:ext cx="59395" cy="180743"/>
            </a:xfrm>
            <a:custGeom>
              <a:avLst/>
              <a:gdLst>
                <a:gd name="connsiteX0" fmla="*/ 40296 w 59395"/>
                <a:gd name="connsiteY0" fmla="*/ 61403 h 180743"/>
                <a:gd name="connsiteX1" fmla="*/ 1439 w 59395"/>
                <a:gd name="connsiteY1" fmla="*/ 64375 h 180743"/>
                <a:gd name="connsiteX2" fmla="*/ 1439 w 59395"/>
                <a:gd name="connsiteY2" fmla="*/ 72750 h 180743"/>
                <a:gd name="connsiteX3" fmla="*/ 21978 w 59395"/>
                <a:gd name="connsiteY3" fmla="*/ 87610 h 180743"/>
                <a:gd name="connsiteX4" fmla="*/ 21978 w 59395"/>
                <a:gd name="connsiteY4" fmla="*/ 160285 h 180743"/>
                <a:gd name="connsiteX5" fmla="*/ 329 w 59395"/>
                <a:gd name="connsiteY5" fmla="*/ 172443 h 180743"/>
                <a:gd name="connsiteX6" fmla="*/ 329 w 59395"/>
                <a:gd name="connsiteY6" fmla="*/ 180818 h 180743"/>
                <a:gd name="connsiteX7" fmla="*/ 30859 w 59395"/>
                <a:gd name="connsiteY7" fmla="*/ 180007 h 180743"/>
                <a:gd name="connsiteX8" fmla="*/ 59724 w 59395"/>
                <a:gd name="connsiteY8" fmla="*/ 180818 h 180743"/>
                <a:gd name="connsiteX9" fmla="*/ 59724 w 59395"/>
                <a:gd name="connsiteY9" fmla="*/ 172443 h 180743"/>
                <a:gd name="connsiteX10" fmla="*/ 40296 w 59395"/>
                <a:gd name="connsiteY10" fmla="*/ 160555 h 180743"/>
                <a:gd name="connsiteX11" fmla="*/ 40296 w 59395"/>
                <a:gd name="connsiteY11" fmla="*/ 61403 h 180743"/>
                <a:gd name="connsiteX12" fmla="*/ 41406 w 59395"/>
                <a:gd name="connsiteY12" fmla="*/ 14394 h 180743"/>
                <a:gd name="connsiteX13" fmla="*/ 26696 w 59395"/>
                <a:gd name="connsiteY13" fmla="*/ 75 h 180743"/>
                <a:gd name="connsiteX14" fmla="*/ 11986 w 59395"/>
                <a:gd name="connsiteY14" fmla="*/ 14394 h 180743"/>
                <a:gd name="connsiteX15" fmla="*/ 26696 w 59395"/>
                <a:gd name="connsiteY15" fmla="*/ 28713 h 180743"/>
                <a:gd name="connsiteX16" fmla="*/ 41406 w 59395"/>
                <a:gd name="connsiteY16" fmla="*/ 14394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296" y="61403"/>
                  </a:moveTo>
                  <a:lnTo>
                    <a:pt x="1439" y="64375"/>
                  </a:lnTo>
                  <a:lnTo>
                    <a:pt x="1439" y="72750"/>
                  </a:lnTo>
                  <a:cubicBezTo>
                    <a:pt x="19480" y="72750"/>
                    <a:pt x="21978" y="74371"/>
                    <a:pt x="21978" y="87610"/>
                  </a:cubicBezTo>
                  <a:lnTo>
                    <a:pt x="21978" y="160285"/>
                  </a:lnTo>
                  <a:cubicBezTo>
                    <a:pt x="21978" y="172443"/>
                    <a:pt x="18924" y="172443"/>
                    <a:pt x="329" y="172443"/>
                  </a:cubicBezTo>
                  <a:lnTo>
                    <a:pt x="329" y="180818"/>
                  </a:lnTo>
                  <a:cubicBezTo>
                    <a:pt x="9210" y="180548"/>
                    <a:pt x="24198" y="180007"/>
                    <a:pt x="30859" y="180007"/>
                  </a:cubicBezTo>
                  <a:cubicBezTo>
                    <a:pt x="40573" y="180007"/>
                    <a:pt x="50287" y="180548"/>
                    <a:pt x="59724" y="180818"/>
                  </a:cubicBezTo>
                  <a:lnTo>
                    <a:pt x="59724" y="172443"/>
                  </a:lnTo>
                  <a:cubicBezTo>
                    <a:pt x="41406" y="172443"/>
                    <a:pt x="40296" y="171092"/>
                    <a:pt x="40296" y="160555"/>
                  </a:cubicBezTo>
                  <a:lnTo>
                    <a:pt x="40296" y="61403"/>
                  </a:lnTo>
                  <a:close/>
                  <a:moveTo>
                    <a:pt x="41406" y="14394"/>
                  </a:moveTo>
                  <a:cubicBezTo>
                    <a:pt x="41406" y="5748"/>
                    <a:pt x="34467" y="75"/>
                    <a:pt x="26696" y="75"/>
                  </a:cubicBezTo>
                  <a:cubicBezTo>
                    <a:pt x="18092" y="75"/>
                    <a:pt x="11986" y="7369"/>
                    <a:pt x="11986" y="14394"/>
                  </a:cubicBezTo>
                  <a:cubicBezTo>
                    <a:pt x="11986" y="21688"/>
                    <a:pt x="18092" y="28713"/>
                    <a:pt x="26696" y="28713"/>
                  </a:cubicBezTo>
                  <a:cubicBezTo>
                    <a:pt x="34467" y="28713"/>
                    <a:pt x="41406" y="23039"/>
                    <a:pt x="41406" y="1439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9" name="Freeform 7088">
              <a:extLst>
                <a:ext uri="{FF2B5EF4-FFF2-40B4-BE49-F238E27FC236}">
                  <a16:creationId xmlns:a16="http://schemas.microsoft.com/office/drawing/2014/main" id="{E0E35606-E1D8-A985-5043-0C68C6D2A387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11783450" y="4449826"/>
              <a:ext cx="135720" cy="119414"/>
            </a:xfrm>
            <a:custGeom>
              <a:avLst/>
              <a:gdLst>
                <a:gd name="connsiteX0" fmla="*/ 110518 w 135720"/>
                <a:gd name="connsiteY0" fmla="*/ 26551 h 119414"/>
                <a:gd name="connsiteX1" fmla="*/ 136052 w 135720"/>
                <a:gd name="connsiteY1" fmla="*/ 8450 h 119414"/>
                <a:gd name="connsiteX2" fmla="*/ 136052 w 135720"/>
                <a:gd name="connsiteY2" fmla="*/ 75 h 119414"/>
                <a:gd name="connsiteX3" fmla="*/ 115236 w 135720"/>
                <a:gd name="connsiteY3" fmla="*/ 885 h 119414"/>
                <a:gd name="connsiteX4" fmla="*/ 91089 w 135720"/>
                <a:gd name="connsiteY4" fmla="*/ 75 h 119414"/>
                <a:gd name="connsiteX5" fmla="*/ 91089 w 135720"/>
                <a:gd name="connsiteY5" fmla="*/ 8450 h 119414"/>
                <a:gd name="connsiteX6" fmla="*/ 104412 w 135720"/>
                <a:gd name="connsiteY6" fmla="*/ 20067 h 119414"/>
                <a:gd name="connsiteX7" fmla="*/ 102746 w 135720"/>
                <a:gd name="connsiteY7" fmla="*/ 26551 h 119414"/>
                <a:gd name="connsiteX8" fmla="*/ 74437 w 135720"/>
                <a:gd name="connsiteY8" fmla="*/ 95444 h 119414"/>
                <a:gd name="connsiteX9" fmla="*/ 43351 w 135720"/>
                <a:gd name="connsiteY9" fmla="*/ 20067 h 119414"/>
                <a:gd name="connsiteX10" fmla="*/ 41686 w 135720"/>
                <a:gd name="connsiteY10" fmla="*/ 15474 h 119414"/>
                <a:gd name="connsiteX11" fmla="*/ 57506 w 135720"/>
                <a:gd name="connsiteY11" fmla="*/ 8450 h 119414"/>
                <a:gd name="connsiteX12" fmla="*/ 57506 w 135720"/>
                <a:gd name="connsiteY12" fmla="*/ 75 h 119414"/>
                <a:gd name="connsiteX13" fmla="*/ 27254 w 135720"/>
                <a:gd name="connsiteY13" fmla="*/ 885 h 119414"/>
                <a:gd name="connsiteX14" fmla="*/ 332 w 135720"/>
                <a:gd name="connsiteY14" fmla="*/ 75 h 119414"/>
                <a:gd name="connsiteX15" fmla="*/ 332 w 135720"/>
                <a:gd name="connsiteY15" fmla="*/ 8450 h 119414"/>
                <a:gd name="connsiteX16" fmla="*/ 22535 w 135720"/>
                <a:gd name="connsiteY16" fmla="*/ 18446 h 119414"/>
                <a:gd name="connsiteX17" fmla="*/ 62502 w 135720"/>
                <a:gd name="connsiteY17" fmla="*/ 114356 h 119414"/>
                <a:gd name="connsiteX18" fmla="*/ 68331 w 135720"/>
                <a:gd name="connsiteY18" fmla="*/ 119490 h 119414"/>
                <a:gd name="connsiteX19" fmla="*/ 74159 w 135720"/>
                <a:gd name="connsiteY19" fmla="*/ 114356 h 119414"/>
                <a:gd name="connsiteX20" fmla="*/ 110518 w 135720"/>
                <a:gd name="connsiteY20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720" h="119414">
                  <a:moveTo>
                    <a:pt x="110518" y="26551"/>
                  </a:moveTo>
                  <a:cubicBezTo>
                    <a:pt x="113016" y="20337"/>
                    <a:pt x="117734" y="8720"/>
                    <a:pt x="136052" y="8450"/>
                  </a:cubicBezTo>
                  <a:lnTo>
                    <a:pt x="136052" y="75"/>
                  </a:lnTo>
                  <a:cubicBezTo>
                    <a:pt x="129669" y="615"/>
                    <a:pt x="121620" y="885"/>
                    <a:pt x="115236" y="885"/>
                  </a:cubicBezTo>
                  <a:cubicBezTo>
                    <a:pt x="108575" y="885"/>
                    <a:pt x="95808" y="345"/>
                    <a:pt x="91089" y="75"/>
                  </a:cubicBezTo>
                  <a:lnTo>
                    <a:pt x="91089" y="8450"/>
                  </a:lnTo>
                  <a:cubicBezTo>
                    <a:pt x="101359" y="8720"/>
                    <a:pt x="104412" y="14934"/>
                    <a:pt x="104412" y="20067"/>
                  </a:cubicBezTo>
                  <a:cubicBezTo>
                    <a:pt x="104412" y="22499"/>
                    <a:pt x="103857" y="23579"/>
                    <a:pt x="102746" y="26551"/>
                  </a:cubicBezTo>
                  <a:lnTo>
                    <a:pt x="74437" y="95444"/>
                  </a:lnTo>
                  <a:lnTo>
                    <a:pt x="43351" y="20067"/>
                  </a:lnTo>
                  <a:cubicBezTo>
                    <a:pt x="41686" y="16555"/>
                    <a:pt x="41686" y="16015"/>
                    <a:pt x="41686" y="15474"/>
                  </a:cubicBezTo>
                  <a:cubicBezTo>
                    <a:pt x="41686" y="8450"/>
                    <a:pt x="52510" y="8450"/>
                    <a:pt x="57506" y="8450"/>
                  </a:cubicBezTo>
                  <a:lnTo>
                    <a:pt x="57506" y="75"/>
                  </a:lnTo>
                  <a:cubicBezTo>
                    <a:pt x="49180" y="345"/>
                    <a:pt x="33637" y="885"/>
                    <a:pt x="27254" y="885"/>
                  </a:cubicBezTo>
                  <a:cubicBezTo>
                    <a:pt x="19760" y="885"/>
                    <a:pt x="8658" y="615"/>
                    <a:pt x="332" y="75"/>
                  </a:cubicBezTo>
                  <a:lnTo>
                    <a:pt x="332" y="8450"/>
                  </a:lnTo>
                  <a:cubicBezTo>
                    <a:pt x="17817" y="8450"/>
                    <a:pt x="18927" y="10071"/>
                    <a:pt x="22535" y="18446"/>
                  </a:cubicBezTo>
                  <a:lnTo>
                    <a:pt x="62502" y="114356"/>
                  </a:lnTo>
                  <a:cubicBezTo>
                    <a:pt x="64167" y="118139"/>
                    <a:pt x="64723" y="119490"/>
                    <a:pt x="68331" y="119490"/>
                  </a:cubicBezTo>
                  <a:cubicBezTo>
                    <a:pt x="71939" y="119490"/>
                    <a:pt x="73049" y="117058"/>
                    <a:pt x="74159" y="114356"/>
                  </a:cubicBezTo>
                  <a:lnTo>
                    <a:pt x="110518" y="2655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0" name="Freeform 7089">
              <a:extLst>
                <a:ext uri="{FF2B5EF4-FFF2-40B4-BE49-F238E27FC236}">
                  <a16:creationId xmlns:a16="http://schemas.microsoft.com/office/drawing/2014/main" id="{4A1BFD86-396E-4792-1FC2-EF206C81426B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11924722" y="4445233"/>
              <a:ext cx="107410" cy="124007"/>
            </a:xfrm>
            <a:custGeom>
              <a:avLst/>
              <a:gdLst>
                <a:gd name="connsiteX0" fmla="*/ 23651 w 107410"/>
                <a:gd name="connsiteY0" fmla="*/ 53028 h 124007"/>
                <a:gd name="connsiteX1" fmla="*/ 58066 w 107410"/>
                <a:gd name="connsiteY1" fmla="*/ 6018 h 124007"/>
                <a:gd name="connsiteX2" fmla="*/ 89429 w 107410"/>
                <a:gd name="connsiteY2" fmla="*/ 53028 h 124007"/>
                <a:gd name="connsiteX3" fmla="*/ 23651 w 107410"/>
                <a:gd name="connsiteY3" fmla="*/ 53028 h 124007"/>
                <a:gd name="connsiteX4" fmla="*/ 23373 w 107410"/>
                <a:gd name="connsiteY4" fmla="*/ 58701 h 124007"/>
                <a:gd name="connsiteX5" fmla="*/ 100809 w 107410"/>
                <a:gd name="connsiteY5" fmla="*/ 58701 h 124007"/>
                <a:gd name="connsiteX6" fmla="*/ 107747 w 107410"/>
                <a:gd name="connsiteY6" fmla="*/ 53028 h 124007"/>
                <a:gd name="connsiteX7" fmla="*/ 58066 w 107410"/>
                <a:gd name="connsiteY7" fmla="*/ 75 h 124007"/>
                <a:gd name="connsiteX8" fmla="*/ 337 w 107410"/>
                <a:gd name="connsiteY8" fmla="*/ 61673 h 124007"/>
                <a:gd name="connsiteX9" fmla="*/ 61397 w 107410"/>
                <a:gd name="connsiteY9" fmla="*/ 124082 h 124007"/>
                <a:gd name="connsiteX10" fmla="*/ 107747 w 107410"/>
                <a:gd name="connsiteY10" fmla="*/ 88960 h 124007"/>
                <a:gd name="connsiteX11" fmla="*/ 104139 w 107410"/>
                <a:gd name="connsiteY11" fmla="*/ 85718 h 124007"/>
                <a:gd name="connsiteX12" fmla="*/ 100531 w 107410"/>
                <a:gd name="connsiteY12" fmla="*/ 89501 h 124007"/>
                <a:gd name="connsiteX13" fmla="*/ 63062 w 107410"/>
                <a:gd name="connsiteY13" fmla="*/ 117328 h 124007"/>
                <a:gd name="connsiteX14" fmla="*/ 31699 w 107410"/>
                <a:gd name="connsiteY14" fmla="*/ 99227 h 124007"/>
                <a:gd name="connsiteX15" fmla="*/ 23373 w 107410"/>
                <a:gd name="connsiteY15" fmla="*/ 58701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651" y="53028"/>
                  </a:moveTo>
                  <a:cubicBezTo>
                    <a:pt x="25316" y="12773"/>
                    <a:pt x="48630" y="6018"/>
                    <a:pt x="58066" y="6018"/>
                  </a:cubicBezTo>
                  <a:cubicBezTo>
                    <a:pt x="86654" y="6018"/>
                    <a:pt x="89429" y="42491"/>
                    <a:pt x="89429" y="53028"/>
                  </a:cubicBezTo>
                  <a:lnTo>
                    <a:pt x="23651" y="53028"/>
                  </a:lnTo>
                  <a:close/>
                  <a:moveTo>
                    <a:pt x="23373" y="58701"/>
                  </a:moveTo>
                  <a:lnTo>
                    <a:pt x="100809" y="58701"/>
                  </a:lnTo>
                  <a:cubicBezTo>
                    <a:pt x="106915" y="58701"/>
                    <a:pt x="107747" y="58701"/>
                    <a:pt x="107747" y="53028"/>
                  </a:cubicBezTo>
                  <a:cubicBezTo>
                    <a:pt x="107747" y="26281"/>
                    <a:pt x="92760" y="75"/>
                    <a:pt x="58066" y="75"/>
                  </a:cubicBezTo>
                  <a:cubicBezTo>
                    <a:pt x="25871" y="75"/>
                    <a:pt x="337" y="27902"/>
                    <a:pt x="337" y="61673"/>
                  </a:cubicBezTo>
                  <a:cubicBezTo>
                    <a:pt x="337" y="97876"/>
                    <a:pt x="29479" y="124082"/>
                    <a:pt x="61397" y="124082"/>
                  </a:cubicBezTo>
                  <a:cubicBezTo>
                    <a:pt x="95258" y="124082"/>
                    <a:pt x="107747" y="94094"/>
                    <a:pt x="107747" y="88960"/>
                  </a:cubicBezTo>
                  <a:cubicBezTo>
                    <a:pt x="107747" y="86259"/>
                    <a:pt x="105527" y="85718"/>
                    <a:pt x="104139" y="85718"/>
                  </a:cubicBezTo>
                  <a:cubicBezTo>
                    <a:pt x="101641" y="85718"/>
                    <a:pt x="101086" y="87339"/>
                    <a:pt x="100531" y="89501"/>
                  </a:cubicBezTo>
                  <a:cubicBezTo>
                    <a:pt x="90817" y="117328"/>
                    <a:pt x="65838" y="117328"/>
                    <a:pt x="63062" y="117328"/>
                  </a:cubicBezTo>
                  <a:cubicBezTo>
                    <a:pt x="49185" y="117328"/>
                    <a:pt x="38083" y="109223"/>
                    <a:pt x="31699" y="99227"/>
                  </a:cubicBezTo>
                  <a:cubicBezTo>
                    <a:pt x="23373" y="86259"/>
                    <a:pt x="23373" y="68428"/>
                    <a:pt x="23373" y="5870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1" name="Freeform 7090">
              <a:extLst>
                <a:ext uri="{FF2B5EF4-FFF2-40B4-BE49-F238E27FC236}">
                  <a16:creationId xmlns:a16="http://schemas.microsoft.com/office/drawing/2014/main" id="{054F7ED5-C26E-1E1A-A1B5-8E1900061348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12049464" y="4378771"/>
              <a:ext cx="61615" cy="187497"/>
            </a:xfrm>
            <a:custGeom>
              <a:avLst/>
              <a:gdLst>
                <a:gd name="connsiteX0" fmla="*/ 40308 w 61615"/>
                <a:gd name="connsiteY0" fmla="*/ 75 h 187497"/>
                <a:gd name="connsiteX1" fmla="*/ 341 w 61615"/>
                <a:gd name="connsiteY1" fmla="*/ 3047 h 187497"/>
                <a:gd name="connsiteX2" fmla="*/ 341 w 61615"/>
                <a:gd name="connsiteY2" fmla="*/ 11422 h 187497"/>
                <a:gd name="connsiteX3" fmla="*/ 21990 w 61615"/>
                <a:gd name="connsiteY3" fmla="*/ 26551 h 187497"/>
                <a:gd name="connsiteX4" fmla="*/ 21990 w 61615"/>
                <a:gd name="connsiteY4" fmla="*/ 167039 h 187497"/>
                <a:gd name="connsiteX5" fmla="*/ 341 w 61615"/>
                <a:gd name="connsiteY5" fmla="*/ 179197 h 187497"/>
                <a:gd name="connsiteX6" fmla="*/ 341 w 61615"/>
                <a:gd name="connsiteY6" fmla="*/ 187572 h 187497"/>
                <a:gd name="connsiteX7" fmla="*/ 31149 w 61615"/>
                <a:gd name="connsiteY7" fmla="*/ 186762 h 187497"/>
                <a:gd name="connsiteX8" fmla="*/ 61956 w 61615"/>
                <a:gd name="connsiteY8" fmla="*/ 187572 h 187497"/>
                <a:gd name="connsiteX9" fmla="*/ 61956 w 61615"/>
                <a:gd name="connsiteY9" fmla="*/ 179197 h 187497"/>
                <a:gd name="connsiteX10" fmla="*/ 40308 w 61615"/>
                <a:gd name="connsiteY10" fmla="*/ 167039 h 187497"/>
                <a:gd name="connsiteX11" fmla="*/ 40308 w 61615"/>
                <a:gd name="connsiteY11" fmla="*/ 75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308" y="75"/>
                  </a:moveTo>
                  <a:lnTo>
                    <a:pt x="341" y="3047"/>
                  </a:lnTo>
                  <a:lnTo>
                    <a:pt x="341" y="11422"/>
                  </a:lnTo>
                  <a:cubicBezTo>
                    <a:pt x="19769" y="11422"/>
                    <a:pt x="21990" y="13313"/>
                    <a:pt x="21990" y="26551"/>
                  </a:cubicBezTo>
                  <a:lnTo>
                    <a:pt x="21990" y="167039"/>
                  </a:lnTo>
                  <a:cubicBezTo>
                    <a:pt x="21990" y="179197"/>
                    <a:pt x="18937" y="179197"/>
                    <a:pt x="341" y="179197"/>
                  </a:cubicBezTo>
                  <a:lnTo>
                    <a:pt x="341" y="187572"/>
                  </a:lnTo>
                  <a:cubicBezTo>
                    <a:pt x="9500" y="187302"/>
                    <a:pt x="24210" y="186762"/>
                    <a:pt x="31149" y="186762"/>
                  </a:cubicBezTo>
                  <a:cubicBezTo>
                    <a:pt x="38087" y="186762"/>
                    <a:pt x="51687" y="187302"/>
                    <a:pt x="61956" y="187572"/>
                  </a:cubicBezTo>
                  <a:lnTo>
                    <a:pt x="61956" y="179197"/>
                  </a:lnTo>
                  <a:cubicBezTo>
                    <a:pt x="43361" y="179197"/>
                    <a:pt x="40308" y="179197"/>
                    <a:pt x="40308" y="167039"/>
                  </a:cubicBezTo>
                  <a:lnTo>
                    <a:pt x="40308" y="7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2" name="Freeform 7091">
              <a:extLst>
                <a:ext uri="{FF2B5EF4-FFF2-40B4-BE49-F238E27FC236}">
                  <a16:creationId xmlns:a16="http://schemas.microsoft.com/office/drawing/2014/main" id="{3413AC6B-7041-A47D-2F94-F697E464E89D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12122675" y="4449826"/>
              <a:ext cx="135720" cy="171827"/>
            </a:xfrm>
            <a:custGeom>
              <a:avLst/>
              <a:gdLst>
                <a:gd name="connsiteX0" fmla="*/ 110252 w 135720"/>
                <a:gd name="connsiteY0" fmla="*/ 25741 h 171827"/>
                <a:gd name="connsiteX1" fmla="*/ 136064 w 135720"/>
                <a:gd name="connsiteY1" fmla="*/ 8450 h 171827"/>
                <a:gd name="connsiteX2" fmla="*/ 136064 w 135720"/>
                <a:gd name="connsiteY2" fmla="*/ 75 h 171827"/>
                <a:gd name="connsiteX3" fmla="*/ 115248 w 135720"/>
                <a:gd name="connsiteY3" fmla="*/ 885 h 171827"/>
                <a:gd name="connsiteX4" fmla="*/ 91102 w 135720"/>
                <a:gd name="connsiteY4" fmla="*/ 75 h 171827"/>
                <a:gd name="connsiteX5" fmla="*/ 91102 w 135720"/>
                <a:gd name="connsiteY5" fmla="*/ 8450 h 171827"/>
                <a:gd name="connsiteX6" fmla="*/ 104146 w 135720"/>
                <a:gd name="connsiteY6" fmla="*/ 20067 h 171827"/>
                <a:gd name="connsiteX7" fmla="*/ 102481 w 135720"/>
                <a:gd name="connsiteY7" fmla="*/ 26551 h 171827"/>
                <a:gd name="connsiteX8" fmla="*/ 74449 w 135720"/>
                <a:gd name="connsiteY8" fmla="*/ 93013 h 171827"/>
                <a:gd name="connsiteX9" fmla="*/ 43641 w 135720"/>
                <a:gd name="connsiteY9" fmla="*/ 20337 h 171827"/>
                <a:gd name="connsiteX10" fmla="*/ 41976 w 135720"/>
                <a:gd name="connsiteY10" fmla="*/ 15474 h 171827"/>
                <a:gd name="connsiteX11" fmla="*/ 57518 w 135720"/>
                <a:gd name="connsiteY11" fmla="*/ 8450 h 171827"/>
                <a:gd name="connsiteX12" fmla="*/ 57518 w 135720"/>
                <a:gd name="connsiteY12" fmla="*/ 75 h 171827"/>
                <a:gd name="connsiteX13" fmla="*/ 27266 w 135720"/>
                <a:gd name="connsiteY13" fmla="*/ 885 h 171827"/>
                <a:gd name="connsiteX14" fmla="*/ 344 w 135720"/>
                <a:gd name="connsiteY14" fmla="*/ 75 h 171827"/>
                <a:gd name="connsiteX15" fmla="*/ 344 w 135720"/>
                <a:gd name="connsiteY15" fmla="*/ 8450 h 171827"/>
                <a:gd name="connsiteX16" fmla="*/ 22825 w 135720"/>
                <a:gd name="connsiteY16" fmla="*/ 17906 h 171827"/>
                <a:gd name="connsiteX17" fmla="*/ 64457 w 135720"/>
                <a:gd name="connsiteY17" fmla="*/ 116518 h 171827"/>
                <a:gd name="connsiteX18" fmla="*/ 57518 w 135720"/>
                <a:gd name="connsiteY18" fmla="*/ 132458 h 171827"/>
                <a:gd name="connsiteX19" fmla="*/ 25878 w 135720"/>
                <a:gd name="connsiteY19" fmla="*/ 165959 h 171827"/>
                <a:gd name="connsiteX20" fmla="*/ 12833 w 135720"/>
                <a:gd name="connsiteY20" fmla="*/ 161096 h 171827"/>
                <a:gd name="connsiteX21" fmla="*/ 23658 w 135720"/>
                <a:gd name="connsiteY21" fmla="*/ 149748 h 171827"/>
                <a:gd name="connsiteX22" fmla="*/ 12001 w 135720"/>
                <a:gd name="connsiteY22" fmla="*/ 138401 h 171827"/>
                <a:gd name="connsiteX23" fmla="*/ 344 w 135720"/>
                <a:gd name="connsiteY23" fmla="*/ 150019 h 171827"/>
                <a:gd name="connsiteX24" fmla="*/ 25878 w 135720"/>
                <a:gd name="connsiteY24" fmla="*/ 171902 h 171827"/>
                <a:gd name="connsiteX25" fmla="*/ 61404 w 135720"/>
                <a:gd name="connsiteY25" fmla="*/ 141103 h 171827"/>
                <a:gd name="connsiteX26" fmla="*/ 110252 w 135720"/>
                <a:gd name="connsiteY26" fmla="*/ 25741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720" h="171827">
                  <a:moveTo>
                    <a:pt x="110252" y="25741"/>
                  </a:moveTo>
                  <a:cubicBezTo>
                    <a:pt x="117469" y="8720"/>
                    <a:pt x="131624" y="8450"/>
                    <a:pt x="136064" y="8450"/>
                  </a:cubicBezTo>
                  <a:lnTo>
                    <a:pt x="136064" y="75"/>
                  </a:lnTo>
                  <a:cubicBezTo>
                    <a:pt x="129681" y="615"/>
                    <a:pt x="121632" y="885"/>
                    <a:pt x="115248" y="885"/>
                  </a:cubicBezTo>
                  <a:cubicBezTo>
                    <a:pt x="110252" y="885"/>
                    <a:pt x="97208" y="345"/>
                    <a:pt x="91102" y="75"/>
                  </a:cubicBezTo>
                  <a:lnTo>
                    <a:pt x="91102" y="8450"/>
                  </a:lnTo>
                  <a:cubicBezTo>
                    <a:pt x="99706" y="8720"/>
                    <a:pt x="104146" y="13313"/>
                    <a:pt x="104146" y="20067"/>
                  </a:cubicBezTo>
                  <a:cubicBezTo>
                    <a:pt x="104146" y="22769"/>
                    <a:pt x="103869" y="23309"/>
                    <a:pt x="102481" y="26551"/>
                  </a:cubicBezTo>
                  <a:lnTo>
                    <a:pt x="74449" y="93013"/>
                  </a:lnTo>
                  <a:lnTo>
                    <a:pt x="43641" y="20337"/>
                  </a:lnTo>
                  <a:cubicBezTo>
                    <a:pt x="42531" y="17636"/>
                    <a:pt x="41976" y="16555"/>
                    <a:pt x="41976" y="15474"/>
                  </a:cubicBezTo>
                  <a:cubicBezTo>
                    <a:pt x="41976" y="8450"/>
                    <a:pt x="52245" y="8450"/>
                    <a:pt x="57518" y="8450"/>
                  </a:cubicBezTo>
                  <a:lnTo>
                    <a:pt x="57518" y="75"/>
                  </a:lnTo>
                  <a:cubicBezTo>
                    <a:pt x="50302" y="345"/>
                    <a:pt x="31984" y="885"/>
                    <a:pt x="27266" y="885"/>
                  </a:cubicBezTo>
                  <a:cubicBezTo>
                    <a:pt x="19772" y="885"/>
                    <a:pt x="8670" y="615"/>
                    <a:pt x="344" y="75"/>
                  </a:cubicBezTo>
                  <a:lnTo>
                    <a:pt x="344" y="8450"/>
                  </a:lnTo>
                  <a:cubicBezTo>
                    <a:pt x="13666" y="8450"/>
                    <a:pt x="18939" y="8450"/>
                    <a:pt x="22825" y="17906"/>
                  </a:cubicBezTo>
                  <a:lnTo>
                    <a:pt x="64457" y="116518"/>
                  </a:lnTo>
                  <a:cubicBezTo>
                    <a:pt x="63069" y="120030"/>
                    <a:pt x="59184" y="128945"/>
                    <a:pt x="57518" y="132458"/>
                  </a:cubicBezTo>
                  <a:cubicBezTo>
                    <a:pt x="51412" y="147317"/>
                    <a:pt x="43641" y="165959"/>
                    <a:pt x="25878" y="165959"/>
                  </a:cubicBezTo>
                  <a:cubicBezTo>
                    <a:pt x="24490" y="165959"/>
                    <a:pt x="18107" y="165959"/>
                    <a:pt x="12833" y="161096"/>
                  </a:cubicBezTo>
                  <a:cubicBezTo>
                    <a:pt x="21437" y="160015"/>
                    <a:pt x="23658" y="154071"/>
                    <a:pt x="23658" y="149748"/>
                  </a:cubicBezTo>
                  <a:cubicBezTo>
                    <a:pt x="23658" y="142724"/>
                    <a:pt x="18384" y="138401"/>
                    <a:pt x="12001" y="138401"/>
                  </a:cubicBezTo>
                  <a:cubicBezTo>
                    <a:pt x="6450" y="138401"/>
                    <a:pt x="344" y="141914"/>
                    <a:pt x="344" y="150019"/>
                  </a:cubicBezTo>
                  <a:cubicBezTo>
                    <a:pt x="344" y="162176"/>
                    <a:pt x="12001" y="171902"/>
                    <a:pt x="25878" y="171902"/>
                  </a:cubicBezTo>
                  <a:cubicBezTo>
                    <a:pt x="43364" y="171902"/>
                    <a:pt x="54743" y="156503"/>
                    <a:pt x="61404" y="141103"/>
                  </a:cubicBezTo>
                  <a:lnTo>
                    <a:pt x="110252" y="2574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3" name="Freeform 7092">
              <a:extLst>
                <a:ext uri="{FF2B5EF4-FFF2-40B4-BE49-F238E27FC236}">
                  <a16:creationId xmlns:a16="http://schemas.microsoft.com/office/drawing/2014/main" id="{CF8101C8-E445-A4F6-F329-E974AACA1D86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12393410" y="4375799"/>
              <a:ext cx="89925" cy="190469"/>
            </a:xfrm>
            <a:custGeom>
              <a:avLst/>
              <a:gdLst>
                <a:gd name="connsiteX0" fmla="*/ 39765 w 89925"/>
                <a:gd name="connsiteY0" fmla="*/ 74101 h 190469"/>
                <a:gd name="connsiteX1" fmla="*/ 39765 w 89925"/>
                <a:gd name="connsiteY1" fmla="*/ 42761 h 190469"/>
                <a:gd name="connsiteX2" fmla="*/ 65299 w 89925"/>
                <a:gd name="connsiteY2" fmla="*/ 6018 h 190469"/>
                <a:gd name="connsiteX3" fmla="*/ 74458 w 89925"/>
                <a:gd name="connsiteY3" fmla="*/ 7910 h 190469"/>
                <a:gd name="connsiteX4" fmla="*/ 66132 w 89925"/>
                <a:gd name="connsiteY4" fmla="*/ 19257 h 190469"/>
                <a:gd name="connsiteX5" fmla="*/ 78067 w 89925"/>
                <a:gd name="connsiteY5" fmla="*/ 30874 h 190469"/>
                <a:gd name="connsiteX6" fmla="*/ 90279 w 89925"/>
                <a:gd name="connsiteY6" fmla="*/ 18987 h 190469"/>
                <a:gd name="connsiteX7" fmla="*/ 65299 w 89925"/>
                <a:gd name="connsiteY7" fmla="*/ 75 h 190469"/>
                <a:gd name="connsiteX8" fmla="*/ 22280 w 89925"/>
                <a:gd name="connsiteY8" fmla="*/ 43032 h 190469"/>
                <a:gd name="connsiteX9" fmla="*/ 22280 w 89925"/>
                <a:gd name="connsiteY9" fmla="*/ 74101 h 190469"/>
                <a:gd name="connsiteX10" fmla="*/ 353 w 89925"/>
                <a:gd name="connsiteY10" fmla="*/ 74101 h 190469"/>
                <a:gd name="connsiteX11" fmla="*/ 353 w 89925"/>
                <a:gd name="connsiteY11" fmla="*/ 82476 h 190469"/>
                <a:gd name="connsiteX12" fmla="*/ 22280 w 89925"/>
                <a:gd name="connsiteY12" fmla="*/ 82476 h 190469"/>
                <a:gd name="connsiteX13" fmla="*/ 22280 w 89925"/>
                <a:gd name="connsiteY13" fmla="*/ 170011 h 190469"/>
                <a:gd name="connsiteX14" fmla="*/ 631 w 89925"/>
                <a:gd name="connsiteY14" fmla="*/ 182169 h 190469"/>
                <a:gd name="connsiteX15" fmla="*/ 631 w 89925"/>
                <a:gd name="connsiteY15" fmla="*/ 190544 h 190469"/>
                <a:gd name="connsiteX16" fmla="*/ 32271 w 89925"/>
                <a:gd name="connsiteY16" fmla="*/ 189734 h 190469"/>
                <a:gd name="connsiteX17" fmla="*/ 67520 w 89925"/>
                <a:gd name="connsiteY17" fmla="*/ 190544 h 190469"/>
                <a:gd name="connsiteX18" fmla="*/ 67520 w 89925"/>
                <a:gd name="connsiteY18" fmla="*/ 182169 h 190469"/>
                <a:gd name="connsiteX19" fmla="*/ 61691 w 89925"/>
                <a:gd name="connsiteY19" fmla="*/ 182169 h 190469"/>
                <a:gd name="connsiteX20" fmla="*/ 40598 w 89925"/>
                <a:gd name="connsiteY20" fmla="*/ 169471 h 190469"/>
                <a:gd name="connsiteX21" fmla="*/ 40598 w 89925"/>
                <a:gd name="connsiteY21" fmla="*/ 82476 h 190469"/>
                <a:gd name="connsiteX22" fmla="*/ 72238 w 89925"/>
                <a:gd name="connsiteY22" fmla="*/ 82476 h 190469"/>
                <a:gd name="connsiteX23" fmla="*/ 72238 w 89925"/>
                <a:gd name="connsiteY23" fmla="*/ 74101 h 190469"/>
                <a:gd name="connsiteX24" fmla="*/ 39765 w 89925"/>
                <a:gd name="connsiteY24" fmla="*/ 74101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9925" h="190469">
                  <a:moveTo>
                    <a:pt x="39765" y="74101"/>
                  </a:moveTo>
                  <a:lnTo>
                    <a:pt x="39765" y="42761"/>
                  </a:lnTo>
                  <a:cubicBezTo>
                    <a:pt x="39765" y="18987"/>
                    <a:pt x="53087" y="6018"/>
                    <a:pt x="65299" y="6018"/>
                  </a:cubicBezTo>
                  <a:cubicBezTo>
                    <a:pt x="66132" y="6018"/>
                    <a:pt x="70295" y="6018"/>
                    <a:pt x="74458" y="7910"/>
                  </a:cubicBezTo>
                  <a:cubicBezTo>
                    <a:pt x="71128" y="8990"/>
                    <a:pt x="66132" y="12502"/>
                    <a:pt x="66132" y="19257"/>
                  </a:cubicBezTo>
                  <a:cubicBezTo>
                    <a:pt x="66132" y="25471"/>
                    <a:pt x="70573" y="30874"/>
                    <a:pt x="78067" y="30874"/>
                  </a:cubicBezTo>
                  <a:cubicBezTo>
                    <a:pt x="86115" y="30874"/>
                    <a:pt x="90279" y="25471"/>
                    <a:pt x="90279" y="18987"/>
                  </a:cubicBezTo>
                  <a:cubicBezTo>
                    <a:pt x="90279" y="8990"/>
                    <a:pt x="80009" y="75"/>
                    <a:pt x="65299" y="75"/>
                  </a:cubicBezTo>
                  <a:cubicBezTo>
                    <a:pt x="45871" y="75"/>
                    <a:pt x="22280" y="14394"/>
                    <a:pt x="22280" y="43032"/>
                  </a:cubicBezTo>
                  <a:lnTo>
                    <a:pt x="22280" y="74101"/>
                  </a:lnTo>
                  <a:lnTo>
                    <a:pt x="353" y="74101"/>
                  </a:lnTo>
                  <a:lnTo>
                    <a:pt x="353" y="82476"/>
                  </a:lnTo>
                  <a:lnTo>
                    <a:pt x="22280" y="82476"/>
                  </a:lnTo>
                  <a:lnTo>
                    <a:pt x="22280" y="170011"/>
                  </a:lnTo>
                  <a:cubicBezTo>
                    <a:pt x="22280" y="182169"/>
                    <a:pt x="19227" y="182169"/>
                    <a:pt x="631" y="182169"/>
                  </a:cubicBezTo>
                  <a:lnTo>
                    <a:pt x="631" y="190544"/>
                  </a:lnTo>
                  <a:cubicBezTo>
                    <a:pt x="11455" y="190274"/>
                    <a:pt x="24500" y="189734"/>
                    <a:pt x="32271" y="189734"/>
                  </a:cubicBezTo>
                  <a:cubicBezTo>
                    <a:pt x="43373" y="189734"/>
                    <a:pt x="56418" y="189734"/>
                    <a:pt x="67520" y="190544"/>
                  </a:cubicBezTo>
                  <a:lnTo>
                    <a:pt x="67520" y="182169"/>
                  </a:lnTo>
                  <a:lnTo>
                    <a:pt x="61691" y="182169"/>
                  </a:lnTo>
                  <a:cubicBezTo>
                    <a:pt x="41153" y="182169"/>
                    <a:pt x="40598" y="179197"/>
                    <a:pt x="40598" y="169471"/>
                  </a:cubicBezTo>
                  <a:lnTo>
                    <a:pt x="40598" y="82476"/>
                  </a:lnTo>
                  <a:lnTo>
                    <a:pt x="72238" y="82476"/>
                  </a:lnTo>
                  <a:lnTo>
                    <a:pt x="72238" y="74101"/>
                  </a:lnTo>
                  <a:lnTo>
                    <a:pt x="39765" y="74101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4" name="Freeform 7093">
              <a:extLst>
                <a:ext uri="{FF2B5EF4-FFF2-40B4-BE49-F238E27FC236}">
                  <a16:creationId xmlns:a16="http://schemas.microsoft.com/office/drawing/2014/main" id="{6238C14A-DD79-C88B-23FC-3778726F7034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12476829" y="4446854"/>
              <a:ext cx="93255" cy="119414"/>
            </a:xfrm>
            <a:custGeom>
              <a:avLst/>
              <a:gdLst>
                <a:gd name="connsiteX0" fmla="*/ 38935 w 93255"/>
                <a:gd name="connsiteY0" fmla="*/ 29793 h 119414"/>
                <a:gd name="connsiteX1" fmla="*/ 38935 w 93255"/>
                <a:gd name="connsiteY1" fmla="*/ 75 h 119414"/>
                <a:gd name="connsiteX2" fmla="*/ 356 w 93255"/>
                <a:gd name="connsiteY2" fmla="*/ 3047 h 119414"/>
                <a:gd name="connsiteX3" fmla="*/ 356 w 93255"/>
                <a:gd name="connsiteY3" fmla="*/ 11422 h 119414"/>
                <a:gd name="connsiteX4" fmla="*/ 22005 w 93255"/>
                <a:gd name="connsiteY4" fmla="*/ 26551 h 119414"/>
                <a:gd name="connsiteX5" fmla="*/ 22005 w 93255"/>
                <a:gd name="connsiteY5" fmla="*/ 98957 h 119414"/>
                <a:gd name="connsiteX6" fmla="*/ 356 w 93255"/>
                <a:gd name="connsiteY6" fmla="*/ 111114 h 119414"/>
                <a:gd name="connsiteX7" fmla="*/ 356 w 93255"/>
                <a:gd name="connsiteY7" fmla="*/ 119490 h 119414"/>
                <a:gd name="connsiteX8" fmla="*/ 31997 w 93255"/>
                <a:gd name="connsiteY8" fmla="*/ 118679 h 119414"/>
                <a:gd name="connsiteX9" fmla="*/ 67245 w 93255"/>
                <a:gd name="connsiteY9" fmla="*/ 119490 h 119414"/>
                <a:gd name="connsiteX10" fmla="*/ 67245 w 93255"/>
                <a:gd name="connsiteY10" fmla="*/ 111114 h 119414"/>
                <a:gd name="connsiteX11" fmla="*/ 61417 w 93255"/>
                <a:gd name="connsiteY11" fmla="*/ 111114 h 119414"/>
                <a:gd name="connsiteX12" fmla="*/ 40323 w 93255"/>
                <a:gd name="connsiteY12" fmla="*/ 98416 h 119414"/>
                <a:gd name="connsiteX13" fmla="*/ 40323 w 93255"/>
                <a:gd name="connsiteY13" fmla="*/ 56810 h 119414"/>
                <a:gd name="connsiteX14" fmla="*/ 73074 w 93255"/>
                <a:gd name="connsiteY14" fmla="*/ 6018 h 119414"/>
                <a:gd name="connsiteX15" fmla="*/ 76127 w 93255"/>
                <a:gd name="connsiteY15" fmla="*/ 6289 h 119414"/>
                <a:gd name="connsiteX16" fmla="*/ 69743 w 93255"/>
                <a:gd name="connsiteY16" fmla="*/ 16825 h 119414"/>
                <a:gd name="connsiteX17" fmla="*/ 81678 w 93255"/>
                <a:gd name="connsiteY17" fmla="*/ 28442 h 119414"/>
                <a:gd name="connsiteX18" fmla="*/ 93612 w 93255"/>
                <a:gd name="connsiteY18" fmla="*/ 16555 h 119414"/>
                <a:gd name="connsiteX19" fmla="*/ 73074 w 93255"/>
                <a:gd name="connsiteY19" fmla="*/ 75 h 119414"/>
                <a:gd name="connsiteX20" fmla="*/ 38935 w 93255"/>
                <a:gd name="connsiteY20" fmla="*/ 2979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935" y="29793"/>
                  </a:moveTo>
                  <a:lnTo>
                    <a:pt x="38935" y="75"/>
                  </a:lnTo>
                  <a:lnTo>
                    <a:pt x="356" y="3047"/>
                  </a:lnTo>
                  <a:lnTo>
                    <a:pt x="356" y="11422"/>
                  </a:lnTo>
                  <a:cubicBezTo>
                    <a:pt x="19785" y="11422"/>
                    <a:pt x="22005" y="13313"/>
                    <a:pt x="22005" y="26551"/>
                  </a:cubicBezTo>
                  <a:lnTo>
                    <a:pt x="22005" y="98957"/>
                  </a:lnTo>
                  <a:cubicBezTo>
                    <a:pt x="22005" y="111114"/>
                    <a:pt x="18952" y="111114"/>
                    <a:pt x="356" y="111114"/>
                  </a:cubicBezTo>
                  <a:lnTo>
                    <a:pt x="356" y="119490"/>
                  </a:lnTo>
                  <a:cubicBezTo>
                    <a:pt x="11181" y="119219"/>
                    <a:pt x="24225" y="118679"/>
                    <a:pt x="31997" y="118679"/>
                  </a:cubicBezTo>
                  <a:cubicBezTo>
                    <a:pt x="43099" y="118679"/>
                    <a:pt x="56143" y="118679"/>
                    <a:pt x="67245" y="119490"/>
                  </a:cubicBezTo>
                  <a:lnTo>
                    <a:pt x="67245" y="111114"/>
                  </a:lnTo>
                  <a:lnTo>
                    <a:pt x="61417" y="111114"/>
                  </a:lnTo>
                  <a:cubicBezTo>
                    <a:pt x="40878" y="111114"/>
                    <a:pt x="40323" y="108142"/>
                    <a:pt x="40323" y="98416"/>
                  </a:cubicBezTo>
                  <a:lnTo>
                    <a:pt x="40323" y="56810"/>
                  </a:lnTo>
                  <a:cubicBezTo>
                    <a:pt x="40323" y="30064"/>
                    <a:pt x="51980" y="6018"/>
                    <a:pt x="73074" y="6018"/>
                  </a:cubicBezTo>
                  <a:cubicBezTo>
                    <a:pt x="75017" y="6018"/>
                    <a:pt x="75572" y="6018"/>
                    <a:pt x="76127" y="6289"/>
                  </a:cubicBezTo>
                  <a:cubicBezTo>
                    <a:pt x="75294" y="6559"/>
                    <a:pt x="69743" y="9801"/>
                    <a:pt x="69743" y="16825"/>
                  </a:cubicBezTo>
                  <a:cubicBezTo>
                    <a:pt x="69743" y="24390"/>
                    <a:pt x="75572" y="28442"/>
                    <a:pt x="81678" y="28442"/>
                  </a:cubicBezTo>
                  <a:cubicBezTo>
                    <a:pt x="86674" y="28442"/>
                    <a:pt x="93612" y="25200"/>
                    <a:pt x="93612" y="16555"/>
                  </a:cubicBezTo>
                  <a:cubicBezTo>
                    <a:pt x="93612" y="7910"/>
                    <a:pt x="85008" y="75"/>
                    <a:pt x="73074" y="75"/>
                  </a:cubicBezTo>
                  <a:cubicBezTo>
                    <a:pt x="52813" y="75"/>
                    <a:pt x="42821" y="18176"/>
                    <a:pt x="38935" y="2979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5" name="Freeform 7094">
              <a:extLst>
                <a:ext uri="{FF2B5EF4-FFF2-40B4-BE49-F238E27FC236}">
                  <a16:creationId xmlns:a16="http://schemas.microsoft.com/office/drawing/2014/main" id="{E37D60C3-42DE-61BB-CE1D-4679E1F7CDBA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12585536" y="4445233"/>
              <a:ext cx="122953" cy="124007"/>
            </a:xfrm>
            <a:custGeom>
              <a:avLst/>
              <a:gdLst>
                <a:gd name="connsiteX0" fmla="*/ 123314 w 122953"/>
                <a:gd name="connsiteY0" fmla="*/ 63294 h 124007"/>
                <a:gd name="connsiteX1" fmla="*/ 61976 w 122953"/>
                <a:gd name="connsiteY1" fmla="*/ 75 h 124007"/>
                <a:gd name="connsiteX2" fmla="*/ 360 w 122953"/>
                <a:gd name="connsiteY2" fmla="*/ 63294 h 124007"/>
                <a:gd name="connsiteX3" fmla="*/ 61698 w 122953"/>
                <a:gd name="connsiteY3" fmla="*/ 124082 h 124007"/>
                <a:gd name="connsiteX4" fmla="*/ 123314 w 122953"/>
                <a:gd name="connsiteY4" fmla="*/ 63294 h 124007"/>
                <a:gd name="connsiteX5" fmla="*/ 61976 w 122953"/>
                <a:gd name="connsiteY5" fmla="*/ 117328 h 124007"/>
                <a:gd name="connsiteX6" fmla="*/ 30335 w 122953"/>
                <a:gd name="connsiteY6" fmla="*/ 99227 h 124007"/>
                <a:gd name="connsiteX7" fmla="*/ 23397 w 122953"/>
                <a:gd name="connsiteY7" fmla="*/ 61133 h 124007"/>
                <a:gd name="connsiteX8" fmla="*/ 30058 w 122953"/>
                <a:gd name="connsiteY8" fmla="*/ 24120 h 124007"/>
                <a:gd name="connsiteX9" fmla="*/ 61698 w 122953"/>
                <a:gd name="connsiteY9" fmla="*/ 6018 h 124007"/>
                <a:gd name="connsiteX10" fmla="*/ 93061 w 122953"/>
                <a:gd name="connsiteY10" fmla="*/ 23579 h 124007"/>
                <a:gd name="connsiteX11" fmla="*/ 100277 w 122953"/>
                <a:gd name="connsiteY11" fmla="*/ 61133 h 124007"/>
                <a:gd name="connsiteX12" fmla="*/ 94171 w 122953"/>
                <a:gd name="connsiteY12" fmla="*/ 97336 h 124007"/>
                <a:gd name="connsiteX13" fmla="*/ 61976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314" y="63294"/>
                  </a:moveTo>
                  <a:cubicBezTo>
                    <a:pt x="123314" y="28713"/>
                    <a:pt x="95559" y="75"/>
                    <a:pt x="61976" y="75"/>
                  </a:cubicBezTo>
                  <a:cubicBezTo>
                    <a:pt x="27282" y="75"/>
                    <a:pt x="360" y="29523"/>
                    <a:pt x="360" y="63294"/>
                  </a:cubicBezTo>
                  <a:cubicBezTo>
                    <a:pt x="360" y="98146"/>
                    <a:pt x="29225" y="124082"/>
                    <a:pt x="61698" y="124082"/>
                  </a:cubicBezTo>
                  <a:cubicBezTo>
                    <a:pt x="95281" y="124082"/>
                    <a:pt x="123314" y="97606"/>
                    <a:pt x="123314" y="63294"/>
                  </a:cubicBezTo>
                  <a:close/>
                  <a:moveTo>
                    <a:pt x="61976" y="117328"/>
                  </a:moveTo>
                  <a:cubicBezTo>
                    <a:pt x="50041" y="117328"/>
                    <a:pt x="37829" y="111655"/>
                    <a:pt x="30335" y="99227"/>
                  </a:cubicBezTo>
                  <a:cubicBezTo>
                    <a:pt x="23397" y="87339"/>
                    <a:pt x="23397" y="70859"/>
                    <a:pt x="23397" y="61133"/>
                  </a:cubicBezTo>
                  <a:cubicBezTo>
                    <a:pt x="23397" y="50596"/>
                    <a:pt x="23397" y="36007"/>
                    <a:pt x="30058" y="24120"/>
                  </a:cubicBezTo>
                  <a:cubicBezTo>
                    <a:pt x="37552" y="11692"/>
                    <a:pt x="50596" y="6018"/>
                    <a:pt x="61698" y="6018"/>
                  </a:cubicBezTo>
                  <a:cubicBezTo>
                    <a:pt x="73910" y="6018"/>
                    <a:pt x="85845" y="11962"/>
                    <a:pt x="93061" y="23579"/>
                  </a:cubicBezTo>
                  <a:cubicBezTo>
                    <a:pt x="100277" y="35197"/>
                    <a:pt x="100277" y="50867"/>
                    <a:pt x="100277" y="61133"/>
                  </a:cubicBezTo>
                  <a:cubicBezTo>
                    <a:pt x="100277" y="70859"/>
                    <a:pt x="100277" y="85448"/>
                    <a:pt x="94171" y="97336"/>
                  </a:cubicBezTo>
                  <a:cubicBezTo>
                    <a:pt x="88065" y="109493"/>
                    <a:pt x="75853" y="117328"/>
                    <a:pt x="61976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6" name="Freeform 7095">
              <a:extLst>
                <a:ext uri="{FF2B5EF4-FFF2-40B4-BE49-F238E27FC236}">
                  <a16:creationId xmlns:a16="http://schemas.microsoft.com/office/drawing/2014/main" id="{A2C85886-DF26-B574-F027-1405DB9C374C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12725420" y="4446854"/>
              <a:ext cx="216764" cy="119414"/>
            </a:xfrm>
            <a:custGeom>
              <a:avLst/>
              <a:gdLst>
                <a:gd name="connsiteX0" fmla="*/ 22014 w 216764"/>
                <a:gd name="connsiteY0" fmla="*/ 26551 h 119414"/>
                <a:gd name="connsiteX1" fmla="*/ 22014 w 216764"/>
                <a:gd name="connsiteY1" fmla="*/ 98957 h 119414"/>
                <a:gd name="connsiteX2" fmla="*/ 365 w 216764"/>
                <a:gd name="connsiteY2" fmla="*/ 111114 h 119414"/>
                <a:gd name="connsiteX3" fmla="*/ 365 w 216764"/>
                <a:gd name="connsiteY3" fmla="*/ 119490 h 119414"/>
                <a:gd name="connsiteX4" fmla="*/ 31728 w 216764"/>
                <a:gd name="connsiteY4" fmla="*/ 118679 h 119414"/>
                <a:gd name="connsiteX5" fmla="*/ 62813 w 216764"/>
                <a:gd name="connsiteY5" fmla="*/ 119490 h 119414"/>
                <a:gd name="connsiteX6" fmla="*/ 62813 w 216764"/>
                <a:gd name="connsiteY6" fmla="*/ 111114 h 119414"/>
                <a:gd name="connsiteX7" fmla="*/ 41165 w 216764"/>
                <a:gd name="connsiteY7" fmla="*/ 98957 h 119414"/>
                <a:gd name="connsiteX8" fmla="*/ 41165 w 216764"/>
                <a:gd name="connsiteY8" fmla="*/ 49246 h 119414"/>
                <a:gd name="connsiteX9" fmla="*/ 78634 w 216764"/>
                <a:gd name="connsiteY9" fmla="*/ 6018 h 119414"/>
                <a:gd name="connsiteX10" fmla="*/ 99172 w 216764"/>
                <a:gd name="connsiteY10" fmla="*/ 36007 h 119414"/>
                <a:gd name="connsiteX11" fmla="*/ 99172 w 216764"/>
                <a:gd name="connsiteY11" fmla="*/ 98957 h 119414"/>
                <a:gd name="connsiteX12" fmla="*/ 77523 w 216764"/>
                <a:gd name="connsiteY12" fmla="*/ 111114 h 119414"/>
                <a:gd name="connsiteX13" fmla="*/ 77523 w 216764"/>
                <a:gd name="connsiteY13" fmla="*/ 119490 h 119414"/>
                <a:gd name="connsiteX14" fmla="*/ 108886 w 216764"/>
                <a:gd name="connsiteY14" fmla="*/ 118679 h 119414"/>
                <a:gd name="connsiteX15" fmla="*/ 139971 w 216764"/>
                <a:gd name="connsiteY15" fmla="*/ 119490 h 119414"/>
                <a:gd name="connsiteX16" fmla="*/ 139971 w 216764"/>
                <a:gd name="connsiteY16" fmla="*/ 111114 h 119414"/>
                <a:gd name="connsiteX17" fmla="*/ 118323 w 216764"/>
                <a:gd name="connsiteY17" fmla="*/ 98957 h 119414"/>
                <a:gd name="connsiteX18" fmla="*/ 118323 w 216764"/>
                <a:gd name="connsiteY18" fmla="*/ 49246 h 119414"/>
                <a:gd name="connsiteX19" fmla="*/ 155792 w 216764"/>
                <a:gd name="connsiteY19" fmla="*/ 6018 h 119414"/>
                <a:gd name="connsiteX20" fmla="*/ 176330 w 216764"/>
                <a:gd name="connsiteY20" fmla="*/ 36007 h 119414"/>
                <a:gd name="connsiteX21" fmla="*/ 176330 w 216764"/>
                <a:gd name="connsiteY21" fmla="*/ 98957 h 119414"/>
                <a:gd name="connsiteX22" fmla="*/ 154681 w 216764"/>
                <a:gd name="connsiteY22" fmla="*/ 111114 h 119414"/>
                <a:gd name="connsiteX23" fmla="*/ 154681 w 216764"/>
                <a:gd name="connsiteY23" fmla="*/ 119490 h 119414"/>
                <a:gd name="connsiteX24" fmla="*/ 186044 w 216764"/>
                <a:gd name="connsiteY24" fmla="*/ 118679 h 119414"/>
                <a:gd name="connsiteX25" fmla="*/ 217129 w 216764"/>
                <a:gd name="connsiteY25" fmla="*/ 119490 h 119414"/>
                <a:gd name="connsiteX26" fmla="*/ 217129 w 216764"/>
                <a:gd name="connsiteY26" fmla="*/ 111114 h 119414"/>
                <a:gd name="connsiteX27" fmla="*/ 195481 w 216764"/>
                <a:gd name="connsiteY27" fmla="*/ 103009 h 119414"/>
                <a:gd name="connsiteX28" fmla="*/ 195481 w 216764"/>
                <a:gd name="connsiteY28" fmla="*/ 51407 h 119414"/>
                <a:gd name="connsiteX29" fmla="*/ 186877 w 216764"/>
                <a:gd name="connsiteY29" fmla="*/ 10071 h 119414"/>
                <a:gd name="connsiteX30" fmla="*/ 157734 w 216764"/>
                <a:gd name="connsiteY30" fmla="*/ 75 h 119414"/>
                <a:gd name="connsiteX31" fmla="*/ 117490 w 216764"/>
                <a:gd name="connsiteY31" fmla="*/ 26551 h 119414"/>
                <a:gd name="connsiteX32" fmla="*/ 80576 w 216764"/>
                <a:gd name="connsiteY32" fmla="*/ 75 h 119414"/>
                <a:gd name="connsiteX33" fmla="*/ 39499 w 216764"/>
                <a:gd name="connsiteY33" fmla="*/ 28442 h 119414"/>
                <a:gd name="connsiteX34" fmla="*/ 39499 w 216764"/>
                <a:gd name="connsiteY34" fmla="*/ 75 h 119414"/>
                <a:gd name="connsiteX35" fmla="*/ 365 w 216764"/>
                <a:gd name="connsiteY35" fmla="*/ 3047 h 119414"/>
                <a:gd name="connsiteX36" fmla="*/ 365 w 216764"/>
                <a:gd name="connsiteY36" fmla="*/ 11422 h 119414"/>
                <a:gd name="connsiteX37" fmla="*/ 22014 w 216764"/>
                <a:gd name="connsiteY37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2014" y="26551"/>
                  </a:moveTo>
                  <a:lnTo>
                    <a:pt x="22014" y="98957"/>
                  </a:lnTo>
                  <a:cubicBezTo>
                    <a:pt x="22014" y="111114"/>
                    <a:pt x="18961" y="111114"/>
                    <a:pt x="365" y="111114"/>
                  </a:cubicBezTo>
                  <a:lnTo>
                    <a:pt x="365" y="119490"/>
                  </a:lnTo>
                  <a:cubicBezTo>
                    <a:pt x="10079" y="119219"/>
                    <a:pt x="24234" y="118679"/>
                    <a:pt x="31728" y="118679"/>
                  </a:cubicBezTo>
                  <a:cubicBezTo>
                    <a:pt x="38944" y="118679"/>
                    <a:pt x="53377" y="119219"/>
                    <a:pt x="62813" y="119490"/>
                  </a:cubicBezTo>
                  <a:lnTo>
                    <a:pt x="62813" y="111114"/>
                  </a:lnTo>
                  <a:cubicBezTo>
                    <a:pt x="44218" y="111114"/>
                    <a:pt x="41165" y="111114"/>
                    <a:pt x="41165" y="98957"/>
                  </a:cubicBezTo>
                  <a:lnTo>
                    <a:pt x="41165" y="49246"/>
                  </a:lnTo>
                  <a:cubicBezTo>
                    <a:pt x="41165" y="21148"/>
                    <a:pt x="60871" y="6018"/>
                    <a:pt x="78634" y="6018"/>
                  </a:cubicBezTo>
                  <a:cubicBezTo>
                    <a:pt x="96119" y="6018"/>
                    <a:pt x="99172" y="20608"/>
                    <a:pt x="99172" y="36007"/>
                  </a:cubicBezTo>
                  <a:lnTo>
                    <a:pt x="99172" y="98957"/>
                  </a:lnTo>
                  <a:cubicBezTo>
                    <a:pt x="99172" y="111114"/>
                    <a:pt x="96119" y="111114"/>
                    <a:pt x="77523" y="111114"/>
                  </a:cubicBezTo>
                  <a:lnTo>
                    <a:pt x="77523" y="119490"/>
                  </a:lnTo>
                  <a:cubicBezTo>
                    <a:pt x="87238" y="119219"/>
                    <a:pt x="101392" y="118679"/>
                    <a:pt x="108886" y="118679"/>
                  </a:cubicBezTo>
                  <a:cubicBezTo>
                    <a:pt x="116102" y="118679"/>
                    <a:pt x="130535" y="119219"/>
                    <a:pt x="139971" y="119490"/>
                  </a:cubicBezTo>
                  <a:lnTo>
                    <a:pt x="139971" y="111114"/>
                  </a:lnTo>
                  <a:cubicBezTo>
                    <a:pt x="121376" y="111114"/>
                    <a:pt x="118323" y="111114"/>
                    <a:pt x="118323" y="98957"/>
                  </a:cubicBezTo>
                  <a:lnTo>
                    <a:pt x="118323" y="49246"/>
                  </a:lnTo>
                  <a:cubicBezTo>
                    <a:pt x="118323" y="21148"/>
                    <a:pt x="138029" y="6018"/>
                    <a:pt x="155792" y="6018"/>
                  </a:cubicBezTo>
                  <a:cubicBezTo>
                    <a:pt x="173277" y="6018"/>
                    <a:pt x="176330" y="20608"/>
                    <a:pt x="176330" y="36007"/>
                  </a:cubicBezTo>
                  <a:lnTo>
                    <a:pt x="176330" y="98957"/>
                  </a:lnTo>
                  <a:cubicBezTo>
                    <a:pt x="176330" y="111114"/>
                    <a:pt x="173277" y="111114"/>
                    <a:pt x="154681" y="111114"/>
                  </a:cubicBezTo>
                  <a:lnTo>
                    <a:pt x="154681" y="119490"/>
                  </a:lnTo>
                  <a:cubicBezTo>
                    <a:pt x="164396" y="119219"/>
                    <a:pt x="178550" y="118679"/>
                    <a:pt x="186044" y="118679"/>
                  </a:cubicBezTo>
                  <a:cubicBezTo>
                    <a:pt x="193260" y="118679"/>
                    <a:pt x="207693" y="119219"/>
                    <a:pt x="217129" y="119490"/>
                  </a:cubicBezTo>
                  <a:lnTo>
                    <a:pt x="217129" y="111114"/>
                  </a:lnTo>
                  <a:cubicBezTo>
                    <a:pt x="202697" y="111114"/>
                    <a:pt x="195758" y="111114"/>
                    <a:pt x="195481" y="103009"/>
                  </a:cubicBezTo>
                  <a:lnTo>
                    <a:pt x="195481" y="51407"/>
                  </a:lnTo>
                  <a:cubicBezTo>
                    <a:pt x="195481" y="28172"/>
                    <a:pt x="195481" y="19797"/>
                    <a:pt x="186877" y="10071"/>
                  </a:cubicBezTo>
                  <a:cubicBezTo>
                    <a:pt x="182991" y="5478"/>
                    <a:pt x="173832" y="75"/>
                    <a:pt x="157734" y="75"/>
                  </a:cubicBezTo>
                  <a:cubicBezTo>
                    <a:pt x="134421" y="75"/>
                    <a:pt x="122208" y="16285"/>
                    <a:pt x="117490" y="26551"/>
                  </a:cubicBezTo>
                  <a:cubicBezTo>
                    <a:pt x="113604" y="3047"/>
                    <a:pt x="93066" y="75"/>
                    <a:pt x="80576" y="75"/>
                  </a:cubicBezTo>
                  <a:cubicBezTo>
                    <a:pt x="60315" y="75"/>
                    <a:pt x="47271" y="11692"/>
                    <a:pt x="39499" y="28442"/>
                  </a:cubicBezTo>
                  <a:lnTo>
                    <a:pt x="39499" y="75"/>
                  </a:lnTo>
                  <a:lnTo>
                    <a:pt x="365" y="3047"/>
                  </a:lnTo>
                  <a:lnTo>
                    <a:pt x="365" y="11422"/>
                  </a:lnTo>
                  <a:cubicBezTo>
                    <a:pt x="19794" y="11422"/>
                    <a:pt x="22014" y="13313"/>
                    <a:pt x="22014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7" name="Freeform 7096">
              <a:extLst>
                <a:ext uri="{FF2B5EF4-FFF2-40B4-BE49-F238E27FC236}">
                  <a16:creationId xmlns:a16="http://schemas.microsoft.com/office/drawing/2014/main" id="{D60DBE3D-444B-08E4-6273-B69955AE85E0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13079850" y="4445233"/>
              <a:ext cx="125173" cy="124007"/>
            </a:xfrm>
            <a:custGeom>
              <a:avLst/>
              <a:gdLst>
                <a:gd name="connsiteX0" fmla="*/ 81144 w 125173"/>
                <a:gd name="connsiteY0" fmla="*/ 100578 h 124007"/>
                <a:gd name="connsiteX1" fmla="*/ 102793 w 125173"/>
                <a:gd name="connsiteY1" fmla="*/ 122732 h 124007"/>
                <a:gd name="connsiteX2" fmla="*/ 125552 w 125173"/>
                <a:gd name="connsiteY2" fmla="*/ 97065 h 124007"/>
                <a:gd name="connsiteX3" fmla="*/ 125552 w 125173"/>
                <a:gd name="connsiteY3" fmla="*/ 81936 h 124007"/>
                <a:gd name="connsiteX4" fmla="*/ 118613 w 125173"/>
                <a:gd name="connsiteY4" fmla="*/ 81936 h 124007"/>
                <a:gd name="connsiteX5" fmla="*/ 118613 w 125173"/>
                <a:gd name="connsiteY5" fmla="*/ 97065 h 124007"/>
                <a:gd name="connsiteX6" fmla="*/ 108621 w 125173"/>
                <a:gd name="connsiteY6" fmla="*/ 114356 h 124007"/>
                <a:gd name="connsiteX7" fmla="*/ 98352 w 125173"/>
                <a:gd name="connsiteY7" fmla="*/ 100848 h 124007"/>
                <a:gd name="connsiteX8" fmla="*/ 98352 w 125173"/>
                <a:gd name="connsiteY8" fmla="*/ 46814 h 124007"/>
                <a:gd name="connsiteX9" fmla="*/ 88360 w 125173"/>
                <a:gd name="connsiteY9" fmla="*/ 14934 h 124007"/>
                <a:gd name="connsiteX10" fmla="*/ 50336 w 125173"/>
                <a:gd name="connsiteY10" fmla="*/ 75 h 124007"/>
                <a:gd name="connsiteX11" fmla="*/ 8427 w 125173"/>
                <a:gd name="connsiteY11" fmla="*/ 30604 h 124007"/>
                <a:gd name="connsiteX12" fmla="*/ 21194 w 125173"/>
                <a:gd name="connsiteY12" fmla="*/ 43302 h 124007"/>
                <a:gd name="connsiteX13" fmla="*/ 33961 w 125173"/>
                <a:gd name="connsiteY13" fmla="*/ 30874 h 124007"/>
                <a:gd name="connsiteX14" fmla="*/ 19806 w 125173"/>
                <a:gd name="connsiteY14" fmla="*/ 18446 h 124007"/>
                <a:gd name="connsiteX15" fmla="*/ 49781 w 125173"/>
                <a:gd name="connsiteY15" fmla="*/ 6018 h 124007"/>
                <a:gd name="connsiteX16" fmla="*/ 79201 w 125173"/>
                <a:gd name="connsiteY16" fmla="*/ 40600 h 124007"/>
                <a:gd name="connsiteX17" fmla="*/ 79201 w 125173"/>
                <a:gd name="connsiteY17" fmla="*/ 50596 h 124007"/>
                <a:gd name="connsiteX18" fmla="*/ 28133 w 125173"/>
                <a:gd name="connsiteY18" fmla="*/ 60322 h 124007"/>
                <a:gd name="connsiteX19" fmla="*/ 378 w 125173"/>
                <a:gd name="connsiteY19" fmla="*/ 95444 h 124007"/>
                <a:gd name="connsiteX20" fmla="*/ 44785 w 125173"/>
                <a:gd name="connsiteY20" fmla="*/ 124082 h 124007"/>
                <a:gd name="connsiteX21" fmla="*/ 81144 w 125173"/>
                <a:gd name="connsiteY21" fmla="*/ 100578 h 124007"/>
                <a:gd name="connsiteX22" fmla="*/ 79201 w 125173"/>
                <a:gd name="connsiteY22" fmla="*/ 56270 h 124007"/>
                <a:gd name="connsiteX23" fmla="*/ 79201 w 125173"/>
                <a:gd name="connsiteY23" fmla="*/ 83287 h 124007"/>
                <a:gd name="connsiteX24" fmla="*/ 46728 w 125173"/>
                <a:gd name="connsiteY24" fmla="*/ 118139 h 124007"/>
                <a:gd name="connsiteX25" fmla="*/ 21749 w 125173"/>
                <a:gd name="connsiteY25" fmla="*/ 95174 h 124007"/>
                <a:gd name="connsiteX26" fmla="*/ 79201 w 125173"/>
                <a:gd name="connsiteY26" fmla="*/ 5627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1144" y="100578"/>
                  </a:moveTo>
                  <a:cubicBezTo>
                    <a:pt x="82254" y="111384"/>
                    <a:pt x="89748" y="122732"/>
                    <a:pt x="102793" y="122732"/>
                  </a:cubicBezTo>
                  <a:cubicBezTo>
                    <a:pt x="108621" y="122732"/>
                    <a:pt x="125552" y="118949"/>
                    <a:pt x="125552" y="97065"/>
                  </a:cubicBezTo>
                  <a:lnTo>
                    <a:pt x="125552" y="81936"/>
                  </a:lnTo>
                  <a:lnTo>
                    <a:pt x="118613" y="81936"/>
                  </a:lnTo>
                  <a:lnTo>
                    <a:pt x="118613" y="97065"/>
                  </a:lnTo>
                  <a:cubicBezTo>
                    <a:pt x="118613" y="112735"/>
                    <a:pt x="111674" y="114356"/>
                    <a:pt x="108621" y="114356"/>
                  </a:cubicBezTo>
                  <a:cubicBezTo>
                    <a:pt x="99462" y="114356"/>
                    <a:pt x="98352" y="102199"/>
                    <a:pt x="98352" y="100848"/>
                  </a:cubicBezTo>
                  <a:lnTo>
                    <a:pt x="98352" y="46814"/>
                  </a:lnTo>
                  <a:cubicBezTo>
                    <a:pt x="98352" y="35467"/>
                    <a:pt x="98352" y="24930"/>
                    <a:pt x="88360" y="14934"/>
                  </a:cubicBezTo>
                  <a:cubicBezTo>
                    <a:pt x="77536" y="4397"/>
                    <a:pt x="63659" y="75"/>
                    <a:pt x="50336" y="75"/>
                  </a:cubicBezTo>
                  <a:cubicBezTo>
                    <a:pt x="27578" y="75"/>
                    <a:pt x="8427" y="12773"/>
                    <a:pt x="8427" y="30604"/>
                  </a:cubicBezTo>
                  <a:cubicBezTo>
                    <a:pt x="8427" y="38709"/>
                    <a:pt x="13978" y="43302"/>
                    <a:pt x="21194" y="43302"/>
                  </a:cubicBezTo>
                  <a:cubicBezTo>
                    <a:pt x="28965" y="43302"/>
                    <a:pt x="33961" y="37898"/>
                    <a:pt x="33961" y="30874"/>
                  </a:cubicBezTo>
                  <a:cubicBezTo>
                    <a:pt x="33961" y="27632"/>
                    <a:pt x="32573" y="18716"/>
                    <a:pt x="19806" y="18446"/>
                  </a:cubicBezTo>
                  <a:cubicBezTo>
                    <a:pt x="27300" y="8990"/>
                    <a:pt x="40900" y="6018"/>
                    <a:pt x="49781" y="6018"/>
                  </a:cubicBezTo>
                  <a:cubicBezTo>
                    <a:pt x="63381" y="6018"/>
                    <a:pt x="79201" y="16555"/>
                    <a:pt x="79201" y="40600"/>
                  </a:cubicBezTo>
                  <a:lnTo>
                    <a:pt x="79201" y="50596"/>
                  </a:lnTo>
                  <a:cubicBezTo>
                    <a:pt x="65046" y="51407"/>
                    <a:pt x="45618" y="52217"/>
                    <a:pt x="28133" y="60322"/>
                  </a:cubicBezTo>
                  <a:cubicBezTo>
                    <a:pt x="7317" y="69508"/>
                    <a:pt x="378" y="83557"/>
                    <a:pt x="378" y="95444"/>
                  </a:cubicBezTo>
                  <a:cubicBezTo>
                    <a:pt x="378" y="117328"/>
                    <a:pt x="27300" y="124082"/>
                    <a:pt x="44785" y="124082"/>
                  </a:cubicBezTo>
                  <a:cubicBezTo>
                    <a:pt x="63104" y="124082"/>
                    <a:pt x="75871" y="113276"/>
                    <a:pt x="81144" y="100578"/>
                  </a:cubicBezTo>
                  <a:close/>
                  <a:moveTo>
                    <a:pt x="79201" y="56270"/>
                  </a:moveTo>
                  <a:lnTo>
                    <a:pt x="79201" y="83287"/>
                  </a:lnTo>
                  <a:cubicBezTo>
                    <a:pt x="79201" y="108953"/>
                    <a:pt x="59218" y="118139"/>
                    <a:pt x="46728" y="118139"/>
                  </a:cubicBezTo>
                  <a:cubicBezTo>
                    <a:pt x="33128" y="118139"/>
                    <a:pt x="21749" y="108683"/>
                    <a:pt x="21749" y="95174"/>
                  </a:cubicBezTo>
                  <a:cubicBezTo>
                    <a:pt x="21749" y="80315"/>
                    <a:pt x="33406" y="57891"/>
                    <a:pt x="79201" y="5627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8" name="Freeform 7097">
              <a:extLst>
                <a:ext uri="{FF2B5EF4-FFF2-40B4-BE49-F238E27FC236}">
                  <a16:creationId xmlns:a16="http://schemas.microsoft.com/office/drawing/2014/main" id="{BA70179D-076F-B8B7-D4C0-F24616AD70B9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13336769" y="4445233"/>
              <a:ext cx="105745" cy="124007"/>
            </a:xfrm>
            <a:custGeom>
              <a:avLst/>
              <a:gdLst>
                <a:gd name="connsiteX0" fmla="*/ 23424 w 105745"/>
                <a:gd name="connsiteY0" fmla="*/ 62214 h 124007"/>
                <a:gd name="connsiteX1" fmla="*/ 60892 w 105745"/>
                <a:gd name="connsiteY1" fmla="*/ 6829 h 124007"/>
                <a:gd name="connsiteX2" fmla="*/ 90590 w 105745"/>
                <a:gd name="connsiteY2" fmla="*/ 16825 h 124007"/>
                <a:gd name="connsiteX3" fmla="*/ 77545 w 105745"/>
                <a:gd name="connsiteY3" fmla="*/ 29253 h 124007"/>
                <a:gd name="connsiteX4" fmla="*/ 90312 w 105745"/>
                <a:gd name="connsiteY4" fmla="*/ 41681 h 124007"/>
                <a:gd name="connsiteX5" fmla="*/ 103080 w 105745"/>
                <a:gd name="connsiteY5" fmla="*/ 28983 h 124007"/>
                <a:gd name="connsiteX6" fmla="*/ 60615 w 105745"/>
                <a:gd name="connsiteY6" fmla="*/ 75 h 124007"/>
                <a:gd name="connsiteX7" fmla="*/ 387 w 105745"/>
                <a:gd name="connsiteY7" fmla="*/ 62754 h 124007"/>
                <a:gd name="connsiteX8" fmla="*/ 60060 w 105745"/>
                <a:gd name="connsiteY8" fmla="*/ 124082 h 124007"/>
                <a:gd name="connsiteX9" fmla="*/ 106133 w 105745"/>
                <a:gd name="connsiteY9" fmla="*/ 88960 h 124007"/>
                <a:gd name="connsiteX10" fmla="*/ 102524 w 105745"/>
                <a:gd name="connsiteY10" fmla="*/ 86259 h 124007"/>
                <a:gd name="connsiteX11" fmla="*/ 98916 w 105745"/>
                <a:gd name="connsiteY11" fmla="*/ 88960 h 124007"/>
                <a:gd name="connsiteX12" fmla="*/ 62558 w 105745"/>
                <a:gd name="connsiteY12" fmla="*/ 117328 h 124007"/>
                <a:gd name="connsiteX13" fmla="*/ 23424 w 105745"/>
                <a:gd name="connsiteY13" fmla="*/ 62214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745" h="124007">
                  <a:moveTo>
                    <a:pt x="23424" y="62214"/>
                  </a:moveTo>
                  <a:cubicBezTo>
                    <a:pt x="23424" y="18176"/>
                    <a:pt x="46182" y="6829"/>
                    <a:pt x="60892" y="6829"/>
                  </a:cubicBezTo>
                  <a:cubicBezTo>
                    <a:pt x="63390" y="6829"/>
                    <a:pt x="80876" y="7099"/>
                    <a:pt x="90590" y="16825"/>
                  </a:cubicBezTo>
                  <a:cubicBezTo>
                    <a:pt x="79211" y="17636"/>
                    <a:pt x="77545" y="25741"/>
                    <a:pt x="77545" y="29253"/>
                  </a:cubicBezTo>
                  <a:cubicBezTo>
                    <a:pt x="77545" y="36277"/>
                    <a:pt x="82541" y="41681"/>
                    <a:pt x="90312" y="41681"/>
                  </a:cubicBezTo>
                  <a:cubicBezTo>
                    <a:pt x="97529" y="41681"/>
                    <a:pt x="103080" y="37088"/>
                    <a:pt x="103080" y="28983"/>
                  </a:cubicBezTo>
                  <a:cubicBezTo>
                    <a:pt x="103080" y="10611"/>
                    <a:pt x="81986" y="75"/>
                    <a:pt x="60615" y="75"/>
                  </a:cubicBezTo>
                  <a:cubicBezTo>
                    <a:pt x="25922" y="75"/>
                    <a:pt x="387" y="29253"/>
                    <a:pt x="387" y="62754"/>
                  </a:cubicBezTo>
                  <a:cubicBezTo>
                    <a:pt x="387" y="97336"/>
                    <a:pt x="27864" y="124082"/>
                    <a:pt x="60060" y="124082"/>
                  </a:cubicBezTo>
                  <a:cubicBezTo>
                    <a:pt x="97251" y="124082"/>
                    <a:pt x="106133" y="91662"/>
                    <a:pt x="106133" y="88960"/>
                  </a:cubicBezTo>
                  <a:cubicBezTo>
                    <a:pt x="106133" y="86259"/>
                    <a:pt x="103357" y="86259"/>
                    <a:pt x="102524" y="86259"/>
                  </a:cubicBezTo>
                  <a:cubicBezTo>
                    <a:pt x="100027" y="86259"/>
                    <a:pt x="99471" y="87339"/>
                    <a:pt x="98916" y="88960"/>
                  </a:cubicBezTo>
                  <a:cubicBezTo>
                    <a:pt x="90868" y="114086"/>
                    <a:pt x="72827" y="117328"/>
                    <a:pt x="62558" y="117328"/>
                  </a:cubicBezTo>
                  <a:cubicBezTo>
                    <a:pt x="47848" y="117328"/>
                    <a:pt x="23424" y="105711"/>
                    <a:pt x="23424" y="62214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9" name="Freeform 7098">
              <a:extLst>
                <a:ext uri="{FF2B5EF4-FFF2-40B4-BE49-F238E27FC236}">
                  <a16:creationId xmlns:a16="http://schemas.microsoft.com/office/drawing/2014/main" id="{86305F07-EB50-62F0-0309-3E8E63837C35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13458459" y="4445233"/>
              <a:ext cx="122953" cy="124007"/>
            </a:xfrm>
            <a:custGeom>
              <a:avLst/>
              <a:gdLst>
                <a:gd name="connsiteX0" fmla="*/ 123345 w 122953"/>
                <a:gd name="connsiteY0" fmla="*/ 63294 h 124007"/>
                <a:gd name="connsiteX1" fmla="*/ 62007 w 122953"/>
                <a:gd name="connsiteY1" fmla="*/ 75 h 124007"/>
                <a:gd name="connsiteX2" fmla="*/ 392 w 122953"/>
                <a:gd name="connsiteY2" fmla="*/ 63294 h 124007"/>
                <a:gd name="connsiteX3" fmla="*/ 61730 w 122953"/>
                <a:gd name="connsiteY3" fmla="*/ 124082 h 124007"/>
                <a:gd name="connsiteX4" fmla="*/ 123345 w 122953"/>
                <a:gd name="connsiteY4" fmla="*/ 63294 h 124007"/>
                <a:gd name="connsiteX5" fmla="*/ 62007 w 122953"/>
                <a:gd name="connsiteY5" fmla="*/ 117328 h 124007"/>
                <a:gd name="connsiteX6" fmla="*/ 30367 w 122953"/>
                <a:gd name="connsiteY6" fmla="*/ 99227 h 124007"/>
                <a:gd name="connsiteX7" fmla="*/ 23428 w 122953"/>
                <a:gd name="connsiteY7" fmla="*/ 61133 h 124007"/>
                <a:gd name="connsiteX8" fmla="*/ 30089 w 122953"/>
                <a:gd name="connsiteY8" fmla="*/ 24120 h 124007"/>
                <a:gd name="connsiteX9" fmla="*/ 61730 w 122953"/>
                <a:gd name="connsiteY9" fmla="*/ 6018 h 124007"/>
                <a:gd name="connsiteX10" fmla="*/ 93092 w 122953"/>
                <a:gd name="connsiteY10" fmla="*/ 23579 h 124007"/>
                <a:gd name="connsiteX11" fmla="*/ 100309 w 122953"/>
                <a:gd name="connsiteY11" fmla="*/ 61133 h 124007"/>
                <a:gd name="connsiteX12" fmla="*/ 94203 w 122953"/>
                <a:gd name="connsiteY12" fmla="*/ 97336 h 124007"/>
                <a:gd name="connsiteX13" fmla="*/ 62007 w 122953"/>
                <a:gd name="connsiteY13" fmla="*/ 117328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345" y="63294"/>
                  </a:moveTo>
                  <a:cubicBezTo>
                    <a:pt x="123345" y="28713"/>
                    <a:pt x="95590" y="75"/>
                    <a:pt x="62007" y="75"/>
                  </a:cubicBezTo>
                  <a:cubicBezTo>
                    <a:pt x="27314" y="75"/>
                    <a:pt x="392" y="29523"/>
                    <a:pt x="392" y="63294"/>
                  </a:cubicBezTo>
                  <a:cubicBezTo>
                    <a:pt x="392" y="98146"/>
                    <a:pt x="29257" y="124082"/>
                    <a:pt x="61730" y="124082"/>
                  </a:cubicBezTo>
                  <a:cubicBezTo>
                    <a:pt x="95313" y="124082"/>
                    <a:pt x="123345" y="97606"/>
                    <a:pt x="123345" y="63294"/>
                  </a:cubicBezTo>
                  <a:close/>
                  <a:moveTo>
                    <a:pt x="62007" y="117328"/>
                  </a:moveTo>
                  <a:cubicBezTo>
                    <a:pt x="50073" y="117328"/>
                    <a:pt x="37860" y="111655"/>
                    <a:pt x="30367" y="99227"/>
                  </a:cubicBezTo>
                  <a:cubicBezTo>
                    <a:pt x="23428" y="87339"/>
                    <a:pt x="23428" y="70859"/>
                    <a:pt x="23428" y="61133"/>
                  </a:cubicBezTo>
                  <a:cubicBezTo>
                    <a:pt x="23428" y="50596"/>
                    <a:pt x="23428" y="36007"/>
                    <a:pt x="30089" y="24120"/>
                  </a:cubicBezTo>
                  <a:cubicBezTo>
                    <a:pt x="37583" y="11692"/>
                    <a:pt x="50628" y="6018"/>
                    <a:pt x="61730" y="6018"/>
                  </a:cubicBezTo>
                  <a:cubicBezTo>
                    <a:pt x="73942" y="6018"/>
                    <a:pt x="85876" y="11962"/>
                    <a:pt x="93092" y="23579"/>
                  </a:cubicBezTo>
                  <a:cubicBezTo>
                    <a:pt x="100309" y="35197"/>
                    <a:pt x="100309" y="50867"/>
                    <a:pt x="100309" y="61133"/>
                  </a:cubicBezTo>
                  <a:cubicBezTo>
                    <a:pt x="100309" y="70859"/>
                    <a:pt x="100309" y="85448"/>
                    <a:pt x="94203" y="97336"/>
                  </a:cubicBezTo>
                  <a:cubicBezTo>
                    <a:pt x="88096" y="109493"/>
                    <a:pt x="75884" y="117328"/>
                    <a:pt x="62007" y="117328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0" name="Freeform 7099">
              <a:extLst>
                <a:ext uri="{FF2B5EF4-FFF2-40B4-BE49-F238E27FC236}">
                  <a16:creationId xmlns:a16="http://schemas.microsoft.com/office/drawing/2014/main" id="{88CE44A4-CCD2-B386-58A3-F82AC716450E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13598343" y="4446854"/>
              <a:ext cx="139606" cy="119414"/>
            </a:xfrm>
            <a:custGeom>
              <a:avLst/>
              <a:gdLst>
                <a:gd name="connsiteX0" fmla="*/ 22045 w 139606"/>
                <a:gd name="connsiteY0" fmla="*/ 26551 h 119414"/>
                <a:gd name="connsiteX1" fmla="*/ 22045 w 139606"/>
                <a:gd name="connsiteY1" fmla="*/ 98957 h 119414"/>
                <a:gd name="connsiteX2" fmla="*/ 397 w 139606"/>
                <a:gd name="connsiteY2" fmla="*/ 111114 h 119414"/>
                <a:gd name="connsiteX3" fmla="*/ 397 w 139606"/>
                <a:gd name="connsiteY3" fmla="*/ 119490 h 119414"/>
                <a:gd name="connsiteX4" fmla="*/ 31759 w 139606"/>
                <a:gd name="connsiteY4" fmla="*/ 118679 h 119414"/>
                <a:gd name="connsiteX5" fmla="*/ 62845 w 139606"/>
                <a:gd name="connsiteY5" fmla="*/ 119490 h 119414"/>
                <a:gd name="connsiteX6" fmla="*/ 62845 w 139606"/>
                <a:gd name="connsiteY6" fmla="*/ 111114 h 119414"/>
                <a:gd name="connsiteX7" fmla="*/ 41196 w 139606"/>
                <a:gd name="connsiteY7" fmla="*/ 98957 h 119414"/>
                <a:gd name="connsiteX8" fmla="*/ 41196 w 139606"/>
                <a:gd name="connsiteY8" fmla="*/ 49246 h 119414"/>
                <a:gd name="connsiteX9" fmla="*/ 78665 w 139606"/>
                <a:gd name="connsiteY9" fmla="*/ 6018 h 119414"/>
                <a:gd name="connsiteX10" fmla="*/ 99203 w 139606"/>
                <a:gd name="connsiteY10" fmla="*/ 36007 h 119414"/>
                <a:gd name="connsiteX11" fmla="*/ 99203 w 139606"/>
                <a:gd name="connsiteY11" fmla="*/ 98957 h 119414"/>
                <a:gd name="connsiteX12" fmla="*/ 77555 w 139606"/>
                <a:gd name="connsiteY12" fmla="*/ 111114 h 119414"/>
                <a:gd name="connsiteX13" fmla="*/ 77555 w 139606"/>
                <a:gd name="connsiteY13" fmla="*/ 119490 h 119414"/>
                <a:gd name="connsiteX14" fmla="*/ 108918 w 139606"/>
                <a:gd name="connsiteY14" fmla="*/ 118679 h 119414"/>
                <a:gd name="connsiteX15" fmla="*/ 140003 w 139606"/>
                <a:gd name="connsiteY15" fmla="*/ 119490 h 119414"/>
                <a:gd name="connsiteX16" fmla="*/ 140003 w 139606"/>
                <a:gd name="connsiteY16" fmla="*/ 111114 h 119414"/>
                <a:gd name="connsiteX17" fmla="*/ 118354 w 139606"/>
                <a:gd name="connsiteY17" fmla="*/ 103009 h 119414"/>
                <a:gd name="connsiteX18" fmla="*/ 118354 w 139606"/>
                <a:gd name="connsiteY18" fmla="*/ 51407 h 119414"/>
                <a:gd name="connsiteX19" fmla="*/ 109750 w 139606"/>
                <a:gd name="connsiteY19" fmla="*/ 10071 h 119414"/>
                <a:gd name="connsiteX20" fmla="*/ 80608 w 139606"/>
                <a:gd name="connsiteY20" fmla="*/ 75 h 119414"/>
                <a:gd name="connsiteX21" fmla="*/ 39531 w 139606"/>
                <a:gd name="connsiteY21" fmla="*/ 28442 h 119414"/>
                <a:gd name="connsiteX22" fmla="*/ 39531 w 139606"/>
                <a:gd name="connsiteY22" fmla="*/ 75 h 119414"/>
                <a:gd name="connsiteX23" fmla="*/ 397 w 139606"/>
                <a:gd name="connsiteY23" fmla="*/ 3047 h 119414"/>
                <a:gd name="connsiteX24" fmla="*/ 397 w 139606"/>
                <a:gd name="connsiteY24" fmla="*/ 11422 h 119414"/>
                <a:gd name="connsiteX25" fmla="*/ 22045 w 139606"/>
                <a:gd name="connsiteY25" fmla="*/ 26551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2045" y="26551"/>
                  </a:moveTo>
                  <a:lnTo>
                    <a:pt x="22045" y="98957"/>
                  </a:lnTo>
                  <a:cubicBezTo>
                    <a:pt x="22045" y="111114"/>
                    <a:pt x="18992" y="111114"/>
                    <a:pt x="397" y="111114"/>
                  </a:cubicBezTo>
                  <a:lnTo>
                    <a:pt x="397" y="119490"/>
                  </a:lnTo>
                  <a:cubicBezTo>
                    <a:pt x="10111" y="119219"/>
                    <a:pt x="24266" y="118679"/>
                    <a:pt x="31759" y="118679"/>
                  </a:cubicBezTo>
                  <a:cubicBezTo>
                    <a:pt x="38976" y="118679"/>
                    <a:pt x="53408" y="119219"/>
                    <a:pt x="62845" y="119490"/>
                  </a:cubicBezTo>
                  <a:lnTo>
                    <a:pt x="62845" y="111114"/>
                  </a:lnTo>
                  <a:cubicBezTo>
                    <a:pt x="44249" y="111114"/>
                    <a:pt x="41196" y="111114"/>
                    <a:pt x="41196" y="98957"/>
                  </a:cubicBezTo>
                  <a:lnTo>
                    <a:pt x="41196" y="49246"/>
                  </a:lnTo>
                  <a:cubicBezTo>
                    <a:pt x="41196" y="21148"/>
                    <a:pt x="60902" y="6018"/>
                    <a:pt x="78665" y="6018"/>
                  </a:cubicBezTo>
                  <a:cubicBezTo>
                    <a:pt x="96150" y="6018"/>
                    <a:pt x="99203" y="20608"/>
                    <a:pt x="99203" y="36007"/>
                  </a:cubicBezTo>
                  <a:lnTo>
                    <a:pt x="99203" y="98957"/>
                  </a:lnTo>
                  <a:cubicBezTo>
                    <a:pt x="99203" y="111114"/>
                    <a:pt x="96150" y="111114"/>
                    <a:pt x="77555" y="111114"/>
                  </a:cubicBezTo>
                  <a:lnTo>
                    <a:pt x="77555" y="119490"/>
                  </a:lnTo>
                  <a:cubicBezTo>
                    <a:pt x="87269" y="119219"/>
                    <a:pt x="101424" y="118679"/>
                    <a:pt x="108918" y="118679"/>
                  </a:cubicBezTo>
                  <a:cubicBezTo>
                    <a:pt x="116134" y="118679"/>
                    <a:pt x="130566" y="119219"/>
                    <a:pt x="140003" y="119490"/>
                  </a:cubicBezTo>
                  <a:lnTo>
                    <a:pt x="140003" y="111114"/>
                  </a:lnTo>
                  <a:cubicBezTo>
                    <a:pt x="125570" y="111114"/>
                    <a:pt x="118632" y="111114"/>
                    <a:pt x="118354" y="103009"/>
                  </a:cubicBezTo>
                  <a:lnTo>
                    <a:pt x="118354" y="51407"/>
                  </a:lnTo>
                  <a:cubicBezTo>
                    <a:pt x="118354" y="28172"/>
                    <a:pt x="118354" y="19797"/>
                    <a:pt x="109750" y="10071"/>
                  </a:cubicBezTo>
                  <a:cubicBezTo>
                    <a:pt x="105865" y="5478"/>
                    <a:pt x="96705" y="75"/>
                    <a:pt x="80608" y="75"/>
                  </a:cubicBezTo>
                  <a:cubicBezTo>
                    <a:pt x="60347" y="75"/>
                    <a:pt x="47302" y="11692"/>
                    <a:pt x="39531" y="28442"/>
                  </a:cubicBezTo>
                  <a:lnTo>
                    <a:pt x="39531" y="75"/>
                  </a:lnTo>
                  <a:lnTo>
                    <a:pt x="397" y="3047"/>
                  </a:lnTo>
                  <a:lnTo>
                    <a:pt x="397" y="11422"/>
                  </a:lnTo>
                  <a:cubicBezTo>
                    <a:pt x="19825" y="11422"/>
                    <a:pt x="22045" y="13313"/>
                    <a:pt x="22045" y="2655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1" name="Freeform 7100">
              <a:extLst>
                <a:ext uri="{FF2B5EF4-FFF2-40B4-BE49-F238E27FC236}">
                  <a16:creationId xmlns:a16="http://schemas.microsoft.com/office/drawing/2014/main" id="{0FB812F8-1912-8A1C-11DA-52584B06DA42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13746708" y="4500077"/>
              <a:ext cx="73549" cy="15669"/>
            </a:xfrm>
            <a:custGeom>
              <a:avLst/>
              <a:gdLst>
                <a:gd name="connsiteX0" fmla="*/ 73952 w 73549"/>
                <a:gd name="connsiteY0" fmla="*/ 15745 h 15669"/>
                <a:gd name="connsiteX1" fmla="*/ 73952 w 73549"/>
                <a:gd name="connsiteY1" fmla="*/ 75 h 15669"/>
                <a:gd name="connsiteX2" fmla="*/ 402 w 73549"/>
                <a:gd name="connsiteY2" fmla="*/ 75 h 15669"/>
                <a:gd name="connsiteX3" fmla="*/ 402 w 73549"/>
                <a:gd name="connsiteY3" fmla="*/ 15745 h 15669"/>
                <a:gd name="connsiteX4" fmla="*/ 73952 w 73549"/>
                <a:gd name="connsiteY4" fmla="*/ 15745 h 1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9" h="15669">
                  <a:moveTo>
                    <a:pt x="73952" y="15745"/>
                  </a:moveTo>
                  <a:lnTo>
                    <a:pt x="73952" y="75"/>
                  </a:lnTo>
                  <a:lnTo>
                    <a:pt x="402" y="75"/>
                  </a:lnTo>
                  <a:lnTo>
                    <a:pt x="402" y="15745"/>
                  </a:lnTo>
                  <a:lnTo>
                    <a:pt x="73952" y="15745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2" name="Freeform 7101">
              <a:extLst>
                <a:ext uri="{FF2B5EF4-FFF2-40B4-BE49-F238E27FC236}">
                  <a16:creationId xmlns:a16="http://schemas.microsoft.com/office/drawing/2014/main" id="{284F1DB0-6637-3251-8AE2-206B5841DBD3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4269950" y="4769436"/>
              <a:ext cx="90757" cy="124007"/>
            </a:xfrm>
            <a:custGeom>
              <a:avLst/>
              <a:gdLst>
                <a:gd name="connsiteX0" fmla="*/ 48632 w 90757"/>
                <a:gd name="connsiteY0" fmla="*/ 68710 h 124007"/>
                <a:gd name="connsiteX1" fmla="*/ 77497 w 90757"/>
                <a:gd name="connsiteY1" fmla="*/ 93565 h 124007"/>
                <a:gd name="connsiteX2" fmla="*/ 46135 w 90757"/>
                <a:gd name="connsiteY2" fmla="*/ 118151 h 124007"/>
                <a:gd name="connsiteX3" fmla="*/ 7556 w 90757"/>
                <a:gd name="connsiteY3" fmla="*/ 79787 h 124007"/>
                <a:gd name="connsiteX4" fmla="*/ 3670 w 90757"/>
                <a:gd name="connsiteY4" fmla="*/ 75194 h 124007"/>
                <a:gd name="connsiteX5" fmla="*/ 62 w 90757"/>
                <a:gd name="connsiteY5" fmla="*/ 81948 h 124007"/>
                <a:gd name="connsiteX6" fmla="*/ 62 w 90757"/>
                <a:gd name="connsiteY6" fmla="*/ 117610 h 124007"/>
                <a:gd name="connsiteX7" fmla="*/ 3115 w 90757"/>
                <a:gd name="connsiteY7" fmla="*/ 124094 h 124007"/>
                <a:gd name="connsiteX8" fmla="*/ 10053 w 90757"/>
                <a:gd name="connsiteY8" fmla="*/ 118691 h 124007"/>
                <a:gd name="connsiteX9" fmla="*/ 15604 w 90757"/>
                <a:gd name="connsiteY9" fmla="*/ 112477 h 124007"/>
                <a:gd name="connsiteX10" fmla="*/ 46135 w 90757"/>
                <a:gd name="connsiteY10" fmla="*/ 124094 h 124007"/>
                <a:gd name="connsiteX11" fmla="*/ 90820 w 90757"/>
                <a:gd name="connsiteY11" fmla="*/ 86541 h 124007"/>
                <a:gd name="connsiteX12" fmla="*/ 79163 w 90757"/>
                <a:gd name="connsiteY12" fmla="*/ 60875 h 124007"/>
                <a:gd name="connsiteX13" fmla="*/ 47522 w 90757"/>
                <a:gd name="connsiteY13" fmla="*/ 47907 h 124007"/>
                <a:gd name="connsiteX14" fmla="*/ 13384 w 90757"/>
                <a:gd name="connsiteY14" fmla="*/ 25753 h 124007"/>
                <a:gd name="connsiteX15" fmla="*/ 44469 w 90757"/>
                <a:gd name="connsiteY15" fmla="*/ 5220 h 124007"/>
                <a:gd name="connsiteX16" fmla="*/ 76942 w 90757"/>
                <a:gd name="connsiteY16" fmla="*/ 37910 h 124007"/>
                <a:gd name="connsiteX17" fmla="*/ 80273 w 90757"/>
                <a:gd name="connsiteY17" fmla="*/ 40342 h 124007"/>
                <a:gd name="connsiteX18" fmla="*/ 83881 w 90757"/>
                <a:gd name="connsiteY18" fmla="*/ 33858 h 124007"/>
                <a:gd name="connsiteX19" fmla="*/ 83881 w 90757"/>
                <a:gd name="connsiteY19" fmla="*/ 6571 h 124007"/>
                <a:gd name="connsiteX20" fmla="*/ 80828 w 90757"/>
                <a:gd name="connsiteY20" fmla="*/ 87 h 124007"/>
                <a:gd name="connsiteX21" fmla="*/ 75277 w 90757"/>
                <a:gd name="connsiteY21" fmla="*/ 3329 h 124007"/>
                <a:gd name="connsiteX22" fmla="*/ 70559 w 90757"/>
                <a:gd name="connsiteY22" fmla="*/ 7651 h 124007"/>
                <a:gd name="connsiteX23" fmla="*/ 44469 w 90757"/>
                <a:gd name="connsiteY23" fmla="*/ 87 h 124007"/>
                <a:gd name="connsiteX24" fmla="*/ 62 w 90757"/>
                <a:gd name="connsiteY24" fmla="*/ 33317 h 124007"/>
                <a:gd name="connsiteX25" fmla="*/ 11996 w 90757"/>
                <a:gd name="connsiteY25" fmla="*/ 56282 h 124007"/>
                <a:gd name="connsiteX26" fmla="*/ 48632 w 90757"/>
                <a:gd name="connsiteY26" fmla="*/ 6871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57" h="124007">
                  <a:moveTo>
                    <a:pt x="48632" y="68710"/>
                  </a:moveTo>
                  <a:cubicBezTo>
                    <a:pt x="54739" y="69790"/>
                    <a:pt x="77497" y="74113"/>
                    <a:pt x="77497" y="93565"/>
                  </a:cubicBezTo>
                  <a:cubicBezTo>
                    <a:pt x="77497" y="107344"/>
                    <a:pt x="67783" y="118151"/>
                    <a:pt x="46135" y="118151"/>
                  </a:cubicBezTo>
                  <a:cubicBezTo>
                    <a:pt x="22821" y="118151"/>
                    <a:pt x="12829" y="102751"/>
                    <a:pt x="7556" y="79787"/>
                  </a:cubicBezTo>
                  <a:cubicBezTo>
                    <a:pt x="6723" y="76274"/>
                    <a:pt x="6445" y="75194"/>
                    <a:pt x="3670" y="75194"/>
                  </a:cubicBezTo>
                  <a:cubicBezTo>
                    <a:pt x="62" y="75194"/>
                    <a:pt x="62" y="77085"/>
                    <a:pt x="62" y="81948"/>
                  </a:cubicBezTo>
                  <a:lnTo>
                    <a:pt x="62" y="117610"/>
                  </a:lnTo>
                  <a:cubicBezTo>
                    <a:pt x="62" y="122203"/>
                    <a:pt x="62" y="124094"/>
                    <a:pt x="3115" y="124094"/>
                  </a:cubicBezTo>
                  <a:cubicBezTo>
                    <a:pt x="4503" y="124094"/>
                    <a:pt x="4780" y="123824"/>
                    <a:pt x="10053" y="118691"/>
                  </a:cubicBezTo>
                  <a:cubicBezTo>
                    <a:pt x="10609" y="118151"/>
                    <a:pt x="10609" y="117610"/>
                    <a:pt x="15604" y="112477"/>
                  </a:cubicBezTo>
                  <a:cubicBezTo>
                    <a:pt x="27816" y="123824"/>
                    <a:pt x="40306" y="124094"/>
                    <a:pt x="46135" y="124094"/>
                  </a:cubicBezTo>
                  <a:cubicBezTo>
                    <a:pt x="78052" y="124094"/>
                    <a:pt x="90820" y="105993"/>
                    <a:pt x="90820" y="86541"/>
                  </a:cubicBezTo>
                  <a:cubicBezTo>
                    <a:pt x="90820" y="72222"/>
                    <a:pt x="82493" y="64117"/>
                    <a:pt x="79163" y="60875"/>
                  </a:cubicBezTo>
                  <a:cubicBezTo>
                    <a:pt x="70004" y="52229"/>
                    <a:pt x="59179" y="50068"/>
                    <a:pt x="47522" y="47907"/>
                  </a:cubicBezTo>
                  <a:cubicBezTo>
                    <a:pt x="31980" y="44935"/>
                    <a:pt x="13384" y="41423"/>
                    <a:pt x="13384" y="25753"/>
                  </a:cubicBezTo>
                  <a:cubicBezTo>
                    <a:pt x="13384" y="16297"/>
                    <a:pt x="20600" y="5220"/>
                    <a:pt x="44469" y="5220"/>
                  </a:cubicBezTo>
                  <a:cubicBezTo>
                    <a:pt x="74999" y="5220"/>
                    <a:pt x="76387" y="29535"/>
                    <a:pt x="76942" y="37910"/>
                  </a:cubicBezTo>
                  <a:cubicBezTo>
                    <a:pt x="77220" y="40342"/>
                    <a:pt x="79718" y="40342"/>
                    <a:pt x="80273" y="40342"/>
                  </a:cubicBezTo>
                  <a:cubicBezTo>
                    <a:pt x="83881" y="40342"/>
                    <a:pt x="83881" y="38991"/>
                    <a:pt x="83881" y="33858"/>
                  </a:cubicBezTo>
                  <a:lnTo>
                    <a:pt x="83881" y="6571"/>
                  </a:lnTo>
                  <a:cubicBezTo>
                    <a:pt x="83881" y="1978"/>
                    <a:pt x="83881" y="87"/>
                    <a:pt x="80828" y="87"/>
                  </a:cubicBezTo>
                  <a:cubicBezTo>
                    <a:pt x="79440" y="87"/>
                    <a:pt x="78885" y="87"/>
                    <a:pt x="75277" y="3329"/>
                  </a:cubicBezTo>
                  <a:cubicBezTo>
                    <a:pt x="74444" y="4409"/>
                    <a:pt x="71669" y="6841"/>
                    <a:pt x="70559" y="7651"/>
                  </a:cubicBezTo>
                  <a:cubicBezTo>
                    <a:pt x="60012" y="87"/>
                    <a:pt x="48632" y="87"/>
                    <a:pt x="44469" y="87"/>
                  </a:cubicBezTo>
                  <a:cubicBezTo>
                    <a:pt x="10609" y="87"/>
                    <a:pt x="62" y="18188"/>
                    <a:pt x="62" y="33317"/>
                  </a:cubicBezTo>
                  <a:cubicBezTo>
                    <a:pt x="62" y="42773"/>
                    <a:pt x="4503" y="50338"/>
                    <a:pt x="11996" y="56282"/>
                  </a:cubicBezTo>
                  <a:cubicBezTo>
                    <a:pt x="20878" y="63306"/>
                    <a:pt x="28649" y="64927"/>
                    <a:pt x="48632" y="6871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3" name="Freeform 7102">
              <a:extLst>
                <a:ext uri="{FF2B5EF4-FFF2-40B4-BE49-F238E27FC236}">
                  <a16:creationId xmlns:a16="http://schemas.microsoft.com/office/drawing/2014/main" id="{5730B3B9-CA65-40D9-A8CC-9585F88D9652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4375541" y="4724318"/>
              <a:ext cx="86872" cy="169125"/>
            </a:xfrm>
            <a:custGeom>
              <a:avLst/>
              <a:gdLst>
                <a:gd name="connsiteX0" fmla="*/ 42808 w 86872"/>
                <a:gd name="connsiteY0" fmla="*/ 58173 h 169125"/>
                <a:gd name="connsiteX1" fmla="*/ 82497 w 86872"/>
                <a:gd name="connsiteY1" fmla="*/ 58173 h 169125"/>
                <a:gd name="connsiteX2" fmla="*/ 82497 w 86872"/>
                <a:gd name="connsiteY2" fmla="*/ 49798 h 169125"/>
                <a:gd name="connsiteX3" fmla="*/ 42808 w 86872"/>
                <a:gd name="connsiteY3" fmla="*/ 49798 h 169125"/>
                <a:gd name="connsiteX4" fmla="*/ 42808 w 86872"/>
                <a:gd name="connsiteY4" fmla="*/ 87 h 169125"/>
                <a:gd name="connsiteX5" fmla="*/ 35869 w 86872"/>
                <a:gd name="connsiteY5" fmla="*/ 87 h 169125"/>
                <a:gd name="connsiteX6" fmla="*/ 66 w 86872"/>
                <a:gd name="connsiteY6" fmla="*/ 52229 h 169125"/>
                <a:gd name="connsiteX7" fmla="*/ 66 w 86872"/>
                <a:gd name="connsiteY7" fmla="*/ 58173 h 169125"/>
                <a:gd name="connsiteX8" fmla="*/ 23657 w 86872"/>
                <a:gd name="connsiteY8" fmla="*/ 58173 h 169125"/>
                <a:gd name="connsiteX9" fmla="*/ 23657 w 86872"/>
                <a:gd name="connsiteY9" fmla="*/ 132740 h 169125"/>
                <a:gd name="connsiteX10" fmla="*/ 59461 w 86872"/>
                <a:gd name="connsiteY10" fmla="*/ 169213 h 169125"/>
                <a:gd name="connsiteX11" fmla="*/ 86938 w 86872"/>
                <a:gd name="connsiteY11" fmla="*/ 132740 h 169125"/>
                <a:gd name="connsiteX12" fmla="*/ 86938 w 86872"/>
                <a:gd name="connsiteY12" fmla="*/ 117340 h 169125"/>
                <a:gd name="connsiteX13" fmla="*/ 79999 w 86872"/>
                <a:gd name="connsiteY13" fmla="*/ 117340 h 169125"/>
                <a:gd name="connsiteX14" fmla="*/ 79999 w 86872"/>
                <a:gd name="connsiteY14" fmla="*/ 132199 h 169125"/>
                <a:gd name="connsiteX15" fmla="*/ 61404 w 86872"/>
                <a:gd name="connsiteY15" fmla="*/ 162458 h 169125"/>
                <a:gd name="connsiteX16" fmla="*/ 42808 w 86872"/>
                <a:gd name="connsiteY16" fmla="*/ 133280 h 169125"/>
                <a:gd name="connsiteX17" fmla="*/ 42808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08" y="58173"/>
                  </a:moveTo>
                  <a:lnTo>
                    <a:pt x="82497" y="58173"/>
                  </a:lnTo>
                  <a:lnTo>
                    <a:pt x="82497" y="49798"/>
                  </a:lnTo>
                  <a:lnTo>
                    <a:pt x="42808" y="49798"/>
                  </a:lnTo>
                  <a:lnTo>
                    <a:pt x="42808" y="87"/>
                  </a:lnTo>
                  <a:lnTo>
                    <a:pt x="35869" y="87"/>
                  </a:lnTo>
                  <a:cubicBezTo>
                    <a:pt x="35592" y="22241"/>
                    <a:pt x="27265" y="51149"/>
                    <a:pt x="66" y="52229"/>
                  </a:cubicBezTo>
                  <a:lnTo>
                    <a:pt x="66" y="58173"/>
                  </a:lnTo>
                  <a:lnTo>
                    <a:pt x="23657" y="58173"/>
                  </a:lnTo>
                  <a:lnTo>
                    <a:pt x="23657" y="132740"/>
                  </a:lnTo>
                  <a:cubicBezTo>
                    <a:pt x="23657" y="165971"/>
                    <a:pt x="49469" y="169213"/>
                    <a:pt x="59461" y="169213"/>
                  </a:cubicBezTo>
                  <a:cubicBezTo>
                    <a:pt x="79167" y="169213"/>
                    <a:pt x="86938" y="150031"/>
                    <a:pt x="86938" y="132740"/>
                  </a:cubicBezTo>
                  <a:lnTo>
                    <a:pt x="86938" y="117340"/>
                  </a:lnTo>
                  <a:lnTo>
                    <a:pt x="79999" y="117340"/>
                  </a:lnTo>
                  <a:lnTo>
                    <a:pt x="79999" y="132199"/>
                  </a:lnTo>
                  <a:cubicBezTo>
                    <a:pt x="79999" y="152192"/>
                    <a:pt x="71673" y="162458"/>
                    <a:pt x="61404" y="162458"/>
                  </a:cubicBezTo>
                  <a:cubicBezTo>
                    <a:pt x="42808" y="162458"/>
                    <a:pt x="42808" y="137873"/>
                    <a:pt x="42808" y="133280"/>
                  </a:cubicBezTo>
                  <a:lnTo>
                    <a:pt x="42808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4" name="Freeform 7103">
              <a:extLst>
                <a:ext uri="{FF2B5EF4-FFF2-40B4-BE49-F238E27FC236}">
                  <a16:creationId xmlns:a16="http://schemas.microsoft.com/office/drawing/2014/main" id="{001E9028-7DA4-125B-2404-00B7158FC6F6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4485975" y="4771057"/>
              <a:ext cx="93255" cy="119414"/>
            </a:xfrm>
            <a:custGeom>
              <a:avLst/>
              <a:gdLst>
                <a:gd name="connsiteX0" fmla="*/ 38649 w 93255"/>
                <a:gd name="connsiteY0" fmla="*/ 29805 h 119414"/>
                <a:gd name="connsiteX1" fmla="*/ 38649 w 93255"/>
                <a:gd name="connsiteY1" fmla="*/ 87 h 119414"/>
                <a:gd name="connsiteX2" fmla="*/ 70 w 93255"/>
                <a:gd name="connsiteY2" fmla="*/ 3059 h 119414"/>
                <a:gd name="connsiteX3" fmla="*/ 70 w 93255"/>
                <a:gd name="connsiteY3" fmla="*/ 11434 h 119414"/>
                <a:gd name="connsiteX4" fmla="*/ 21718 w 93255"/>
                <a:gd name="connsiteY4" fmla="*/ 26563 h 119414"/>
                <a:gd name="connsiteX5" fmla="*/ 21718 w 93255"/>
                <a:gd name="connsiteY5" fmla="*/ 98969 h 119414"/>
                <a:gd name="connsiteX6" fmla="*/ 70 w 93255"/>
                <a:gd name="connsiteY6" fmla="*/ 111126 h 119414"/>
                <a:gd name="connsiteX7" fmla="*/ 70 w 93255"/>
                <a:gd name="connsiteY7" fmla="*/ 119501 h 119414"/>
                <a:gd name="connsiteX8" fmla="*/ 31710 w 93255"/>
                <a:gd name="connsiteY8" fmla="*/ 118691 h 119414"/>
                <a:gd name="connsiteX9" fmla="*/ 66958 w 93255"/>
                <a:gd name="connsiteY9" fmla="*/ 119501 h 119414"/>
                <a:gd name="connsiteX10" fmla="*/ 66958 w 93255"/>
                <a:gd name="connsiteY10" fmla="*/ 111126 h 119414"/>
                <a:gd name="connsiteX11" fmla="*/ 61130 w 93255"/>
                <a:gd name="connsiteY11" fmla="*/ 111126 h 119414"/>
                <a:gd name="connsiteX12" fmla="*/ 40036 w 93255"/>
                <a:gd name="connsiteY12" fmla="*/ 98428 h 119414"/>
                <a:gd name="connsiteX13" fmla="*/ 40036 w 93255"/>
                <a:gd name="connsiteY13" fmla="*/ 56822 h 119414"/>
                <a:gd name="connsiteX14" fmla="*/ 72787 w 93255"/>
                <a:gd name="connsiteY14" fmla="*/ 6030 h 119414"/>
                <a:gd name="connsiteX15" fmla="*/ 75840 w 93255"/>
                <a:gd name="connsiteY15" fmla="*/ 6301 h 119414"/>
                <a:gd name="connsiteX16" fmla="*/ 69456 w 93255"/>
                <a:gd name="connsiteY16" fmla="*/ 16837 h 119414"/>
                <a:gd name="connsiteX17" fmla="*/ 81391 w 93255"/>
                <a:gd name="connsiteY17" fmla="*/ 28454 h 119414"/>
                <a:gd name="connsiteX18" fmla="*/ 93325 w 93255"/>
                <a:gd name="connsiteY18" fmla="*/ 16567 h 119414"/>
                <a:gd name="connsiteX19" fmla="*/ 72787 w 93255"/>
                <a:gd name="connsiteY19" fmla="*/ 87 h 119414"/>
                <a:gd name="connsiteX20" fmla="*/ 38649 w 93255"/>
                <a:gd name="connsiteY20" fmla="*/ 29805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649" y="29805"/>
                  </a:moveTo>
                  <a:lnTo>
                    <a:pt x="38649" y="87"/>
                  </a:lnTo>
                  <a:lnTo>
                    <a:pt x="70" y="3059"/>
                  </a:lnTo>
                  <a:lnTo>
                    <a:pt x="70" y="11434"/>
                  </a:lnTo>
                  <a:cubicBezTo>
                    <a:pt x="19498" y="11434"/>
                    <a:pt x="21718" y="13325"/>
                    <a:pt x="21718" y="26563"/>
                  </a:cubicBezTo>
                  <a:lnTo>
                    <a:pt x="21718" y="98969"/>
                  </a:lnTo>
                  <a:cubicBezTo>
                    <a:pt x="21718" y="111126"/>
                    <a:pt x="18665" y="111126"/>
                    <a:pt x="70" y="111126"/>
                  </a:cubicBezTo>
                  <a:lnTo>
                    <a:pt x="70" y="119501"/>
                  </a:lnTo>
                  <a:cubicBezTo>
                    <a:pt x="10894" y="119231"/>
                    <a:pt x="23939" y="118691"/>
                    <a:pt x="31710" y="118691"/>
                  </a:cubicBezTo>
                  <a:cubicBezTo>
                    <a:pt x="42812" y="118691"/>
                    <a:pt x="55857" y="118691"/>
                    <a:pt x="66958" y="119501"/>
                  </a:cubicBezTo>
                  <a:lnTo>
                    <a:pt x="66958" y="111126"/>
                  </a:lnTo>
                  <a:lnTo>
                    <a:pt x="61130" y="111126"/>
                  </a:lnTo>
                  <a:cubicBezTo>
                    <a:pt x="40591" y="111126"/>
                    <a:pt x="40036" y="108154"/>
                    <a:pt x="40036" y="98428"/>
                  </a:cubicBezTo>
                  <a:lnTo>
                    <a:pt x="40036" y="56822"/>
                  </a:lnTo>
                  <a:cubicBezTo>
                    <a:pt x="40036" y="30075"/>
                    <a:pt x="51693" y="6030"/>
                    <a:pt x="72787" y="6030"/>
                  </a:cubicBezTo>
                  <a:cubicBezTo>
                    <a:pt x="74730" y="6030"/>
                    <a:pt x="75285" y="6030"/>
                    <a:pt x="75840" y="6301"/>
                  </a:cubicBezTo>
                  <a:cubicBezTo>
                    <a:pt x="75007" y="6571"/>
                    <a:pt x="69456" y="9813"/>
                    <a:pt x="69456" y="16837"/>
                  </a:cubicBezTo>
                  <a:cubicBezTo>
                    <a:pt x="69456" y="24402"/>
                    <a:pt x="75285" y="28454"/>
                    <a:pt x="81391" y="28454"/>
                  </a:cubicBezTo>
                  <a:cubicBezTo>
                    <a:pt x="86387" y="28454"/>
                    <a:pt x="93325" y="25212"/>
                    <a:pt x="93325" y="16567"/>
                  </a:cubicBezTo>
                  <a:cubicBezTo>
                    <a:pt x="93325" y="7922"/>
                    <a:pt x="84721" y="87"/>
                    <a:pt x="72787" y="87"/>
                  </a:cubicBezTo>
                  <a:cubicBezTo>
                    <a:pt x="52526" y="87"/>
                    <a:pt x="42534" y="18188"/>
                    <a:pt x="38649" y="2980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5" name="Freeform 7104">
              <a:extLst>
                <a:ext uri="{FF2B5EF4-FFF2-40B4-BE49-F238E27FC236}">
                  <a16:creationId xmlns:a16="http://schemas.microsoft.com/office/drawing/2014/main" id="{0D1C313E-4CE4-8B91-43F0-E4C44E8B285A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4598567" y="4769436"/>
              <a:ext cx="125173" cy="124007"/>
            </a:xfrm>
            <a:custGeom>
              <a:avLst/>
              <a:gdLst>
                <a:gd name="connsiteX0" fmla="*/ 80840 w 125173"/>
                <a:gd name="connsiteY0" fmla="*/ 100590 h 124007"/>
                <a:gd name="connsiteX1" fmla="*/ 102488 w 125173"/>
                <a:gd name="connsiteY1" fmla="*/ 122744 h 124007"/>
                <a:gd name="connsiteX2" fmla="*/ 125247 w 125173"/>
                <a:gd name="connsiteY2" fmla="*/ 97077 h 124007"/>
                <a:gd name="connsiteX3" fmla="*/ 125247 w 125173"/>
                <a:gd name="connsiteY3" fmla="*/ 81948 h 124007"/>
                <a:gd name="connsiteX4" fmla="*/ 118309 w 125173"/>
                <a:gd name="connsiteY4" fmla="*/ 81948 h 124007"/>
                <a:gd name="connsiteX5" fmla="*/ 118309 w 125173"/>
                <a:gd name="connsiteY5" fmla="*/ 97077 h 124007"/>
                <a:gd name="connsiteX6" fmla="*/ 108317 w 125173"/>
                <a:gd name="connsiteY6" fmla="*/ 114368 h 124007"/>
                <a:gd name="connsiteX7" fmla="*/ 98048 w 125173"/>
                <a:gd name="connsiteY7" fmla="*/ 100860 h 124007"/>
                <a:gd name="connsiteX8" fmla="*/ 98048 w 125173"/>
                <a:gd name="connsiteY8" fmla="*/ 46826 h 124007"/>
                <a:gd name="connsiteX9" fmla="*/ 88056 w 125173"/>
                <a:gd name="connsiteY9" fmla="*/ 14946 h 124007"/>
                <a:gd name="connsiteX10" fmla="*/ 50032 w 125173"/>
                <a:gd name="connsiteY10" fmla="*/ 87 h 124007"/>
                <a:gd name="connsiteX11" fmla="*/ 8122 w 125173"/>
                <a:gd name="connsiteY11" fmla="*/ 30616 h 124007"/>
                <a:gd name="connsiteX12" fmla="*/ 20889 w 125173"/>
                <a:gd name="connsiteY12" fmla="*/ 43314 h 124007"/>
                <a:gd name="connsiteX13" fmla="*/ 33657 w 125173"/>
                <a:gd name="connsiteY13" fmla="*/ 30886 h 124007"/>
                <a:gd name="connsiteX14" fmla="*/ 19502 w 125173"/>
                <a:gd name="connsiteY14" fmla="*/ 18458 h 124007"/>
                <a:gd name="connsiteX15" fmla="*/ 49477 w 125173"/>
                <a:gd name="connsiteY15" fmla="*/ 6030 h 124007"/>
                <a:gd name="connsiteX16" fmla="*/ 78897 w 125173"/>
                <a:gd name="connsiteY16" fmla="*/ 40612 h 124007"/>
                <a:gd name="connsiteX17" fmla="*/ 78897 w 125173"/>
                <a:gd name="connsiteY17" fmla="*/ 50608 h 124007"/>
                <a:gd name="connsiteX18" fmla="*/ 27828 w 125173"/>
                <a:gd name="connsiteY18" fmla="*/ 60334 h 124007"/>
                <a:gd name="connsiteX19" fmla="*/ 73 w 125173"/>
                <a:gd name="connsiteY19" fmla="*/ 95456 h 124007"/>
                <a:gd name="connsiteX20" fmla="*/ 44481 w 125173"/>
                <a:gd name="connsiteY20" fmla="*/ 124094 h 124007"/>
                <a:gd name="connsiteX21" fmla="*/ 80840 w 125173"/>
                <a:gd name="connsiteY21" fmla="*/ 100590 h 124007"/>
                <a:gd name="connsiteX22" fmla="*/ 78897 w 125173"/>
                <a:gd name="connsiteY22" fmla="*/ 56282 h 124007"/>
                <a:gd name="connsiteX23" fmla="*/ 78897 w 125173"/>
                <a:gd name="connsiteY23" fmla="*/ 83299 h 124007"/>
                <a:gd name="connsiteX24" fmla="*/ 46424 w 125173"/>
                <a:gd name="connsiteY24" fmla="*/ 118151 h 124007"/>
                <a:gd name="connsiteX25" fmla="*/ 21445 w 125173"/>
                <a:gd name="connsiteY25" fmla="*/ 95186 h 124007"/>
                <a:gd name="connsiteX26" fmla="*/ 78897 w 125173"/>
                <a:gd name="connsiteY26" fmla="*/ 5628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40" y="100590"/>
                  </a:moveTo>
                  <a:cubicBezTo>
                    <a:pt x="81950" y="111396"/>
                    <a:pt x="89444" y="122744"/>
                    <a:pt x="102488" y="122744"/>
                  </a:cubicBezTo>
                  <a:cubicBezTo>
                    <a:pt x="108317" y="122744"/>
                    <a:pt x="125247" y="118961"/>
                    <a:pt x="125247" y="97077"/>
                  </a:cubicBezTo>
                  <a:lnTo>
                    <a:pt x="125247" y="81948"/>
                  </a:lnTo>
                  <a:lnTo>
                    <a:pt x="118309" y="81948"/>
                  </a:lnTo>
                  <a:lnTo>
                    <a:pt x="118309" y="97077"/>
                  </a:lnTo>
                  <a:cubicBezTo>
                    <a:pt x="118309" y="112747"/>
                    <a:pt x="111370" y="114368"/>
                    <a:pt x="108317" y="114368"/>
                  </a:cubicBezTo>
                  <a:cubicBezTo>
                    <a:pt x="99158" y="114368"/>
                    <a:pt x="98048" y="102211"/>
                    <a:pt x="98048" y="100860"/>
                  </a:cubicBezTo>
                  <a:lnTo>
                    <a:pt x="98048" y="46826"/>
                  </a:lnTo>
                  <a:cubicBezTo>
                    <a:pt x="98048" y="35479"/>
                    <a:pt x="98048" y="24942"/>
                    <a:pt x="88056" y="14946"/>
                  </a:cubicBezTo>
                  <a:cubicBezTo>
                    <a:pt x="77232" y="4409"/>
                    <a:pt x="63354" y="87"/>
                    <a:pt x="50032" y="87"/>
                  </a:cubicBezTo>
                  <a:cubicBezTo>
                    <a:pt x="27273" y="87"/>
                    <a:pt x="8122" y="12785"/>
                    <a:pt x="8122" y="30616"/>
                  </a:cubicBezTo>
                  <a:cubicBezTo>
                    <a:pt x="8122" y="38721"/>
                    <a:pt x="13673" y="43314"/>
                    <a:pt x="20889" y="43314"/>
                  </a:cubicBezTo>
                  <a:cubicBezTo>
                    <a:pt x="28661" y="43314"/>
                    <a:pt x="33657" y="37910"/>
                    <a:pt x="33657" y="30886"/>
                  </a:cubicBezTo>
                  <a:cubicBezTo>
                    <a:pt x="33657" y="27644"/>
                    <a:pt x="32269" y="18728"/>
                    <a:pt x="19502" y="18458"/>
                  </a:cubicBezTo>
                  <a:cubicBezTo>
                    <a:pt x="26996" y="9002"/>
                    <a:pt x="40595" y="6030"/>
                    <a:pt x="49477" y="6030"/>
                  </a:cubicBezTo>
                  <a:cubicBezTo>
                    <a:pt x="63077" y="6030"/>
                    <a:pt x="78897" y="16567"/>
                    <a:pt x="78897" y="40612"/>
                  </a:cubicBezTo>
                  <a:lnTo>
                    <a:pt x="78897" y="50608"/>
                  </a:lnTo>
                  <a:cubicBezTo>
                    <a:pt x="64742" y="51419"/>
                    <a:pt x="45314" y="52229"/>
                    <a:pt x="27828" y="60334"/>
                  </a:cubicBezTo>
                  <a:cubicBezTo>
                    <a:pt x="7012" y="69520"/>
                    <a:pt x="73" y="83569"/>
                    <a:pt x="73" y="95456"/>
                  </a:cubicBezTo>
                  <a:cubicBezTo>
                    <a:pt x="73" y="117340"/>
                    <a:pt x="26996" y="124094"/>
                    <a:pt x="44481" y="124094"/>
                  </a:cubicBezTo>
                  <a:cubicBezTo>
                    <a:pt x="62799" y="124094"/>
                    <a:pt x="75566" y="113288"/>
                    <a:pt x="80840" y="100590"/>
                  </a:cubicBezTo>
                  <a:close/>
                  <a:moveTo>
                    <a:pt x="78897" y="56282"/>
                  </a:moveTo>
                  <a:lnTo>
                    <a:pt x="78897" y="83299"/>
                  </a:lnTo>
                  <a:cubicBezTo>
                    <a:pt x="78897" y="108965"/>
                    <a:pt x="58913" y="118151"/>
                    <a:pt x="46424" y="118151"/>
                  </a:cubicBezTo>
                  <a:cubicBezTo>
                    <a:pt x="32824" y="118151"/>
                    <a:pt x="21445" y="108695"/>
                    <a:pt x="21445" y="95186"/>
                  </a:cubicBezTo>
                  <a:cubicBezTo>
                    <a:pt x="21445" y="80327"/>
                    <a:pt x="33102" y="57903"/>
                    <a:pt x="78897" y="562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6" name="Freeform 7105">
              <a:extLst>
                <a:ext uri="{FF2B5EF4-FFF2-40B4-BE49-F238E27FC236}">
                  <a16:creationId xmlns:a16="http://schemas.microsoft.com/office/drawing/2014/main" id="{CA6D1D4C-244A-55FC-993A-191D6882B043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4734843" y="4709728"/>
              <a:ext cx="59395" cy="180743"/>
            </a:xfrm>
            <a:custGeom>
              <a:avLst/>
              <a:gdLst>
                <a:gd name="connsiteX0" fmla="*/ 40045 w 59395"/>
                <a:gd name="connsiteY0" fmla="*/ 61415 h 180743"/>
                <a:gd name="connsiteX1" fmla="*/ 1189 w 59395"/>
                <a:gd name="connsiteY1" fmla="*/ 64387 h 180743"/>
                <a:gd name="connsiteX2" fmla="*/ 1189 w 59395"/>
                <a:gd name="connsiteY2" fmla="*/ 72762 h 180743"/>
                <a:gd name="connsiteX3" fmla="*/ 21727 w 59395"/>
                <a:gd name="connsiteY3" fmla="*/ 87622 h 180743"/>
                <a:gd name="connsiteX4" fmla="*/ 21727 w 59395"/>
                <a:gd name="connsiteY4" fmla="*/ 160297 h 180743"/>
                <a:gd name="connsiteX5" fmla="*/ 78 w 59395"/>
                <a:gd name="connsiteY5" fmla="*/ 172455 h 180743"/>
                <a:gd name="connsiteX6" fmla="*/ 78 w 59395"/>
                <a:gd name="connsiteY6" fmla="*/ 180830 h 180743"/>
                <a:gd name="connsiteX7" fmla="*/ 30609 w 59395"/>
                <a:gd name="connsiteY7" fmla="*/ 180019 h 180743"/>
                <a:gd name="connsiteX8" fmla="*/ 59474 w 59395"/>
                <a:gd name="connsiteY8" fmla="*/ 180830 h 180743"/>
                <a:gd name="connsiteX9" fmla="*/ 59474 w 59395"/>
                <a:gd name="connsiteY9" fmla="*/ 172455 h 180743"/>
                <a:gd name="connsiteX10" fmla="*/ 40045 w 59395"/>
                <a:gd name="connsiteY10" fmla="*/ 160567 h 180743"/>
                <a:gd name="connsiteX11" fmla="*/ 40045 w 59395"/>
                <a:gd name="connsiteY11" fmla="*/ 61415 h 180743"/>
                <a:gd name="connsiteX12" fmla="*/ 41155 w 59395"/>
                <a:gd name="connsiteY12" fmla="*/ 14406 h 180743"/>
                <a:gd name="connsiteX13" fmla="*/ 26445 w 59395"/>
                <a:gd name="connsiteY13" fmla="*/ 87 h 180743"/>
                <a:gd name="connsiteX14" fmla="*/ 11735 w 59395"/>
                <a:gd name="connsiteY14" fmla="*/ 14406 h 180743"/>
                <a:gd name="connsiteX15" fmla="*/ 26445 w 59395"/>
                <a:gd name="connsiteY15" fmla="*/ 28725 h 180743"/>
                <a:gd name="connsiteX16" fmla="*/ 41155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45" y="61415"/>
                  </a:moveTo>
                  <a:lnTo>
                    <a:pt x="1189" y="64387"/>
                  </a:lnTo>
                  <a:lnTo>
                    <a:pt x="1189" y="72762"/>
                  </a:lnTo>
                  <a:cubicBezTo>
                    <a:pt x="19229" y="72762"/>
                    <a:pt x="21727" y="74383"/>
                    <a:pt x="21727" y="87622"/>
                  </a:cubicBezTo>
                  <a:lnTo>
                    <a:pt x="21727" y="160297"/>
                  </a:lnTo>
                  <a:cubicBezTo>
                    <a:pt x="21727" y="172455"/>
                    <a:pt x="18674" y="172455"/>
                    <a:pt x="78" y="172455"/>
                  </a:cubicBezTo>
                  <a:lnTo>
                    <a:pt x="78" y="180830"/>
                  </a:lnTo>
                  <a:cubicBezTo>
                    <a:pt x="8960" y="180560"/>
                    <a:pt x="23947" y="180019"/>
                    <a:pt x="30609" y="180019"/>
                  </a:cubicBezTo>
                  <a:cubicBezTo>
                    <a:pt x="40323" y="180019"/>
                    <a:pt x="50037" y="180560"/>
                    <a:pt x="59474" y="180830"/>
                  </a:cubicBezTo>
                  <a:lnTo>
                    <a:pt x="59474" y="172455"/>
                  </a:lnTo>
                  <a:cubicBezTo>
                    <a:pt x="41155" y="172455"/>
                    <a:pt x="40045" y="171104"/>
                    <a:pt x="40045" y="160567"/>
                  </a:cubicBezTo>
                  <a:lnTo>
                    <a:pt x="40045" y="61415"/>
                  </a:lnTo>
                  <a:close/>
                  <a:moveTo>
                    <a:pt x="41155" y="14406"/>
                  </a:moveTo>
                  <a:cubicBezTo>
                    <a:pt x="41155" y="5760"/>
                    <a:pt x="34217" y="87"/>
                    <a:pt x="26445" y="87"/>
                  </a:cubicBezTo>
                  <a:cubicBezTo>
                    <a:pt x="17841" y="87"/>
                    <a:pt x="11735" y="7381"/>
                    <a:pt x="11735" y="14406"/>
                  </a:cubicBezTo>
                  <a:cubicBezTo>
                    <a:pt x="11735" y="21700"/>
                    <a:pt x="17841" y="28725"/>
                    <a:pt x="26445" y="28725"/>
                  </a:cubicBezTo>
                  <a:cubicBezTo>
                    <a:pt x="34217" y="28725"/>
                    <a:pt x="41155" y="23051"/>
                    <a:pt x="41155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7" name="Freeform 7106">
              <a:extLst>
                <a:ext uri="{FF2B5EF4-FFF2-40B4-BE49-F238E27FC236}">
                  <a16:creationId xmlns:a16="http://schemas.microsoft.com/office/drawing/2014/main" id="{1F8A79DF-1660-2D66-9226-F3252F40F8FE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4811662" y="4771057"/>
              <a:ext cx="139606" cy="119414"/>
            </a:xfrm>
            <a:custGeom>
              <a:avLst/>
              <a:gdLst>
                <a:gd name="connsiteX0" fmla="*/ 21730 w 139606"/>
                <a:gd name="connsiteY0" fmla="*/ 26563 h 119414"/>
                <a:gd name="connsiteX1" fmla="*/ 21730 w 139606"/>
                <a:gd name="connsiteY1" fmla="*/ 98969 h 119414"/>
                <a:gd name="connsiteX2" fmla="*/ 81 w 139606"/>
                <a:gd name="connsiteY2" fmla="*/ 111126 h 119414"/>
                <a:gd name="connsiteX3" fmla="*/ 81 w 139606"/>
                <a:gd name="connsiteY3" fmla="*/ 119501 h 119414"/>
                <a:gd name="connsiteX4" fmla="*/ 31444 w 139606"/>
                <a:gd name="connsiteY4" fmla="*/ 118691 h 119414"/>
                <a:gd name="connsiteX5" fmla="*/ 62529 w 139606"/>
                <a:gd name="connsiteY5" fmla="*/ 119501 h 119414"/>
                <a:gd name="connsiteX6" fmla="*/ 62529 w 139606"/>
                <a:gd name="connsiteY6" fmla="*/ 111126 h 119414"/>
                <a:gd name="connsiteX7" fmla="*/ 40881 w 139606"/>
                <a:gd name="connsiteY7" fmla="*/ 98969 h 119414"/>
                <a:gd name="connsiteX8" fmla="*/ 40881 w 139606"/>
                <a:gd name="connsiteY8" fmla="*/ 49257 h 119414"/>
                <a:gd name="connsiteX9" fmla="*/ 78349 w 139606"/>
                <a:gd name="connsiteY9" fmla="*/ 6030 h 119414"/>
                <a:gd name="connsiteX10" fmla="*/ 98888 w 139606"/>
                <a:gd name="connsiteY10" fmla="*/ 36019 h 119414"/>
                <a:gd name="connsiteX11" fmla="*/ 98888 w 139606"/>
                <a:gd name="connsiteY11" fmla="*/ 98969 h 119414"/>
                <a:gd name="connsiteX12" fmla="*/ 77239 w 139606"/>
                <a:gd name="connsiteY12" fmla="*/ 111126 h 119414"/>
                <a:gd name="connsiteX13" fmla="*/ 77239 w 139606"/>
                <a:gd name="connsiteY13" fmla="*/ 119501 h 119414"/>
                <a:gd name="connsiteX14" fmla="*/ 108602 w 139606"/>
                <a:gd name="connsiteY14" fmla="*/ 118691 h 119414"/>
                <a:gd name="connsiteX15" fmla="*/ 139687 w 139606"/>
                <a:gd name="connsiteY15" fmla="*/ 119501 h 119414"/>
                <a:gd name="connsiteX16" fmla="*/ 139687 w 139606"/>
                <a:gd name="connsiteY16" fmla="*/ 111126 h 119414"/>
                <a:gd name="connsiteX17" fmla="*/ 118039 w 139606"/>
                <a:gd name="connsiteY17" fmla="*/ 103021 h 119414"/>
                <a:gd name="connsiteX18" fmla="*/ 118039 w 139606"/>
                <a:gd name="connsiteY18" fmla="*/ 51419 h 119414"/>
                <a:gd name="connsiteX19" fmla="*/ 109435 w 139606"/>
                <a:gd name="connsiteY19" fmla="*/ 10083 h 119414"/>
                <a:gd name="connsiteX20" fmla="*/ 80292 w 139606"/>
                <a:gd name="connsiteY20" fmla="*/ 87 h 119414"/>
                <a:gd name="connsiteX21" fmla="*/ 39215 w 139606"/>
                <a:gd name="connsiteY21" fmla="*/ 28454 h 119414"/>
                <a:gd name="connsiteX22" fmla="*/ 39215 w 139606"/>
                <a:gd name="connsiteY22" fmla="*/ 87 h 119414"/>
                <a:gd name="connsiteX23" fmla="*/ 81 w 139606"/>
                <a:gd name="connsiteY23" fmla="*/ 3059 h 119414"/>
                <a:gd name="connsiteX24" fmla="*/ 81 w 139606"/>
                <a:gd name="connsiteY24" fmla="*/ 11434 h 119414"/>
                <a:gd name="connsiteX25" fmla="*/ 21730 w 139606"/>
                <a:gd name="connsiteY25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30" y="26563"/>
                  </a:moveTo>
                  <a:lnTo>
                    <a:pt x="21730" y="98969"/>
                  </a:lnTo>
                  <a:cubicBezTo>
                    <a:pt x="21730" y="111126"/>
                    <a:pt x="18677" y="111126"/>
                    <a:pt x="81" y="111126"/>
                  </a:cubicBezTo>
                  <a:lnTo>
                    <a:pt x="81" y="119501"/>
                  </a:lnTo>
                  <a:cubicBezTo>
                    <a:pt x="9795" y="119231"/>
                    <a:pt x="23950" y="118691"/>
                    <a:pt x="31444" y="118691"/>
                  </a:cubicBezTo>
                  <a:cubicBezTo>
                    <a:pt x="38660" y="118691"/>
                    <a:pt x="53093" y="119231"/>
                    <a:pt x="62529" y="119501"/>
                  </a:cubicBezTo>
                  <a:lnTo>
                    <a:pt x="62529" y="111126"/>
                  </a:lnTo>
                  <a:cubicBezTo>
                    <a:pt x="43934" y="111126"/>
                    <a:pt x="40881" y="111126"/>
                    <a:pt x="40881" y="98969"/>
                  </a:cubicBezTo>
                  <a:lnTo>
                    <a:pt x="40881" y="49257"/>
                  </a:lnTo>
                  <a:cubicBezTo>
                    <a:pt x="40881" y="21160"/>
                    <a:pt x="60586" y="6030"/>
                    <a:pt x="78349" y="6030"/>
                  </a:cubicBezTo>
                  <a:cubicBezTo>
                    <a:pt x="95835" y="6030"/>
                    <a:pt x="98888" y="20620"/>
                    <a:pt x="98888" y="36019"/>
                  </a:cubicBezTo>
                  <a:lnTo>
                    <a:pt x="98888" y="98969"/>
                  </a:lnTo>
                  <a:cubicBezTo>
                    <a:pt x="98888" y="111126"/>
                    <a:pt x="95835" y="111126"/>
                    <a:pt x="77239" y="111126"/>
                  </a:cubicBezTo>
                  <a:lnTo>
                    <a:pt x="77239" y="119501"/>
                  </a:lnTo>
                  <a:cubicBezTo>
                    <a:pt x="86953" y="119231"/>
                    <a:pt x="101108" y="118691"/>
                    <a:pt x="108602" y="118691"/>
                  </a:cubicBezTo>
                  <a:cubicBezTo>
                    <a:pt x="115818" y="118691"/>
                    <a:pt x="130251" y="119231"/>
                    <a:pt x="139687" y="119501"/>
                  </a:cubicBezTo>
                  <a:lnTo>
                    <a:pt x="139687" y="111126"/>
                  </a:lnTo>
                  <a:cubicBezTo>
                    <a:pt x="125255" y="111126"/>
                    <a:pt x="118316" y="111126"/>
                    <a:pt x="118039" y="103021"/>
                  </a:cubicBezTo>
                  <a:lnTo>
                    <a:pt x="118039" y="51419"/>
                  </a:lnTo>
                  <a:cubicBezTo>
                    <a:pt x="118039" y="28184"/>
                    <a:pt x="118039" y="19809"/>
                    <a:pt x="109435" y="10083"/>
                  </a:cubicBezTo>
                  <a:cubicBezTo>
                    <a:pt x="105549" y="5490"/>
                    <a:pt x="96390" y="87"/>
                    <a:pt x="80292" y="87"/>
                  </a:cubicBezTo>
                  <a:cubicBezTo>
                    <a:pt x="60031" y="87"/>
                    <a:pt x="46987" y="11704"/>
                    <a:pt x="39215" y="28454"/>
                  </a:cubicBezTo>
                  <a:lnTo>
                    <a:pt x="39215" y="87"/>
                  </a:lnTo>
                  <a:lnTo>
                    <a:pt x="81" y="3059"/>
                  </a:lnTo>
                  <a:lnTo>
                    <a:pt x="81" y="11434"/>
                  </a:lnTo>
                  <a:cubicBezTo>
                    <a:pt x="19510" y="11434"/>
                    <a:pt x="21730" y="13325"/>
                    <a:pt x="21730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8" name="Freeform 7107">
              <a:extLst>
                <a:ext uri="{FF2B5EF4-FFF2-40B4-BE49-F238E27FC236}">
                  <a16:creationId xmlns:a16="http://schemas.microsoft.com/office/drawing/2014/main" id="{1353708D-C6ED-AA5B-4EAD-F899B8FE4FD7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4964745" y="4769436"/>
              <a:ext cx="107410" cy="124007"/>
            </a:xfrm>
            <a:custGeom>
              <a:avLst/>
              <a:gdLst>
                <a:gd name="connsiteX0" fmla="*/ 23401 w 107410"/>
                <a:gd name="connsiteY0" fmla="*/ 53040 h 124007"/>
                <a:gd name="connsiteX1" fmla="*/ 57817 w 107410"/>
                <a:gd name="connsiteY1" fmla="*/ 6030 h 124007"/>
                <a:gd name="connsiteX2" fmla="*/ 89179 w 107410"/>
                <a:gd name="connsiteY2" fmla="*/ 53040 h 124007"/>
                <a:gd name="connsiteX3" fmla="*/ 23401 w 107410"/>
                <a:gd name="connsiteY3" fmla="*/ 53040 h 124007"/>
                <a:gd name="connsiteX4" fmla="*/ 23123 w 107410"/>
                <a:gd name="connsiteY4" fmla="*/ 58713 h 124007"/>
                <a:gd name="connsiteX5" fmla="*/ 100559 w 107410"/>
                <a:gd name="connsiteY5" fmla="*/ 58713 h 124007"/>
                <a:gd name="connsiteX6" fmla="*/ 107497 w 107410"/>
                <a:gd name="connsiteY6" fmla="*/ 53040 h 124007"/>
                <a:gd name="connsiteX7" fmla="*/ 57817 w 107410"/>
                <a:gd name="connsiteY7" fmla="*/ 87 h 124007"/>
                <a:gd name="connsiteX8" fmla="*/ 87 w 107410"/>
                <a:gd name="connsiteY8" fmla="*/ 61685 h 124007"/>
                <a:gd name="connsiteX9" fmla="*/ 61147 w 107410"/>
                <a:gd name="connsiteY9" fmla="*/ 124094 h 124007"/>
                <a:gd name="connsiteX10" fmla="*/ 107497 w 107410"/>
                <a:gd name="connsiteY10" fmla="*/ 88972 h 124007"/>
                <a:gd name="connsiteX11" fmla="*/ 103889 w 107410"/>
                <a:gd name="connsiteY11" fmla="*/ 85730 h 124007"/>
                <a:gd name="connsiteX12" fmla="*/ 100281 w 107410"/>
                <a:gd name="connsiteY12" fmla="*/ 89513 h 124007"/>
                <a:gd name="connsiteX13" fmla="*/ 62812 w 107410"/>
                <a:gd name="connsiteY13" fmla="*/ 117340 h 124007"/>
                <a:gd name="connsiteX14" fmla="*/ 31450 w 107410"/>
                <a:gd name="connsiteY14" fmla="*/ 99239 h 124007"/>
                <a:gd name="connsiteX15" fmla="*/ 23123 w 107410"/>
                <a:gd name="connsiteY15" fmla="*/ 58713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01" y="53040"/>
                  </a:moveTo>
                  <a:cubicBezTo>
                    <a:pt x="25066" y="12785"/>
                    <a:pt x="48380" y="6030"/>
                    <a:pt x="57817" y="6030"/>
                  </a:cubicBezTo>
                  <a:cubicBezTo>
                    <a:pt x="86404" y="6030"/>
                    <a:pt x="89179" y="42503"/>
                    <a:pt x="89179" y="53040"/>
                  </a:cubicBezTo>
                  <a:lnTo>
                    <a:pt x="23401" y="53040"/>
                  </a:lnTo>
                  <a:close/>
                  <a:moveTo>
                    <a:pt x="23123" y="58713"/>
                  </a:moveTo>
                  <a:lnTo>
                    <a:pt x="100559" y="58713"/>
                  </a:lnTo>
                  <a:cubicBezTo>
                    <a:pt x="106665" y="58713"/>
                    <a:pt x="107497" y="58713"/>
                    <a:pt x="107497" y="53040"/>
                  </a:cubicBezTo>
                  <a:cubicBezTo>
                    <a:pt x="107497" y="26293"/>
                    <a:pt x="92510" y="87"/>
                    <a:pt x="57817" y="87"/>
                  </a:cubicBezTo>
                  <a:cubicBezTo>
                    <a:pt x="25621" y="87"/>
                    <a:pt x="87" y="27914"/>
                    <a:pt x="87" y="61685"/>
                  </a:cubicBezTo>
                  <a:cubicBezTo>
                    <a:pt x="87" y="97888"/>
                    <a:pt x="29229" y="124094"/>
                    <a:pt x="61147" y="124094"/>
                  </a:cubicBezTo>
                  <a:cubicBezTo>
                    <a:pt x="95008" y="124094"/>
                    <a:pt x="107497" y="94106"/>
                    <a:pt x="107497" y="88972"/>
                  </a:cubicBezTo>
                  <a:cubicBezTo>
                    <a:pt x="107497" y="86271"/>
                    <a:pt x="105277" y="85730"/>
                    <a:pt x="103889" y="85730"/>
                  </a:cubicBezTo>
                  <a:cubicBezTo>
                    <a:pt x="101391" y="85730"/>
                    <a:pt x="100836" y="87351"/>
                    <a:pt x="100281" y="89513"/>
                  </a:cubicBezTo>
                  <a:cubicBezTo>
                    <a:pt x="90567" y="117340"/>
                    <a:pt x="65588" y="117340"/>
                    <a:pt x="62812" y="117340"/>
                  </a:cubicBezTo>
                  <a:cubicBezTo>
                    <a:pt x="48935" y="117340"/>
                    <a:pt x="37833" y="109235"/>
                    <a:pt x="31450" y="99239"/>
                  </a:cubicBezTo>
                  <a:cubicBezTo>
                    <a:pt x="23123" y="86271"/>
                    <a:pt x="23123" y="68439"/>
                    <a:pt x="23123" y="5871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9" name="Freeform 7108">
              <a:extLst>
                <a:ext uri="{FF2B5EF4-FFF2-40B4-BE49-F238E27FC236}">
                  <a16:creationId xmlns:a16="http://schemas.microsoft.com/office/drawing/2014/main" id="{6F5ACC28-CC60-E429-F5E6-305561CFF076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5089765" y="4702974"/>
              <a:ext cx="136830" cy="190469"/>
            </a:xfrm>
            <a:custGeom>
              <a:avLst/>
              <a:gdLst>
                <a:gd name="connsiteX0" fmla="*/ 96122 w 136830"/>
                <a:gd name="connsiteY0" fmla="*/ 172725 h 190469"/>
                <a:gd name="connsiteX1" fmla="*/ 96122 w 136830"/>
                <a:gd name="connsiteY1" fmla="*/ 190556 h 190469"/>
                <a:gd name="connsiteX2" fmla="*/ 136922 w 136830"/>
                <a:gd name="connsiteY2" fmla="*/ 187584 h 190469"/>
                <a:gd name="connsiteX3" fmla="*/ 136922 w 136830"/>
                <a:gd name="connsiteY3" fmla="*/ 179209 h 190469"/>
                <a:gd name="connsiteX4" fmla="*/ 115273 w 136830"/>
                <a:gd name="connsiteY4" fmla="*/ 164079 h 190469"/>
                <a:gd name="connsiteX5" fmla="*/ 115273 w 136830"/>
                <a:gd name="connsiteY5" fmla="*/ 87 h 190469"/>
                <a:gd name="connsiteX6" fmla="*/ 75306 w 136830"/>
                <a:gd name="connsiteY6" fmla="*/ 3059 h 190469"/>
                <a:gd name="connsiteX7" fmla="*/ 75306 w 136830"/>
                <a:gd name="connsiteY7" fmla="*/ 11434 h 190469"/>
                <a:gd name="connsiteX8" fmla="*/ 96955 w 136830"/>
                <a:gd name="connsiteY8" fmla="*/ 26563 h 190469"/>
                <a:gd name="connsiteX9" fmla="*/ 96955 w 136830"/>
                <a:gd name="connsiteY9" fmla="*/ 84920 h 190469"/>
                <a:gd name="connsiteX10" fmla="*/ 61984 w 136830"/>
                <a:gd name="connsiteY10" fmla="*/ 68169 h 190469"/>
                <a:gd name="connsiteX11" fmla="*/ 91 w 136830"/>
                <a:gd name="connsiteY11" fmla="*/ 129498 h 190469"/>
                <a:gd name="connsiteX12" fmla="*/ 58931 w 136830"/>
                <a:gd name="connsiteY12" fmla="*/ 190556 h 190469"/>
                <a:gd name="connsiteX13" fmla="*/ 96122 w 136830"/>
                <a:gd name="connsiteY13" fmla="*/ 172725 h 190469"/>
                <a:gd name="connsiteX14" fmla="*/ 96122 w 136830"/>
                <a:gd name="connsiteY14" fmla="*/ 100319 h 190469"/>
                <a:gd name="connsiteX15" fmla="*/ 96122 w 136830"/>
                <a:gd name="connsiteY15" fmla="*/ 155704 h 190469"/>
                <a:gd name="connsiteX16" fmla="*/ 93069 w 136830"/>
                <a:gd name="connsiteY16" fmla="*/ 165700 h 190469"/>
                <a:gd name="connsiteX17" fmla="*/ 60319 w 136830"/>
                <a:gd name="connsiteY17" fmla="*/ 184612 h 190469"/>
                <a:gd name="connsiteX18" fmla="*/ 31176 w 136830"/>
                <a:gd name="connsiteY18" fmla="*/ 167321 h 190469"/>
                <a:gd name="connsiteX19" fmla="*/ 23128 w 136830"/>
                <a:gd name="connsiteY19" fmla="*/ 129768 h 190469"/>
                <a:gd name="connsiteX20" fmla="*/ 31732 w 136830"/>
                <a:gd name="connsiteY20" fmla="*/ 91404 h 190469"/>
                <a:gd name="connsiteX21" fmla="*/ 63094 w 136830"/>
                <a:gd name="connsiteY21" fmla="*/ 74113 h 190469"/>
                <a:gd name="connsiteX22" fmla="*/ 93069 w 136830"/>
                <a:gd name="connsiteY22" fmla="*/ 90323 h 190469"/>
                <a:gd name="connsiteX23" fmla="*/ 96122 w 136830"/>
                <a:gd name="connsiteY23" fmla="*/ 100319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830" h="190469">
                  <a:moveTo>
                    <a:pt x="96122" y="172725"/>
                  </a:moveTo>
                  <a:lnTo>
                    <a:pt x="96122" y="190556"/>
                  </a:lnTo>
                  <a:lnTo>
                    <a:pt x="136922" y="187584"/>
                  </a:lnTo>
                  <a:lnTo>
                    <a:pt x="136922" y="179209"/>
                  </a:lnTo>
                  <a:cubicBezTo>
                    <a:pt x="117494" y="179209"/>
                    <a:pt x="115273" y="177318"/>
                    <a:pt x="115273" y="164079"/>
                  </a:cubicBezTo>
                  <a:lnTo>
                    <a:pt x="115273" y="87"/>
                  </a:lnTo>
                  <a:lnTo>
                    <a:pt x="75306" y="3059"/>
                  </a:lnTo>
                  <a:lnTo>
                    <a:pt x="75306" y="11434"/>
                  </a:lnTo>
                  <a:cubicBezTo>
                    <a:pt x="94735" y="11434"/>
                    <a:pt x="96955" y="13325"/>
                    <a:pt x="96955" y="26563"/>
                  </a:cubicBezTo>
                  <a:lnTo>
                    <a:pt x="96955" y="84920"/>
                  </a:lnTo>
                  <a:cubicBezTo>
                    <a:pt x="88906" y="75194"/>
                    <a:pt x="76972" y="68169"/>
                    <a:pt x="61984" y="68169"/>
                  </a:cubicBezTo>
                  <a:cubicBezTo>
                    <a:pt x="29234" y="68169"/>
                    <a:pt x="91" y="94646"/>
                    <a:pt x="91" y="129498"/>
                  </a:cubicBezTo>
                  <a:cubicBezTo>
                    <a:pt x="91" y="163809"/>
                    <a:pt x="27291" y="190556"/>
                    <a:pt x="58931" y="190556"/>
                  </a:cubicBezTo>
                  <a:cubicBezTo>
                    <a:pt x="76694" y="190556"/>
                    <a:pt x="89184" y="181370"/>
                    <a:pt x="96122" y="172725"/>
                  </a:cubicBezTo>
                  <a:close/>
                  <a:moveTo>
                    <a:pt x="96122" y="100319"/>
                  </a:moveTo>
                  <a:lnTo>
                    <a:pt x="96122" y="155704"/>
                  </a:lnTo>
                  <a:cubicBezTo>
                    <a:pt x="96122" y="160567"/>
                    <a:pt x="96122" y="161108"/>
                    <a:pt x="93069" y="165700"/>
                  </a:cubicBezTo>
                  <a:cubicBezTo>
                    <a:pt x="84743" y="178669"/>
                    <a:pt x="72253" y="184612"/>
                    <a:pt x="60319" y="184612"/>
                  </a:cubicBezTo>
                  <a:cubicBezTo>
                    <a:pt x="47829" y="184612"/>
                    <a:pt x="37838" y="177588"/>
                    <a:pt x="31176" y="167321"/>
                  </a:cubicBezTo>
                  <a:cubicBezTo>
                    <a:pt x="23960" y="156244"/>
                    <a:pt x="23128" y="140845"/>
                    <a:pt x="23128" y="129768"/>
                  </a:cubicBezTo>
                  <a:cubicBezTo>
                    <a:pt x="23128" y="119772"/>
                    <a:pt x="23683" y="103561"/>
                    <a:pt x="31732" y="91404"/>
                  </a:cubicBezTo>
                  <a:cubicBezTo>
                    <a:pt x="37560" y="83029"/>
                    <a:pt x="48107" y="74113"/>
                    <a:pt x="63094" y="74113"/>
                  </a:cubicBezTo>
                  <a:cubicBezTo>
                    <a:pt x="72808" y="74113"/>
                    <a:pt x="84465" y="78166"/>
                    <a:pt x="93069" y="90323"/>
                  </a:cubicBezTo>
                  <a:cubicBezTo>
                    <a:pt x="96122" y="94916"/>
                    <a:pt x="96122" y="95456"/>
                    <a:pt x="96122" y="100319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0" name="Freeform 7109">
              <a:extLst>
                <a:ext uri="{FF2B5EF4-FFF2-40B4-BE49-F238E27FC236}">
                  <a16:creationId xmlns:a16="http://schemas.microsoft.com/office/drawing/2014/main" id="{8B6192B7-AC81-704A-2CBE-E978485C9E7F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5334808" y="4769436"/>
              <a:ext cx="122953" cy="124007"/>
            </a:xfrm>
            <a:custGeom>
              <a:avLst/>
              <a:gdLst>
                <a:gd name="connsiteX0" fmla="*/ 123053 w 122953"/>
                <a:gd name="connsiteY0" fmla="*/ 63306 h 124007"/>
                <a:gd name="connsiteX1" fmla="*/ 61715 w 122953"/>
                <a:gd name="connsiteY1" fmla="*/ 87 h 124007"/>
                <a:gd name="connsiteX2" fmla="*/ 100 w 122953"/>
                <a:gd name="connsiteY2" fmla="*/ 63306 h 124007"/>
                <a:gd name="connsiteX3" fmla="*/ 61438 w 122953"/>
                <a:gd name="connsiteY3" fmla="*/ 124094 h 124007"/>
                <a:gd name="connsiteX4" fmla="*/ 123053 w 122953"/>
                <a:gd name="connsiteY4" fmla="*/ 63306 h 124007"/>
                <a:gd name="connsiteX5" fmla="*/ 61715 w 122953"/>
                <a:gd name="connsiteY5" fmla="*/ 117340 h 124007"/>
                <a:gd name="connsiteX6" fmla="*/ 30075 w 122953"/>
                <a:gd name="connsiteY6" fmla="*/ 99239 h 124007"/>
                <a:gd name="connsiteX7" fmla="*/ 23136 w 122953"/>
                <a:gd name="connsiteY7" fmla="*/ 61145 h 124007"/>
                <a:gd name="connsiteX8" fmla="*/ 29798 w 122953"/>
                <a:gd name="connsiteY8" fmla="*/ 24132 h 124007"/>
                <a:gd name="connsiteX9" fmla="*/ 61438 w 122953"/>
                <a:gd name="connsiteY9" fmla="*/ 6030 h 124007"/>
                <a:gd name="connsiteX10" fmla="*/ 92801 w 122953"/>
                <a:gd name="connsiteY10" fmla="*/ 23591 h 124007"/>
                <a:gd name="connsiteX11" fmla="*/ 100017 w 122953"/>
                <a:gd name="connsiteY11" fmla="*/ 61145 h 124007"/>
                <a:gd name="connsiteX12" fmla="*/ 93911 w 122953"/>
                <a:gd name="connsiteY12" fmla="*/ 97348 h 124007"/>
                <a:gd name="connsiteX13" fmla="*/ 61715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53" y="63306"/>
                  </a:moveTo>
                  <a:cubicBezTo>
                    <a:pt x="123053" y="28725"/>
                    <a:pt x="95299" y="87"/>
                    <a:pt x="61715" y="87"/>
                  </a:cubicBezTo>
                  <a:cubicBezTo>
                    <a:pt x="27022" y="87"/>
                    <a:pt x="100" y="29535"/>
                    <a:pt x="100" y="63306"/>
                  </a:cubicBezTo>
                  <a:cubicBezTo>
                    <a:pt x="100" y="98158"/>
                    <a:pt x="28965" y="124094"/>
                    <a:pt x="61438" y="124094"/>
                  </a:cubicBezTo>
                  <a:cubicBezTo>
                    <a:pt x="95021" y="124094"/>
                    <a:pt x="123053" y="97618"/>
                    <a:pt x="123053" y="63306"/>
                  </a:cubicBezTo>
                  <a:close/>
                  <a:moveTo>
                    <a:pt x="61715" y="117340"/>
                  </a:moveTo>
                  <a:cubicBezTo>
                    <a:pt x="49781" y="117340"/>
                    <a:pt x="37569" y="111667"/>
                    <a:pt x="30075" y="99239"/>
                  </a:cubicBezTo>
                  <a:cubicBezTo>
                    <a:pt x="23136" y="87351"/>
                    <a:pt x="23136" y="70871"/>
                    <a:pt x="23136" y="61145"/>
                  </a:cubicBezTo>
                  <a:cubicBezTo>
                    <a:pt x="23136" y="50608"/>
                    <a:pt x="23136" y="36019"/>
                    <a:pt x="29798" y="24132"/>
                  </a:cubicBezTo>
                  <a:cubicBezTo>
                    <a:pt x="37291" y="11704"/>
                    <a:pt x="50336" y="6030"/>
                    <a:pt x="61438" y="6030"/>
                  </a:cubicBezTo>
                  <a:cubicBezTo>
                    <a:pt x="73650" y="6030"/>
                    <a:pt x="85585" y="11974"/>
                    <a:pt x="92801" y="23591"/>
                  </a:cubicBezTo>
                  <a:cubicBezTo>
                    <a:pt x="100017" y="35209"/>
                    <a:pt x="100017" y="50879"/>
                    <a:pt x="100017" y="61145"/>
                  </a:cubicBezTo>
                  <a:cubicBezTo>
                    <a:pt x="100017" y="70871"/>
                    <a:pt x="100017" y="85460"/>
                    <a:pt x="93911" y="97348"/>
                  </a:cubicBezTo>
                  <a:cubicBezTo>
                    <a:pt x="87805" y="109505"/>
                    <a:pt x="75593" y="117340"/>
                    <a:pt x="61715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1" name="Freeform 7110">
              <a:extLst>
                <a:ext uri="{FF2B5EF4-FFF2-40B4-BE49-F238E27FC236}">
                  <a16:creationId xmlns:a16="http://schemas.microsoft.com/office/drawing/2014/main" id="{FA83F9B5-5E43-C13E-534B-0955D8FDF1C8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5473582" y="4771057"/>
              <a:ext cx="136830" cy="171827"/>
            </a:xfrm>
            <a:custGeom>
              <a:avLst/>
              <a:gdLst>
                <a:gd name="connsiteX0" fmla="*/ 40072 w 136830"/>
                <a:gd name="connsiteY0" fmla="*/ 17918 h 171827"/>
                <a:gd name="connsiteX1" fmla="*/ 40072 w 136830"/>
                <a:gd name="connsiteY1" fmla="*/ 87 h 171827"/>
                <a:gd name="connsiteX2" fmla="*/ 105 w 136830"/>
                <a:gd name="connsiteY2" fmla="*/ 3059 h 171827"/>
                <a:gd name="connsiteX3" fmla="*/ 105 w 136830"/>
                <a:gd name="connsiteY3" fmla="*/ 11434 h 171827"/>
                <a:gd name="connsiteX4" fmla="*/ 21754 w 136830"/>
                <a:gd name="connsiteY4" fmla="*/ 24942 h 171827"/>
                <a:gd name="connsiteX5" fmla="*/ 21754 w 136830"/>
                <a:gd name="connsiteY5" fmla="*/ 151381 h 171827"/>
                <a:gd name="connsiteX6" fmla="*/ 105 w 136830"/>
                <a:gd name="connsiteY6" fmla="*/ 163539 h 171827"/>
                <a:gd name="connsiteX7" fmla="*/ 105 w 136830"/>
                <a:gd name="connsiteY7" fmla="*/ 171914 h 171827"/>
                <a:gd name="connsiteX8" fmla="*/ 31190 w 136830"/>
                <a:gd name="connsiteY8" fmla="*/ 171104 h 171827"/>
                <a:gd name="connsiteX9" fmla="*/ 62553 w 136830"/>
                <a:gd name="connsiteY9" fmla="*/ 171914 h 171827"/>
                <a:gd name="connsiteX10" fmla="*/ 62553 w 136830"/>
                <a:gd name="connsiteY10" fmla="*/ 163539 h 171827"/>
                <a:gd name="connsiteX11" fmla="*/ 40904 w 136830"/>
                <a:gd name="connsiteY11" fmla="*/ 151381 h 171827"/>
                <a:gd name="connsiteX12" fmla="*/ 40904 w 136830"/>
                <a:gd name="connsiteY12" fmla="*/ 105993 h 171827"/>
                <a:gd name="connsiteX13" fmla="*/ 40904 w 136830"/>
                <a:gd name="connsiteY13" fmla="*/ 103561 h 171827"/>
                <a:gd name="connsiteX14" fmla="*/ 75043 w 136830"/>
                <a:gd name="connsiteY14" fmla="*/ 122473 h 171827"/>
                <a:gd name="connsiteX15" fmla="*/ 136936 w 136830"/>
                <a:gd name="connsiteY15" fmla="*/ 61145 h 171827"/>
                <a:gd name="connsiteX16" fmla="*/ 78928 w 136830"/>
                <a:gd name="connsiteY16" fmla="*/ 87 h 171827"/>
                <a:gd name="connsiteX17" fmla="*/ 40072 w 136830"/>
                <a:gd name="connsiteY17" fmla="*/ 17918 h 171827"/>
                <a:gd name="connsiteX18" fmla="*/ 40904 w 136830"/>
                <a:gd name="connsiteY18" fmla="*/ 88702 h 171827"/>
                <a:gd name="connsiteX19" fmla="*/ 40904 w 136830"/>
                <a:gd name="connsiteY19" fmla="*/ 28454 h 171827"/>
                <a:gd name="connsiteX20" fmla="*/ 76708 w 136830"/>
                <a:gd name="connsiteY20" fmla="*/ 6841 h 171827"/>
                <a:gd name="connsiteX21" fmla="*/ 113899 w 136830"/>
                <a:gd name="connsiteY21" fmla="*/ 61145 h 171827"/>
                <a:gd name="connsiteX22" fmla="*/ 73933 w 136830"/>
                <a:gd name="connsiteY22" fmla="*/ 116530 h 171827"/>
                <a:gd name="connsiteX23" fmla="*/ 44790 w 136830"/>
                <a:gd name="connsiteY23" fmla="*/ 100049 h 171827"/>
                <a:gd name="connsiteX24" fmla="*/ 40904 w 136830"/>
                <a:gd name="connsiteY24" fmla="*/ 88702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072" y="17918"/>
                  </a:moveTo>
                  <a:lnTo>
                    <a:pt x="40072" y="87"/>
                  </a:lnTo>
                  <a:lnTo>
                    <a:pt x="105" y="3059"/>
                  </a:lnTo>
                  <a:lnTo>
                    <a:pt x="105" y="11434"/>
                  </a:lnTo>
                  <a:cubicBezTo>
                    <a:pt x="19811" y="11434"/>
                    <a:pt x="21754" y="13055"/>
                    <a:pt x="21754" y="24942"/>
                  </a:cubicBezTo>
                  <a:lnTo>
                    <a:pt x="21754" y="151381"/>
                  </a:lnTo>
                  <a:cubicBezTo>
                    <a:pt x="21754" y="163539"/>
                    <a:pt x="18701" y="163539"/>
                    <a:pt x="105" y="163539"/>
                  </a:cubicBezTo>
                  <a:lnTo>
                    <a:pt x="105" y="171914"/>
                  </a:lnTo>
                  <a:cubicBezTo>
                    <a:pt x="9542" y="171644"/>
                    <a:pt x="23974" y="171104"/>
                    <a:pt x="31190" y="171104"/>
                  </a:cubicBezTo>
                  <a:cubicBezTo>
                    <a:pt x="38684" y="171104"/>
                    <a:pt x="52839" y="171644"/>
                    <a:pt x="62553" y="171914"/>
                  </a:cubicBezTo>
                  <a:lnTo>
                    <a:pt x="62553" y="163539"/>
                  </a:lnTo>
                  <a:cubicBezTo>
                    <a:pt x="43957" y="163539"/>
                    <a:pt x="40904" y="163539"/>
                    <a:pt x="40904" y="151381"/>
                  </a:cubicBezTo>
                  <a:lnTo>
                    <a:pt x="40904" y="105993"/>
                  </a:lnTo>
                  <a:lnTo>
                    <a:pt x="40904" y="103561"/>
                  </a:lnTo>
                  <a:cubicBezTo>
                    <a:pt x="42292" y="107884"/>
                    <a:pt x="53949" y="122473"/>
                    <a:pt x="75043" y="122473"/>
                  </a:cubicBezTo>
                  <a:cubicBezTo>
                    <a:pt x="108071" y="122473"/>
                    <a:pt x="136936" y="95997"/>
                    <a:pt x="136936" y="61145"/>
                  </a:cubicBezTo>
                  <a:cubicBezTo>
                    <a:pt x="136936" y="26833"/>
                    <a:pt x="110014" y="87"/>
                    <a:pt x="78928" y="87"/>
                  </a:cubicBezTo>
                  <a:cubicBezTo>
                    <a:pt x="57280" y="87"/>
                    <a:pt x="45623" y="11974"/>
                    <a:pt x="40072" y="17918"/>
                  </a:cubicBezTo>
                  <a:close/>
                  <a:moveTo>
                    <a:pt x="40904" y="88702"/>
                  </a:moveTo>
                  <a:lnTo>
                    <a:pt x="40904" y="28454"/>
                  </a:lnTo>
                  <a:cubicBezTo>
                    <a:pt x="48953" y="14676"/>
                    <a:pt x="62553" y="6841"/>
                    <a:pt x="76708" y="6841"/>
                  </a:cubicBezTo>
                  <a:cubicBezTo>
                    <a:pt x="96969" y="6841"/>
                    <a:pt x="113899" y="30616"/>
                    <a:pt x="113899" y="61145"/>
                  </a:cubicBezTo>
                  <a:cubicBezTo>
                    <a:pt x="113899" y="93835"/>
                    <a:pt x="94471" y="116530"/>
                    <a:pt x="73933" y="116530"/>
                  </a:cubicBezTo>
                  <a:cubicBezTo>
                    <a:pt x="62831" y="116530"/>
                    <a:pt x="52284" y="111126"/>
                    <a:pt x="44790" y="100049"/>
                  </a:cubicBezTo>
                  <a:cubicBezTo>
                    <a:pt x="40904" y="94376"/>
                    <a:pt x="40904" y="94106"/>
                    <a:pt x="40904" y="887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2" name="Freeform 7111">
              <a:extLst>
                <a:ext uri="{FF2B5EF4-FFF2-40B4-BE49-F238E27FC236}">
                  <a16:creationId xmlns:a16="http://schemas.microsoft.com/office/drawing/2014/main" id="{FC1BCDA9-64D8-73B6-7D26-C8EB30DAF223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5625278" y="4724318"/>
              <a:ext cx="86872" cy="169125"/>
            </a:xfrm>
            <a:custGeom>
              <a:avLst/>
              <a:gdLst>
                <a:gd name="connsiteX0" fmla="*/ 42853 w 86872"/>
                <a:gd name="connsiteY0" fmla="*/ 58173 h 169125"/>
                <a:gd name="connsiteX1" fmla="*/ 82542 w 86872"/>
                <a:gd name="connsiteY1" fmla="*/ 58173 h 169125"/>
                <a:gd name="connsiteX2" fmla="*/ 82542 w 86872"/>
                <a:gd name="connsiteY2" fmla="*/ 49798 h 169125"/>
                <a:gd name="connsiteX3" fmla="*/ 42853 w 86872"/>
                <a:gd name="connsiteY3" fmla="*/ 49798 h 169125"/>
                <a:gd name="connsiteX4" fmla="*/ 42853 w 86872"/>
                <a:gd name="connsiteY4" fmla="*/ 87 h 169125"/>
                <a:gd name="connsiteX5" fmla="*/ 35914 w 86872"/>
                <a:gd name="connsiteY5" fmla="*/ 87 h 169125"/>
                <a:gd name="connsiteX6" fmla="*/ 111 w 86872"/>
                <a:gd name="connsiteY6" fmla="*/ 52229 h 169125"/>
                <a:gd name="connsiteX7" fmla="*/ 111 w 86872"/>
                <a:gd name="connsiteY7" fmla="*/ 58173 h 169125"/>
                <a:gd name="connsiteX8" fmla="*/ 23702 w 86872"/>
                <a:gd name="connsiteY8" fmla="*/ 58173 h 169125"/>
                <a:gd name="connsiteX9" fmla="*/ 23702 w 86872"/>
                <a:gd name="connsiteY9" fmla="*/ 132740 h 169125"/>
                <a:gd name="connsiteX10" fmla="*/ 59506 w 86872"/>
                <a:gd name="connsiteY10" fmla="*/ 169213 h 169125"/>
                <a:gd name="connsiteX11" fmla="*/ 86983 w 86872"/>
                <a:gd name="connsiteY11" fmla="*/ 132740 h 169125"/>
                <a:gd name="connsiteX12" fmla="*/ 86983 w 86872"/>
                <a:gd name="connsiteY12" fmla="*/ 117340 h 169125"/>
                <a:gd name="connsiteX13" fmla="*/ 80044 w 86872"/>
                <a:gd name="connsiteY13" fmla="*/ 117340 h 169125"/>
                <a:gd name="connsiteX14" fmla="*/ 80044 w 86872"/>
                <a:gd name="connsiteY14" fmla="*/ 132199 h 169125"/>
                <a:gd name="connsiteX15" fmla="*/ 61448 w 86872"/>
                <a:gd name="connsiteY15" fmla="*/ 162458 h 169125"/>
                <a:gd name="connsiteX16" fmla="*/ 42853 w 86872"/>
                <a:gd name="connsiteY16" fmla="*/ 133280 h 169125"/>
                <a:gd name="connsiteX17" fmla="*/ 42853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53" y="58173"/>
                  </a:moveTo>
                  <a:lnTo>
                    <a:pt x="82542" y="58173"/>
                  </a:lnTo>
                  <a:lnTo>
                    <a:pt x="82542" y="49798"/>
                  </a:lnTo>
                  <a:lnTo>
                    <a:pt x="42853" y="49798"/>
                  </a:lnTo>
                  <a:lnTo>
                    <a:pt x="42853" y="87"/>
                  </a:lnTo>
                  <a:lnTo>
                    <a:pt x="35914" y="87"/>
                  </a:lnTo>
                  <a:cubicBezTo>
                    <a:pt x="35637" y="22241"/>
                    <a:pt x="27310" y="51149"/>
                    <a:pt x="111" y="52229"/>
                  </a:cubicBezTo>
                  <a:lnTo>
                    <a:pt x="111" y="58173"/>
                  </a:lnTo>
                  <a:lnTo>
                    <a:pt x="23702" y="58173"/>
                  </a:lnTo>
                  <a:lnTo>
                    <a:pt x="23702" y="132740"/>
                  </a:lnTo>
                  <a:cubicBezTo>
                    <a:pt x="23702" y="165971"/>
                    <a:pt x="49514" y="169213"/>
                    <a:pt x="59506" y="169213"/>
                  </a:cubicBezTo>
                  <a:cubicBezTo>
                    <a:pt x="79211" y="169213"/>
                    <a:pt x="86983" y="150031"/>
                    <a:pt x="86983" y="132740"/>
                  </a:cubicBezTo>
                  <a:lnTo>
                    <a:pt x="86983" y="117340"/>
                  </a:lnTo>
                  <a:lnTo>
                    <a:pt x="80044" y="117340"/>
                  </a:lnTo>
                  <a:lnTo>
                    <a:pt x="80044" y="132199"/>
                  </a:lnTo>
                  <a:cubicBezTo>
                    <a:pt x="80044" y="152192"/>
                    <a:pt x="71718" y="162458"/>
                    <a:pt x="61448" y="162458"/>
                  </a:cubicBezTo>
                  <a:cubicBezTo>
                    <a:pt x="42853" y="162458"/>
                    <a:pt x="42853" y="137873"/>
                    <a:pt x="42853" y="133280"/>
                  </a:cubicBezTo>
                  <a:lnTo>
                    <a:pt x="42853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3" name="Freeform 7112">
              <a:extLst>
                <a:ext uri="{FF2B5EF4-FFF2-40B4-BE49-F238E27FC236}">
                  <a16:creationId xmlns:a16="http://schemas.microsoft.com/office/drawing/2014/main" id="{097DB0CB-7EF0-E965-BCB5-D3614D3DDFEB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5737098" y="4709728"/>
              <a:ext cx="59395" cy="180743"/>
            </a:xfrm>
            <a:custGeom>
              <a:avLst/>
              <a:gdLst>
                <a:gd name="connsiteX0" fmla="*/ 40081 w 59395"/>
                <a:gd name="connsiteY0" fmla="*/ 61415 h 180743"/>
                <a:gd name="connsiteX1" fmla="*/ 1225 w 59395"/>
                <a:gd name="connsiteY1" fmla="*/ 64387 h 180743"/>
                <a:gd name="connsiteX2" fmla="*/ 1225 w 59395"/>
                <a:gd name="connsiteY2" fmla="*/ 72762 h 180743"/>
                <a:gd name="connsiteX3" fmla="*/ 21763 w 59395"/>
                <a:gd name="connsiteY3" fmla="*/ 87622 h 180743"/>
                <a:gd name="connsiteX4" fmla="*/ 21763 w 59395"/>
                <a:gd name="connsiteY4" fmla="*/ 160297 h 180743"/>
                <a:gd name="connsiteX5" fmla="*/ 114 w 59395"/>
                <a:gd name="connsiteY5" fmla="*/ 172455 h 180743"/>
                <a:gd name="connsiteX6" fmla="*/ 114 w 59395"/>
                <a:gd name="connsiteY6" fmla="*/ 180830 h 180743"/>
                <a:gd name="connsiteX7" fmla="*/ 30645 w 59395"/>
                <a:gd name="connsiteY7" fmla="*/ 180019 h 180743"/>
                <a:gd name="connsiteX8" fmla="*/ 59509 w 59395"/>
                <a:gd name="connsiteY8" fmla="*/ 180830 h 180743"/>
                <a:gd name="connsiteX9" fmla="*/ 59509 w 59395"/>
                <a:gd name="connsiteY9" fmla="*/ 172455 h 180743"/>
                <a:gd name="connsiteX10" fmla="*/ 40081 w 59395"/>
                <a:gd name="connsiteY10" fmla="*/ 160567 h 180743"/>
                <a:gd name="connsiteX11" fmla="*/ 40081 w 59395"/>
                <a:gd name="connsiteY11" fmla="*/ 61415 h 180743"/>
                <a:gd name="connsiteX12" fmla="*/ 41191 w 59395"/>
                <a:gd name="connsiteY12" fmla="*/ 14406 h 180743"/>
                <a:gd name="connsiteX13" fmla="*/ 26481 w 59395"/>
                <a:gd name="connsiteY13" fmla="*/ 87 h 180743"/>
                <a:gd name="connsiteX14" fmla="*/ 11771 w 59395"/>
                <a:gd name="connsiteY14" fmla="*/ 14406 h 180743"/>
                <a:gd name="connsiteX15" fmla="*/ 26481 w 59395"/>
                <a:gd name="connsiteY15" fmla="*/ 28725 h 180743"/>
                <a:gd name="connsiteX16" fmla="*/ 41191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81" y="61415"/>
                  </a:moveTo>
                  <a:lnTo>
                    <a:pt x="1225" y="64387"/>
                  </a:lnTo>
                  <a:lnTo>
                    <a:pt x="1225" y="72762"/>
                  </a:lnTo>
                  <a:cubicBezTo>
                    <a:pt x="19265" y="72762"/>
                    <a:pt x="21763" y="74383"/>
                    <a:pt x="21763" y="87622"/>
                  </a:cubicBezTo>
                  <a:lnTo>
                    <a:pt x="21763" y="160297"/>
                  </a:lnTo>
                  <a:cubicBezTo>
                    <a:pt x="21763" y="172455"/>
                    <a:pt x="18710" y="172455"/>
                    <a:pt x="114" y="172455"/>
                  </a:cubicBezTo>
                  <a:lnTo>
                    <a:pt x="114" y="180830"/>
                  </a:lnTo>
                  <a:cubicBezTo>
                    <a:pt x="8996" y="180560"/>
                    <a:pt x="23983" y="180019"/>
                    <a:pt x="30645" y="180019"/>
                  </a:cubicBezTo>
                  <a:cubicBezTo>
                    <a:pt x="40359" y="180019"/>
                    <a:pt x="50073" y="180560"/>
                    <a:pt x="59509" y="180830"/>
                  </a:cubicBezTo>
                  <a:lnTo>
                    <a:pt x="59509" y="172455"/>
                  </a:lnTo>
                  <a:cubicBezTo>
                    <a:pt x="41191" y="172455"/>
                    <a:pt x="40081" y="171104"/>
                    <a:pt x="40081" y="160567"/>
                  </a:cubicBezTo>
                  <a:lnTo>
                    <a:pt x="40081" y="61415"/>
                  </a:lnTo>
                  <a:close/>
                  <a:moveTo>
                    <a:pt x="41191" y="14406"/>
                  </a:moveTo>
                  <a:cubicBezTo>
                    <a:pt x="41191" y="5760"/>
                    <a:pt x="34253" y="87"/>
                    <a:pt x="26481" y="87"/>
                  </a:cubicBezTo>
                  <a:cubicBezTo>
                    <a:pt x="17877" y="87"/>
                    <a:pt x="11771" y="7381"/>
                    <a:pt x="11771" y="14406"/>
                  </a:cubicBezTo>
                  <a:cubicBezTo>
                    <a:pt x="11771" y="21700"/>
                    <a:pt x="17877" y="28725"/>
                    <a:pt x="26481" y="28725"/>
                  </a:cubicBezTo>
                  <a:cubicBezTo>
                    <a:pt x="34253" y="28725"/>
                    <a:pt x="41191" y="23051"/>
                    <a:pt x="41191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4" name="Freeform 7113">
              <a:extLst>
                <a:ext uri="{FF2B5EF4-FFF2-40B4-BE49-F238E27FC236}">
                  <a16:creationId xmlns:a16="http://schemas.microsoft.com/office/drawing/2014/main" id="{2BC7AEA9-A707-AB3F-14CC-BC9557D04F8B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5813918" y="4771057"/>
              <a:ext cx="216764" cy="119414"/>
            </a:xfrm>
            <a:custGeom>
              <a:avLst/>
              <a:gdLst>
                <a:gd name="connsiteX0" fmla="*/ 21766 w 216764"/>
                <a:gd name="connsiteY0" fmla="*/ 26563 h 119414"/>
                <a:gd name="connsiteX1" fmla="*/ 21766 w 216764"/>
                <a:gd name="connsiteY1" fmla="*/ 98969 h 119414"/>
                <a:gd name="connsiteX2" fmla="*/ 117 w 216764"/>
                <a:gd name="connsiteY2" fmla="*/ 111126 h 119414"/>
                <a:gd name="connsiteX3" fmla="*/ 117 w 216764"/>
                <a:gd name="connsiteY3" fmla="*/ 119501 h 119414"/>
                <a:gd name="connsiteX4" fmla="*/ 31480 w 216764"/>
                <a:gd name="connsiteY4" fmla="*/ 118691 h 119414"/>
                <a:gd name="connsiteX5" fmla="*/ 62565 w 216764"/>
                <a:gd name="connsiteY5" fmla="*/ 119501 h 119414"/>
                <a:gd name="connsiteX6" fmla="*/ 62565 w 216764"/>
                <a:gd name="connsiteY6" fmla="*/ 111126 h 119414"/>
                <a:gd name="connsiteX7" fmla="*/ 40917 w 216764"/>
                <a:gd name="connsiteY7" fmla="*/ 98969 h 119414"/>
                <a:gd name="connsiteX8" fmla="*/ 40917 w 216764"/>
                <a:gd name="connsiteY8" fmla="*/ 49257 h 119414"/>
                <a:gd name="connsiteX9" fmla="*/ 78385 w 216764"/>
                <a:gd name="connsiteY9" fmla="*/ 6030 h 119414"/>
                <a:gd name="connsiteX10" fmla="*/ 98924 w 216764"/>
                <a:gd name="connsiteY10" fmla="*/ 36019 h 119414"/>
                <a:gd name="connsiteX11" fmla="*/ 98924 w 216764"/>
                <a:gd name="connsiteY11" fmla="*/ 98969 h 119414"/>
                <a:gd name="connsiteX12" fmla="*/ 77275 w 216764"/>
                <a:gd name="connsiteY12" fmla="*/ 111126 h 119414"/>
                <a:gd name="connsiteX13" fmla="*/ 77275 w 216764"/>
                <a:gd name="connsiteY13" fmla="*/ 119501 h 119414"/>
                <a:gd name="connsiteX14" fmla="*/ 108638 w 216764"/>
                <a:gd name="connsiteY14" fmla="*/ 118691 h 119414"/>
                <a:gd name="connsiteX15" fmla="*/ 139723 w 216764"/>
                <a:gd name="connsiteY15" fmla="*/ 119501 h 119414"/>
                <a:gd name="connsiteX16" fmla="*/ 139723 w 216764"/>
                <a:gd name="connsiteY16" fmla="*/ 111126 h 119414"/>
                <a:gd name="connsiteX17" fmla="*/ 118075 w 216764"/>
                <a:gd name="connsiteY17" fmla="*/ 98969 h 119414"/>
                <a:gd name="connsiteX18" fmla="*/ 118075 w 216764"/>
                <a:gd name="connsiteY18" fmla="*/ 49257 h 119414"/>
                <a:gd name="connsiteX19" fmla="*/ 155544 w 216764"/>
                <a:gd name="connsiteY19" fmla="*/ 6030 h 119414"/>
                <a:gd name="connsiteX20" fmla="*/ 176082 w 216764"/>
                <a:gd name="connsiteY20" fmla="*/ 36019 h 119414"/>
                <a:gd name="connsiteX21" fmla="*/ 176082 w 216764"/>
                <a:gd name="connsiteY21" fmla="*/ 98969 h 119414"/>
                <a:gd name="connsiteX22" fmla="*/ 154433 w 216764"/>
                <a:gd name="connsiteY22" fmla="*/ 111126 h 119414"/>
                <a:gd name="connsiteX23" fmla="*/ 154433 w 216764"/>
                <a:gd name="connsiteY23" fmla="*/ 119501 h 119414"/>
                <a:gd name="connsiteX24" fmla="*/ 185796 w 216764"/>
                <a:gd name="connsiteY24" fmla="*/ 118691 h 119414"/>
                <a:gd name="connsiteX25" fmla="*/ 216881 w 216764"/>
                <a:gd name="connsiteY25" fmla="*/ 119501 h 119414"/>
                <a:gd name="connsiteX26" fmla="*/ 216881 w 216764"/>
                <a:gd name="connsiteY26" fmla="*/ 111126 h 119414"/>
                <a:gd name="connsiteX27" fmla="*/ 195233 w 216764"/>
                <a:gd name="connsiteY27" fmla="*/ 103021 h 119414"/>
                <a:gd name="connsiteX28" fmla="*/ 195233 w 216764"/>
                <a:gd name="connsiteY28" fmla="*/ 51419 h 119414"/>
                <a:gd name="connsiteX29" fmla="*/ 186629 w 216764"/>
                <a:gd name="connsiteY29" fmla="*/ 10083 h 119414"/>
                <a:gd name="connsiteX30" fmla="*/ 157486 w 216764"/>
                <a:gd name="connsiteY30" fmla="*/ 87 h 119414"/>
                <a:gd name="connsiteX31" fmla="*/ 117242 w 216764"/>
                <a:gd name="connsiteY31" fmla="*/ 26563 h 119414"/>
                <a:gd name="connsiteX32" fmla="*/ 80328 w 216764"/>
                <a:gd name="connsiteY32" fmla="*/ 87 h 119414"/>
                <a:gd name="connsiteX33" fmla="*/ 39251 w 216764"/>
                <a:gd name="connsiteY33" fmla="*/ 28454 h 119414"/>
                <a:gd name="connsiteX34" fmla="*/ 39251 w 216764"/>
                <a:gd name="connsiteY34" fmla="*/ 87 h 119414"/>
                <a:gd name="connsiteX35" fmla="*/ 117 w 216764"/>
                <a:gd name="connsiteY35" fmla="*/ 3059 h 119414"/>
                <a:gd name="connsiteX36" fmla="*/ 117 w 216764"/>
                <a:gd name="connsiteY36" fmla="*/ 11434 h 119414"/>
                <a:gd name="connsiteX37" fmla="*/ 21766 w 216764"/>
                <a:gd name="connsiteY37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766" y="26563"/>
                  </a:moveTo>
                  <a:lnTo>
                    <a:pt x="21766" y="98969"/>
                  </a:lnTo>
                  <a:cubicBezTo>
                    <a:pt x="21766" y="111126"/>
                    <a:pt x="18713" y="111126"/>
                    <a:pt x="117" y="111126"/>
                  </a:cubicBezTo>
                  <a:lnTo>
                    <a:pt x="117" y="119501"/>
                  </a:lnTo>
                  <a:cubicBezTo>
                    <a:pt x="9831" y="119231"/>
                    <a:pt x="23986" y="118691"/>
                    <a:pt x="31480" y="118691"/>
                  </a:cubicBezTo>
                  <a:cubicBezTo>
                    <a:pt x="38696" y="118691"/>
                    <a:pt x="53129" y="119231"/>
                    <a:pt x="62565" y="119501"/>
                  </a:cubicBezTo>
                  <a:lnTo>
                    <a:pt x="62565" y="111126"/>
                  </a:lnTo>
                  <a:cubicBezTo>
                    <a:pt x="43970" y="111126"/>
                    <a:pt x="40917" y="111126"/>
                    <a:pt x="40917" y="98969"/>
                  </a:cubicBezTo>
                  <a:lnTo>
                    <a:pt x="40917" y="49257"/>
                  </a:lnTo>
                  <a:cubicBezTo>
                    <a:pt x="40917" y="21160"/>
                    <a:pt x="60622" y="6030"/>
                    <a:pt x="78385" y="6030"/>
                  </a:cubicBezTo>
                  <a:cubicBezTo>
                    <a:pt x="95871" y="6030"/>
                    <a:pt x="98924" y="20620"/>
                    <a:pt x="98924" y="36019"/>
                  </a:cubicBezTo>
                  <a:lnTo>
                    <a:pt x="98924" y="98969"/>
                  </a:lnTo>
                  <a:cubicBezTo>
                    <a:pt x="98924" y="111126"/>
                    <a:pt x="95871" y="111126"/>
                    <a:pt x="77275" y="111126"/>
                  </a:cubicBezTo>
                  <a:lnTo>
                    <a:pt x="77275" y="119501"/>
                  </a:lnTo>
                  <a:cubicBezTo>
                    <a:pt x="86989" y="119231"/>
                    <a:pt x="101144" y="118691"/>
                    <a:pt x="108638" y="118691"/>
                  </a:cubicBezTo>
                  <a:cubicBezTo>
                    <a:pt x="115854" y="118691"/>
                    <a:pt x="130287" y="119231"/>
                    <a:pt x="139723" y="119501"/>
                  </a:cubicBezTo>
                  <a:lnTo>
                    <a:pt x="139723" y="111126"/>
                  </a:lnTo>
                  <a:cubicBezTo>
                    <a:pt x="121128" y="111126"/>
                    <a:pt x="118075" y="111126"/>
                    <a:pt x="118075" y="98969"/>
                  </a:cubicBezTo>
                  <a:lnTo>
                    <a:pt x="118075" y="49257"/>
                  </a:lnTo>
                  <a:cubicBezTo>
                    <a:pt x="118075" y="21160"/>
                    <a:pt x="137781" y="6030"/>
                    <a:pt x="155544" y="6030"/>
                  </a:cubicBezTo>
                  <a:cubicBezTo>
                    <a:pt x="173029" y="6030"/>
                    <a:pt x="176082" y="20620"/>
                    <a:pt x="176082" y="36019"/>
                  </a:cubicBezTo>
                  <a:lnTo>
                    <a:pt x="176082" y="98969"/>
                  </a:lnTo>
                  <a:cubicBezTo>
                    <a:pt x="176082" y="111126"/>
                    <a:pt x="173029" y="111126"/>
                    <a:pt x="154433" y="111126"/>
                  </a:cubicBezTo>
                  <a:lnTo>
                    <a:pt x="154433" y="119501"/>
                  </a:lnTo>
                  <a:cubicBezTo>
                    <a:pt x="164148" y="119231"/>
                    <a:pt x="178302" y="118691"/>
                    <a:pt x="185796" y="118691"/>
                  </a:cubicBezTo>
                  <a:cubicBezTo>
                    <a:pt x="193012" y="118691"/>
                    <a:pt x="207445" y="119231"/>
                    <a:pt x="216881" y="119501"/>
                  </a:cubicBezTo>
                  <a:lnTo>
                    <a:pt x="216881" y="111126"/>
                  </a:lnTo>
                  <a:cubicBezTo>
                    <a:pt x="202449" y="111126"/>
                    <a:pt x="195510" y="111126"/>
                    <a:pt x="195233" y="103021"/>
                  </a:cubicBezTo>
                  <a:lnTo>
                    <a:pt x="195233" y="51419"/>
                  </a:lnTo>
                  <a:cubicBezTo>
                    <a:pt x="195233" y="28184"/>
                    <a:pt x="195233" y="19809"/>
                    <a:pt x="186629" y="10083"/>
                  </a:cubicBezTo>
                  <a:cubicBezTo>
                    <a:pt x="182743" y="5490"/>
                    <a:pt x="173584" y="87"/>
                    <a:pt x="157486" y="87"/>
                  </a:cubicBezTo>
                  <a:cubicBezTo>
                    <a:pt x="134172" y="87"/>
                    <a:pt x="121960" y="16297"/>
                    <a:pt x="117242" y="26563"/>
                  </a:cubicBezTo>
                  <a:cubicBezTo>
                    <a:pt x="113356" y="3059"/>
                    <a:pt x="92818" y="87"/>
                    <a:pt x="80328" y="87"/>
                  </a:cubicBezTo>
                  <a:cubicBezTo>
                    <a:pt x="60067" y="87"/>
                    <a:pt x="47023" y="11704"/>
                    <a:pt x="39251" y="28454"/>
                  </a:cubicBezTo>
                  <a:lnTo>
                    <a:pt x="39251" y="87"/>
                  </a:lnTo>
                  <a:lnTo>
                    <a:pt x="117" y="3059"/>
                  </a:lnTo>
                  <a:lnTo>
                    <a:pt x="117" y="11434"/>
                  </a:lnTo>
                  <a:cubicBezTo>
                    <a:pt x="19545" y="11434"/>
                    <a:pt x="21766" y="13325"/>
                    <a:pt x="21766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5" name="Freeform 7114">
              <a:extLst>
                <a:ext uri="{FF2B5EF4-FFF2-40B4-BE49-F238E27FC236}">
                  <a16:creationId xmlns:a16="http://schemas.microsoft.com/office/drawing/2014/main" id="{DA3292E8-FAE6-2857-10AA-527438363E16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6045485" y="4709728"/>
              <a:ext cx="59395" cy="180743"/>
            </a:xfrm>
            <a:custGeom>
              <a:avLst/>
              <a:gdLst>
                <a:gd name="connsiteX0" fmla="*/ 40092 w 59395"/>
                <a:gd name="connsiteY0" fmla="*/ 61415 h 180743"/>
                <a:gd name="connsiteX1" fmla="*/ 1236 w 59395"/>
                <a:gd name="connsiteY1" fmla="*/ 64387 h 180743"/>
                <a:gd name="connsiteX2" fmla="*/ 1236 w 59395"/>
                <a:gd name="connsiteY2" fmla="*/ 72762 h 180743"/>
                <a:gd name="connsiteX3" fmla="*/ 21774 w 59395"/>
                <a:gd name="connsiteY3" fmla="*/ 87622 h 180743"/>
                <a:gd name="connsiteX4" fmla="*/ 21774 w 59395"/>
                <a:gd name="connsiteY4" fmla="*/ 160297 h 180743"/>
                <a:gd name="connsiteX5" fmla="*/ 126 w 59395"/>
                <a:gd name="connsiteY5" fmla="*/ 172455 h 180743"/>
                <a:gd name="connsiteX6" fmla="*/ 126 w 59395"/>
                <a:gd name="connsiteY6" fmla="*/ 180830 h 180743"/>
                <a:gd name="connsiteX7" fmla="*/ 30656 w 59395"/>
                <a:gd name="connsiteY7" fmla="*/ 180019 h 180743"/>
                <a:gd name="connsiteX8" fmla="*/ 59521 w 59395"/>
                <a:gd name="connsiteY8" fmla="*/ 180830 h 180743"/>
                <a:gd name="connsiteX9" fmla="*/ 59521 w 59395"/>
                <a:gd name="connsiteY9" fmla="*/ 172455 h 180743"/>
                <a:gd name="connsiteX10" fmla="*/ 40092 w 59395"/>
                <a:gd name="connsiteY10" fmla="*/ 160567 h 180743"/>
                <a:gd name="connsiteX11" fmla="*/ 40092 w 59395"/>
                <a:gd name="connsiteY11" fmla="*/ 61415 h 180743"/>
                <a:gd name="connsiteX12" fmla="*/ 41202 w 59395"/>
                <a:gd name="connsiteY12" fmla="*/ 14406 h 180743"/>
                <a:gd name="connsiteX13" fmla="*/ 26492 w 59395"/>
                <a:gd name="connsiteY13" fmla="*/ 87 h 180743"/>
                <a:gd name="connsiteX14" fmla="*/ 11782 w 59395"/>
                <a:gd name="connsiteY14" fmla="*/ 14406 h 180743"/>
                <a:gd name="connsiteX15" fmla="*/ 26492 w 59395"/>
                <a:gd name="connsiteY15" fmla="*/ 28725 h 180743"/>
                <a:gd name="connsiteX16" fmla="*/ 41202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092" y="61415"/>
                  </a:moveTo>
                  <a:lnTo>
                    <a:pt x="1236" y="64387"/>
                  </a:lnTo>
                  <a:lnTo>
                    <a:pt x="1236" y="72762"/>
                  </a:lnTo>
                  <a:cubicBezTo>
                    <a:pt x="19276" y="72762"/>
                    <a:pt x="21774" y="74383"/>
                    <a:pt x="21774" y="87622"/>
                  </a:cubicBezTo>
                  <a:lnTo>
                    <a:pt x="21774" y="160297"/>
                  </a:lnTo>
                  <a:cubicBezTo>
                    <a:pt x="21774" y="172455"/>
                    <a:pt x="18721" y="172455"/>
                    <a:pt x="126" y="172455"/>
                  </a:cubicBezTo>
                  <a:lnTo>
                    <a:pt x="126" y="180830"/>
                  </a:lnTo>
                  <a:cubicBezTo>
                    <a:pt x="9007" y="180560"/>
                    <a:pt x="23995" y="180019"/>
                    <a:pt x="30656" y="180019"/>
                  </a:cubicBezTo>
                  <a:cubicBezTo>
                    <a:pt x="40370" y="180019"/>
                    <a:pt x="50084" y="180560"/>
                    <a:pt x="59521" y="180830"/>
                  </a:cubicBezTo>
                  <a:lnTo>
                    <a:pt x="59521" y="172455"/>
                  </a:lnTo>
                  <a:cubicBezTo>
                    <a:pt x="41202" y="172455"/>
                    <a:pt x="40092" y="171104"/>
                    <a:pt x="40092" y="160567"/>
                  </a:cubicBezTo>
                  <a:lnTo>
                    <a:pt x="40092" y="61415"/>
                  </a:lnTo>
                  <a:close/>
                  <a:moveTo>
                    <a:pt x="41202" y="14406"/>
                  </a:moveTo>
                  <a:cubicBezTo>
                    <a:pt x="41202" y="5760"/>
                    <a:pt x="34264" y="87"/>
                    <a:pt x="26492" y="87"/>
                  </a:cubicBezTo>
                  <a:cubicBezTo>
                    <a:pt x="17889" y="87"/>
                    <a:pt x="11782" y="7381"/>
                    <a:pt x="11782" y="14406"/>
                  </a:cubicBezTo>
                  <a:cubicBezTo>
                    <a:pt x="11782" y="21700"/>
                    <a:pt x="17889" y="28725"/>
                    <a:pt x="26492" y="28725"/>
                  </a:cubicBezTo>
                  <a:cubicBezTo>
                    <a:pt x="34264" y="28725"/>
                    <a:pt x="41202" y="23051"/>
                    <a:pt x="41202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6" name="Freeform 7115">
              <a:extLst>
                <a:ext uri="{FF2B5EF4-FFF2-40B4-BE49-F238E27FC236}">
                  <a16:creationId xmlns:a16="http://schemas.microsoft.com/office/drawing/2014/main" id="{CAFDC88F-0B27-77C7-5C18-21C43ECEE1CE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6121194" y="4774029"/>
              <a:ext cx="103525" cy="116442"/>
            </a:xfrm>
            <a:custGeom>
              <a:avLst/>
              <a:gdLst>
                <a:gd name="connsiteX0" fmla="*/ 100600 w 103525"/>
                <a:gd name="connsiteY0" fmla="*/ 8192 h 116442"/>
                <a:gd name="connsiteX1" fmla="*/ 103098 w 103525"/>
                <a:gd name="connsiteY1" fmla="*/ 3599 h 116442"/>
                <a:gd name="connsiteX2" fmla="*/ 95882 w 103525"/>
                <a:gd name="connsiteY2" fmla="*/ 87 h 116442"/>
                <a:gd name="connsiteX3" fmla="*/ 7067 w 103525"/>
                <a:gd name="connsiteY3" fmla="*/ 87 h 116442"/>
                <a:gd name="connsiteX4" fmla="*/ 4014 w 103525"/>
                <a:gd name="connsiteY4" fmla="*/ 43584 h 116442"/>
                <a:gd name="connsiteX5" fmla="*/ 10953 w 103525"/>
                <a:gd name="connsiteY5" fmla="*/ 43584 h 116442"/>
                <a:gd name="connsiteX6" fmla="*/ 48421 w 103525"/>
                <a:gd name="connsiteY6" fmla="*/ 6030 h 116442"/>
                <a:gd name="connsiteX7" fmla="*/ 80062 w 103525"/>
                <a:gd name="connsiteY7" fmla="*/ 6030 h 116442"/>
                <a:gd name="connsiteX8" fmla="*/ 2626 w 103525"/>
                <a:gd name="connsiteY8" fmla="*/ 107884 h 116442"/>
                <a:gd name="connsiteX9" fmla="*/ 128 w 103525"/>
                <a:gd name="connsiteY9" fmla="*/ 112747 h 116442"/>
                <a:gd name="connsiteX10" fmla="*/ 7345 w 103525"/>
                <a:gd name="connsiteY10" fmla="*/ 116530 h 116442"/>
                <a:gd name="connsiteX11" fmla="*/ 98935 w 103525"/>
                <a:gd name="connsiteY11" fmla="*/ 116530 h 116442"/>
                <a:gd name="connsiteX12" fmla="*/ 103653 w 103525"/>
                <a:gd name="connsiteY12" fmla="*/ 66008 h 116442"/>
                <a:gd name="connsiteX13" fmla="*/ 96715 w 103525"/>
                <a:gd name="connsiteY13" fmla="*/ 66008 h 116442"/>
                <a:gd name="connsiteX14" fmla="*/ 56193 w 103525"/>
                <a:gd name="connsiteY14" fmla="*/ 109775 h 116442"/>
                <a:gd name="connsiteX15" fmla="*/ 23442 w 103525"/>
                <a:gd name="connsiteY15" fmla="*/ 109775 h 116442"/>
                <a:gd name="connsiteX16" fmla="*/ 100600 w 103525"/>
                <a:gd name="connsiteY16" fmla="*/ 8192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525" h="116442">
                  <a:moveTo>
                    <a:pt x="100600" y="8192"/>
                  </a:moveTo>
                  <a:cubicBezTo>
                    <a:pt x="103098" y="5220"/>
                    <a:pt x="103098" y="4680"/>
                    <a:pt x="103098" y="3599"/>
                  </a:cubicBezTo>
                  <a:cubicBezTo>
                    <a:pt x="103098" y="87"/>
                    <a:pt x="100878" y="87"/>
                    <a:pt x="95882" y="87"/>
                  </a:cubicBezTo>
                  <a:lnTo>
                    <a:pt x="7067" y="87"/>
                  </a:lnTo>
                  <a:lnTo>
                    <a:pt x="4014" y="43584"/>
                  </a:lnTo>
                  <a:lnTo>
                    <a:pt x="10953" y="43584"/>
                  </a:lnTo>
                  <a:cubicBezTo>
                    <a:pt x="12618" y="16027"/>
                    <a:pt x="17891" y="6030"/>
                    <a:pt x="48421" y="6030"/>
                  </a:cubicBezTo>
                  <a:lnTo>
                    <a:pt x="80062" y="6030"/>
                  </a:lnTo>
                  <a:lnTo>
                    <a:pt x="2626" y="107884"/>
                  </a:lnTo>
                  <a:cubicBezTo>
                    <a:pt x="128" y="110856"/>
                    <a:pt x="128" y="111396"/>
                    <a:pt x="128" y="112747"/>
                  </a:cubicBezTo>
                  <a:cubicBezTo>
                    <a:pt x="128" y="116530"/>
                    <a:pt x="2071" y="116530"/>
                    <a:pt x="7345" y="116530"/>
                  </a:cubicBezTo>
                  <a:lnTo>
                    <a:pt x="98935" y="116530"/>
                  </a:lnTo>
                  <a:lnTo>
                    <a:pt x="103653" y="66008"/>
                  </a:lnTo>
                  <a:lnTo>
                    <a:pt x="96715" y="66008"/>
                  </a:lnTo>
                  <a:cubicBezTo>
                    <a:pt x="94217" y="97888"/>
                    <a:pt x="88388" y="109775"/>
                    <a:pt x="56193" y="109775"/>
                  </a:cubicBezTo>
                  <a:lnTo>
                    <a:pt x="23442" y="109775"/>
                  </a:lnTo>
                  <a:lnTo>
                    <a:pt x="100600" y="8192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7" name="Freeform 7116">
              <a:extLst>
                <a:ext uri="{FF2B5EF4-FFF2-40B4-BE49-F238E27FC236}">
                  <a16:creationId xmlns:a16="http://schemas.microsoft.com/office/drawing/2014/main" id="{808A0FFC-FC04-FDB8-99AA-F60B033A5678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6248434" y="4769436"/>
              <a:ext cx="125173" cy="124007"/>
            </a:xfrm>
            <a:custGeom>
              <a:avLst/>
              <a:gdLst>
                <a:gd name="connsiteX0" fmla="*/ 80899 w 125173"/>
                <a:gd name="connsiteY0" fmla="*/ 100590 h 124007"/>
                <a:gd name="connsiteX1" fmla="*/ 102548 w 125173"/>
                <a:gd name="connsiteY1" fmla="*/ 122744 h 124007"/>
                <a:gd name="connsiteX2" fmla="*/ 125306 w 125173"/>
                <a:gd name="connsiteY2" fmla="*/ 97077 h 124007"/>
                <a:gd name="connsiteX3" fmla="*/ 125306 w 125173"/>
                <a:gd name="connsiteY3" fmla="*/ 81948 h 124007"/>
                <a:gd name="connsiteX4" fmla="*/ 118368 w 125173"/>
                <a:gd name="connsiteY4" fmla="*/ 81948 h 124007"/>
                <a:gd name="connsiteX5" fmla="*/ 118368 w 125173"/>
                <a:gd name="connsiteY5" fmla="*/ 97077 h 124007"/>
                <a:gd name="connsiteX6" fmla="*/ 108376 w 125173"/>
                <a:gd name="connsiteY6" fmla="*/ 114368 h 124007"/>
                <a:gd name="connsiteX7" fmla="*/ 98107 w 125173"/>
                <a:gd name="connsiteY7" fmla="*/ 100860 h 124007"/>
                <a:gd name="connsiteX8" fmla="*/ 98107 w 125173"/>
                <a:gd name="connsiteY8" fmla="*/ 46826 h 124007"/>
                <a:gd name="connsiteX9" fmla="*/ 88115 w 125173"/>
                <a:gd name="connsiteY9" fmla="*/ 14946 h 124007"/>
                <a:gd name="connsiteX10" fmla="*/ 50091 w 125173"/>
                <a:gd name="connsiteY10" fmla="*/ 87 h 124007"/>
                <a:gd name="connsiteX11" fmla="*/ 8182 w 125173"/>
                <a:gd name="connsiteY11" fmla="*/ 30616 h 124007"/>
                <a:gd name="connsiteX12" fmla="*/ 20949 w 125173"/>
                <a:gd name="connsiteY12" fmla="*/ 43314 h 124007"/>
                <a:gd name="connsiteX13" fmla="*/ 33716 w 125173"/>
                <a:gd name="connsiteY13" fmla="*/ 30886 h 124007"/>
                <a:gd name="connsiteX14" fmla="*/ 19561 w 125173"/>
                <a:gd name="connsiteY14" fmla="*/ 18458 h 124007"/>
                <a:gd name="connsiteX15" fmla="*/ 49536 w 125173"/>
                <a:gd name="connsiteY15" fmla="*/ 6030 h 124007"/>
                <a:gd name="connsiteX16" fmla="*/ 78956 w 125173"/>
                <a:gd name="connsiteY16" fmla="*/ 40612 h 124007"/>
                <a:gd name="connsiteX17" fmla="*/ 78956 w 125173"/>
                <a:gd name="connsiteY17" fmla="*/ 50608 h 124007"/>
                <a:gd name="connsiteX18" fmla="*/ 27887 w 125173"/>
                <a:gd name="connsiteY18" fmla="*/ 60334 h 124007"/>
                <a:gd name="connsiteX19" fmla="*/ 133 w 125173"/>
                <a:gd name="connsiteY19" fmla="*/ 95456 h 124007"/>
                <a:gd name="connsiteX20" fmla="*/ 44540 w 125173"/>
                <a:gd name="connsiteY20" fmla="*/ 124094 h 124007"/>
                <a:gd name="connsiteX21" fmla="*/ 80899 w 125173"/>
                <a:gd name="connsiteY21" fmla="*/ 100590 h 124007"/>
                <a:gd name="connsiteX22" fmla="*/ 78956 w 125173"/>
                <a:gd name="connsiteY22" fmla="*/ 56282 h 124007"/>
                <a:gd name="connsiteX23" fmla="*/ 78956 w 125173"/>
                <a:gd name="connsiteY23" fmla="*/ 83299 h 124007"/>
                <a:gd name="connsiteX24" fmla="*/ 46483 w 125173"/>
                <a:gd name="connsiteY24" fmla="*/ 118151 h 124007"/>
                <a:gd name="connsiteX25" fmla="*/ 21504 w 125173"/>
                <a:gd name="connsiteY25" fmla="*/ 95186 h 124007"/>
                <a:gd name="connsiteX26" fmla="*/ 78956 w 125173"/>
                <a:gd name="connsiteY26" fmla="*/ 56282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173" h="124007">
                  <a:moveTo>
                    <a:pt x="80899" y="100590"/>
                  </a:moveTo>
                  <a:cubicBezTo>
                    <a:pt x="82009" y="111396"/>
                    <a:pt x="89503" y="122744"/>
                    <a:pt x="102548" y="122744"/>
                  </a:cubicBezTo>
                  <a:cubicBezTo>
                    <a:pt x="108376" y="122744"/>
                    <a:pt x="125306" y="118961"/>
                    <a:pt x="125306" y="97077"/>
                  </a:cubicBezTo>
                  <a:lnTo>
                    <a:pt x="125306" y="81948"/>
                  </a:lnTo>
                  <a:lnTo>
                    <a:pt x="118368" y="81948"/>
                  </a:lnTo>
                  <a:lnTo>
                    <a:pt x="118368" y="97077"/>
                  </a:lnTo>
                  <a:cubicBezTo>
                    <a:pt x="118368" y="112747"/>
                    <a:pt x="111429" y="114368"/>
                    <a:pt x="108376" y="114368"/>
                  </a:cubicBezTo>
                  <a:cubicBezTo>
                    <a:pt x="99217" y="114368"/>
                    <a:pt x="98107" y="102211"/>
                    <a:pt x="98107" y="100860"/>
                  </a:cubicBezTo>
                  <a:lnTo>
                    <a:pt x="98107" y="46826"/>
                  </a:lnTo>
                  <a:cubicBezTo>
                    <a:pt x="98107" y="35479"/>
                    <a:pt x="98107" y="24942"/>
                    <a:pt x="88115" y="14946"/>
                  </a:cubicBezTo>
                  <a:cubicBezTo>
                    <a:pt x="77291" y="4409"/>
                    <a:pt x="63413" y="87"/>
                    <a:pt x="50091" y="87"/>
                  </a:cubicBezTo>
                  <a:cubicBezTo>
                    <a:pt x="27332" y="87"/>
                    <a:pt x="8182" y="12785"/>
                    <a:pt x="8182" y="30616"/>
                  </a:cubicBezTo>
                  <a:cubicBezTo>
                    <a:pt x="8182" y="38721"/>
                    <a:pt x="13732" y="43314"/>
                    <a:pt x="20949" y="43314"/>
                  </a:cubicBezTo>
                  <a:cubicBezTo>
                    <a:pt x="28720" y="43314"/>
                    <a:pt x="33716" y="37910"/>
                    <a:pt x="33716" y="30886"/>
                  </a:cubicBezTo>
                  <a:cubicBezTo>
                    <a:pt x="33716" y="27644"/>
                    <a:pt x="32328" y="18728"/>
                    <a:pt x="19561" y="18458"/>
                  </a:cubicBezTo>
                  <a:cubicBezTo>
                    <a:pt x="27055" y="9002"/>
                    <a:pt x="40655" y="6030"/>
                    <a:pt x="49536" y="6030"/>
                  </a:cubicBezTo>
                  <a:cubicBezTo>
                    <a:pt x="63136" y="6030"/>
                    <a:pt x="78956" y="16567"/>
                    <a:pt x="78956" y="40612"/>
                  </a:cubicBezTo>
                  <a:lnTo>
                    <a:pt x="78956" y="50608"/>
                  </a:lnTo>
                  <a:cubicBezTo>
                    <a:pt x="64801" y="51419"/>
                    <a:pt x="45373" y="52229"/>
                    <a:pt x="27887" y="60334"/>
                  </a:cubicBezTo>
                  <a:cubicBezTo>
                    <a:pt x="7071" y="69520"/>
                    <a:pt x="133" y="83569"/>
                    <a:pt x="133" y="95456"/>
                  </a:cubicBezTo>
                  <a:cubicBezTo>
                    <a:pt x="133" y="117340"/>
                    <a:pt x="27055" y="124094"/>
                    <a:pt x="44540" y="124094"/>
                  </a:cubicBezTo>
                  <a:cubicBezTo>
                    <a:pt x="62858" y="124094"/>
                    <a:pt x="75625" y="113288"/>
                    <a:pt x="80899" y="100590"/>
                  </a:cubicBezTo>
                  <a:close/>
                  <a:moveTo>
                    <a:pt x="78956" y="56282"/>
                  </a:moveTo>
                  <a:lnTo>
                    <a:pt x="78956" y="83299"/>
                  </a:lnTo>
                  <a:cubicBezTo>
                    <a:pt x="78956" y="108965"/>
                    <a:pt x="58973" y="118151"/>
                    <a:pt x="46483" y="118151"/>
                  </a:cubicBezTo>
                  <a:cubicBezTo>
                    <a:pt x="32883" y="118151"/>
                    <a:pt x="21504" y="108695"/>
                    <a:pt x="21504" y="95186"/>
                  </a:cubicBezTo>
                  <a:cubicBezTo>
                    <a:pt x="21504" y="80327"/>
                    <a:pt x="33161" y="57903"/>
                    <a:pt x="78956" y="5628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8" name="Freeform 7117">
              <a:extLst>
                <a:ext uri="{FF2B5EF4-FFF2-40B4-BE49-F238E27FC236}">
                  <a16:creationId xmlns:a16="http://schemas.microsoft.com/office/drawing/2014/main" id="{500C457F-A1EC-DC02-C97F-3991A8B03E2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6380825" y="4724318"/>
              <a:ext cx="86872" cy="169125"/>
            </a:xfrm>
            <a:custGeom>
              <a:avLst/>
              <a:gdLst>
                <a:gd name="connsiteX0" fmla="*/ 42880 w 86872"/>
                <a:gd name="connsiteY0" fmla="*/ 58173 h 169125"/>
                <a:gd name="connsiteX1" fmla="*/ 82569 w 86872"/>
                <a:gd name="connsiteY1" fmla="*/ 58173 h 169125"/>
                <a:gd name="connsiteX2" fmla="*/ 82569 w 86872"/>
                <a:gd name="connsiteY2" fmla="*/ 49798 h 169125"/>
                <a:gd name="connsiteX3" fmla="*/ 42880 w 86872"/>
                <a:gd name="connsiteY3" fmla="*/ 49798 h 169125"/>
                <a:gd name="connsiteX4" fmla="*/ 42880 w 86872"/>
                <a:gd name="connsiteY4" fmla="*/ 87 h 169125"/>
                <a:gd name="connsiteX5" fmla="*/ 35941 w 86872"/>
                <a:gd name="connsiteY5" fmla="*/ 87 h 169125"/>
                <a:gd name="connsiteX6" fmla="*/ 138 w 86872"/>
                <a:gd name="connsiteY6" fmla="*/ 52229 h 169125"/>
                <a:gd name="connsiteX7" fmla="*/ 138 w 86872"/>
                <a:gd name="connsiteY7" fmla="*/ 58173 h 169125"/>
                <a:gd name="connsiteX8" fmla="*/ 23729 w 86872"/>
                <a:gd name="connsiteY8" fmla="*/ 58173 h 169125"/>
                <a:gd name="connsiteX9" fmla="*/ 23729 w 86872"/>
                <a:gd name="connsiteY9" fmla="*/ 132740 h 169125"/>
                <a:gd name="connsiteX10" fmla="*/ 59533 w 86872"/>
                <a:gd name="connsiteY10" fmla="*/ 169213 h 169125"/>
                <a:gd name="connsiteX11" fmla="*/ 87010 w 86872"/>
                <a:gd name="connsiteY11" fmla="*/ 132740 h 169125"/>
                <a:gd name="connsiteX12" fmla="*/ 87010 w 86872"/>
                <a:gd name="connsiteY12" fmla="*/ 117340 h 169125"/>
                <a:gd name="connsiteX13" fmla="*/ 80071 w 86872"/>
                <a:gd name="connsiteY13" fmla="*/ 117340 h 169125"/>
                <a:gd name="connsiteX14" fmla="*/ 80071 w 86872"/>
                <a:gd name="connsiteY14" fmla="*/ 132199 h 169125"/>
                <a:gd name="connsiteX15" fmla="*/ 61476 w 86872"/>
                <a:gd name="connsiteY15" fmla="*/ 162458 h 169125"/>
                <a:gd name="connsiteX16" fmla="*/ 42880 w 86872"/>
                <a:gd name="connsiteY16" fmla="*/ 133280 h 169125"/>
                <a:gd name="connsiteX17" fmla="*/ 42880 w 86872"/>
                <a:gd name="connsiteY17" fmla="*/ 58173 h 16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872" h="169125">
                  <a:moveTo>
                    <a:pt x="42880" y="58173"/>
                  </a:moveTo>
                  <a:lnTo>
                    <a:pt x="82569" y="58173"/>
                  </a:lnTo>
                  <a:lnTo>
                    <a:pt x="82569" y="49798"/>
                  </a:lnTo>
                  <a:lnTo>
                    <a:pt x="42880" y="49798"/>
                  </a:lnTo>
                  <a:lnTo>
                    <a:pt x="42880" y="87"/>
                  </a:lnTo>
                  <a:lnTo>
                    <a:pt x="35941" y="87"/>
                  </a:lnTo>
                  <a:cubicBezTo>
                    <a:pt x="35664" y="22241"/>
                    <a:pt x="27337" y="51149"/>
                    <a:pt x="138" y="52229"/>
                  </a:cubicBezTo>
                  <a:lnTo>
                    <a:pt x="138" y="58173"/>
                  </a:lnTo>
                  <a:lnTo>
                    <a:pt x="23729" y="58173"/>
                  </a:lnTo>
                  <a:lnTo>
                    <a:pt x="23729" y="132740"/>
                  </a:lnTo>
                  <a:cubicBezTo>
                    <a:pt x="23729" y="165971"/>
                    <a:pt x="49541" y="169213"/>
                    <a:pt x="59533" y="169213"/>
                  </a:cubicBezTo>
                  <a:cubicBezTo>
                    <a:pt x="79239" y="169213"/>
                    <a:pt x="87010" y="150031"/>
                    <a:pt x="87010" y="132740"/>
                  </a:cubicBezTo>
                  <a:lnTo>
                    <a:pt x="87010" y="117340"/>
                  </a:lnTo>
                  <a:lnTo>
                    <a:pt x="80071" y="117340"/>
                  </a:lnTo>
                  <a:lnTo>
                    <a:pt x="80071" y="132199"/>
                  </a:lnTo>
                  <a:cubicBezTo>
                    <a:pt x="80071" y="152192"/>
                    <a:pt x="71745" y="162458"/>
                    <a:pt x="61476" y="162458"/>
                  </a:cubicBezTo>
                  <a:cubicBezTo>
                    <a:pt x="42880" y="162458"/>
                    <a:pt x="42880" y="137873"/>
                    <a:pt x="42880" y="133280"/>
                  </a:cubicBezTo>
                  <a:lnTo>
                    <a:pt x="42880" y="58173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9" name="Freeform 7118">
              <a:extLst>
                <a:ext uri="{FF2B5EF4-FFF2-40B4-BE49-F238E27FC236}">
                  <a16:creationId xmlns:a16="http://schemas.microsoft.com/office/drawing/2014/main" id="{C07D0306-D081-03B9-CF23-4A31AF0A266E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6492645" y="4709728"/>
              <a:ext cx="59395" cy="180743"/>
            </a:xfrm>
            <a:custGeom>
              <a:avLst/>
              <a:gdLst>
                <a:gd name="connsiteX0" fmla="*/ 40108 w 59395"/>
                <a:gd name="connsiteY0" fmla="*/ 61415 h 180743"/>
                <a:gd name="connsiteX1" fmla="*/ 1252 w 59395"/>
                <a:gd name="connsiteY1" fmla="*/ 64387 h 180743"/>
                <a:gd name="connsiteX2" fmla="*/ 1252 w 59395"/>
                <a:gd name="connsiteY2" fmla="*/ 72762 h 180743"/>
                <a:gd name="connsiteX3" fmla="*/ 21790 w 59395"/>
                <a:gd name="connsiteY3" fmla="*/ 87622 h 180743"/>
                <a:gd name="connsiteX4" fmla="*/ 21790 w 59395"/>
                <a:gd name="connsiteY4" fmla="*/ 160297 h 180743"/>
                <a:gd name="connsiteX5" fmla="*/ 142 w 59395"/>
                <a:gd name="connsiteY5" fmla="*/ 172455 h 180743"/>
                <a:gd name="connsiteX6" fmla="*/ 142 w 59395"/>
                <a:gd name="connsiteY6" fmla="*/ 180830 h 180743"/>
                <a:gd name="connsiteX7" fmla="*/ 30672 w 59395"/>
                <a:gd name="connsiteY7" fmla="*/ 180019 h 180743"/>
                <a:gd name="connsiteX8" fmla="*/ 59537 w 59395"/>
                <a:gd name="connsiteY8" fmla="*/ 180830 h 180743"/>
                <a:gd name="connsiteX9" fmla="*/ 59537 w 59395"/>
                <a:gd name="connsiteY9" fmla="*/ 172455 h 180743"/>
                <a:gd name="connsiteX10" fmla="*/ 40108 w 59395"/>
                <a:gd name="connsiteY10" fmla="*/ 160567 h 180743"/>
                <a:gd name="connsiteX11" fmla="*/ 40108 w 59395"/>
                <a:gd name="connsiteY11" fmla="*/ 61415 h 180743"/>
                <a:gd name="connsiteX12" fmla="*/ 41219 w 59395"/>
                <a:gd name="connsiteY12" fmla="*/ 14406 h 180743"/>
                <a:gd name="connsiteX13" fmla="*/ 26509 w 59395"/>
                <a:gd name="connsiteY13" fmla="*/ 87 h 180743"/>
                <a:gd name="connsiteX14" fmla="*/ 11799 w 59395"/>
                <a:gd name="connsiteY14" fmla="*/ 14406 h 180743"/>
                <a:gd name="connsiteX15" fmla="*/ 26509 w 59395"/>
                <a:gd name="connsiteY15" fmla="*/ 28725 h 180743"/>
                <a:gd name="connsiteX16" fmla="*/ 41219 w 59395"/>
                <a:gd name="connsiteY16" fmla="*/ 14406 h 18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95" h="180743">
                  <a:moveTo>
                    <a:pt x="40108" y="61415"/>
                  </a:moveTo>
                  <a:lnTo>
                    <a:pt x="1252" y="64387"/>
                  </a:lnTo>
                  <a:lnTo>
                    <a:pt x="1252" y="72762"/>
                  </a:lnTo>
                  <a:cubicBezTo>
                    <a:pt x="19292" y="72762"/>
                    <a:pt x="21790" y="74383"/>
                    <a:pt x="21790" y="87622"/>
                  </a:cubicBezTo>
                  <a:lnTo>
                    <a:pt x="21790" y="160297"/>
                  </a:lnTo>
                  <a:cubicBezTo>
                    <a:pt x="21790" y="172455"/>
                    <a:pt x="18737" y="172455"/>
                    <a:pt x="142" y="172455"/>
                  </a:cubicBezTo>
                  <a:lnTo>
                    <a:pt x="142" y="180830"/>
                  </a:lnTo>
                  <a:cubicBezTo>
                    <a:pt x="9023" y="180560"/>
                    <a:pt x="24011" y="180019"/>
                    <a:pt x="30672" y="180019"/>
                  </a:cubicBezTo>
                  <a:cubicBezTo>
                    <a:pt x="40386" y="180019"/>
                    <a:pt x="50100" y="180560"/>
                    <a:pt x="59537" y="180830"/>
                  </a:cubicBezTo>
                  <a:lnTo>
                    <a:pt x="59537" y="172455"/>
                  </a:lnTo>
                  <a:cubicBezTo>
                    <a:pt x="41219" y="172455"/>
                    <a:pt x="40108" y="171104"/>
                    <a:pt x="40108" y="160567"/>
                  </a:cubicBezTo>
                  <a:lnTo>
                    <a:pt x="40108" y="61415"/>
                  </a:lnTo>
                  <a:close/>
                  <a:moveTo>
                    <a:pt x="41219" y="14406"/>
                  </a:moveTo>
                  <a:cubicBezTo>
                    <a:pt x="41219" y="5760"/>
                    <a:pt x="34280" y="87"/>
                    <a:pt x="26509" y="87"/>
                  </a:cubicBezTo>
                  <a:cubicBezTo>
                    <a:pt x="17905" y="87"/>
                    <a:pt x="11799" y="7381"/>
                    <a:pt x="11799" y="14406"/>
                  </a:cubicBezTo>
                  <a:cubicBezTo>
                    <a:pt x="11799" y="21700"/>
                    <a:pt x="17905" y="28725"/>
                    <a:pt x="26509" y="28725"/>
                  </a:cubicBezTo>
                  <a:cubicBezTo>
                    <a:pt x="34280" y="28725"/>
                    <a:pt x="41219" y="23051"/>
                    <a:pt x="41219" y="14406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0" name="Freeform 7119">
              <a:extLst>
                <a:ext uri="{FF2B5EF4-FFF2-40B4-BE49-F238E27FC236}">
                  <a16:creationId xmlns:a16="http://schemas.microsoft.com/office/drawing/2014/main" id="{1C4AE817-01E3-70FC-D723-999D02779DF5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6568354" y="4769436"/>
              <a:ext cx="122953" cy="124007"/>
            </a:xfrm>
            <a:custGeom>
              <a:avLst/>
              <a:gdLst>
                <a:gd name="connsiteX0" fmla="*/ 123098 w 122953"/>
                <a:gd name="connsiteY0" fmla="*/ 63306 h 124007"/>
                <a:gd name="connsiteX1" fmla="*/ 61760 w 122953"/>
                <a:gd name="connsiteY1" fmla="*/ 87 h 124007"/>
                <a:gd name="connsiteX2" fmla="*/ 144 w 122953"/>
                <a:gd name="connsiteY2" fmla="*/ 63306 h 124007"/>
                <a:gd name="connsiteX3" fmla="*/ 61482 w 122953"/>
                <a:gd name="connsiteY3" fmla="*/ 124094 h 124007"/>
                <a:gd name="connsiteX4" fmla="*/ 123098 w 122953"/>
                <a:gd name="connsiteY4" fmla="*/ 63306 h 124007"/>
                <a:gd name="connsiteX5" fmla="*/ 61760 w 122953"/>
                <a:gd name="connsiteY5" fmla="*/ 117340 h 124007"/>
                <a:gd name="connsiteX6" fmla="*/ 30119 w 122953"/>
                <a:gd name="connsiteY6" fmla="*/ 99239 h 124007"/>
                <a:gd name="connsiteX7" fmla="*/ 23181 w 122953"/>
                <a:gd name="connsiteY7" fmla="*/ 61145 h 124007"/>
                <a:gd name="connsiteX8" fmla="*/ 29842 w 122953"/>
                <a:gd name="connsiteY8" fmla="*/ 24132 h 124007"/>
                <a:gd name="connsiteX9" fmla="*/ 61482 w 122953"/>
                <a:gd name="connsiteY9" fmla="*/ 6030 h 124007"/>
                <a:gd name="connsiteX10" fmla="*/ 92845 w 122953"/>
                <a:gd name="connsiteY10" fmla="*/ 23591 h 124007"/>
                <a:gd name="connsiteX11" fmla="*/ 100061 w 122953"/>
                <a:gd name="connsiteY11" fmla="*/ 61145 h 124007"/>
                <a:gd name="connsiteX12" fmla="*/ 93955 w 122953"/>
                <a:gd name="connsiteY12" fmla="*/ 97348 h 124007"/>
                <a:gd name="connsiteX13" fmla="*/ 61760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098" y="63306"/>
                  </a:moveTo>
                  <a:cubicBezTo>
                    <a:pt x="123098" y="28725"/>
                    <a:pt x="95343" y="87"/>
                    <a:pt x="61760" y="87"/>
                  </a:cubicBezTo>
                  <a:cubicBezTo>
                    <a:pt x="27066" y="87"/>
                    <a:pt x="144" y="29535"/>
                    <a:pt x="144" y="63306"/>
                  </a:cubicBezTo>
                  <a:cubicBezTo>
                    <a:pt x="144" y="98158"/>
                    <a:pt x="29009" y="124094"/>
                    <a:pt x="61482" y="124094"/>
                  </a:cubicBezTo>
                  <a:cubicBezTo>
                    <a:pt x="95065" y="124094"/>
                    <a:pt x="123098" y="97618"/>
                    <a:pt x="123098" y="63306"/>
                  </a:cubicBezTo>
                  <a:close/>
                  <a:moveTo>
                    <a:pt x="61760" y="117340"/>
                  </a:moveTo>
                  <a:cubicBezTo>
                    <a:pt x="49825" y="117340"/>
                    <a:pt x="37613" y="111667"/>
                    <a:pt x="30119" y="99239"/>
                  </a:cubicBezTo>
                  <a:cubicBezTo>
                    <a:pt x="23181" y="87351"/>
                    <a:pt x="23181" y="70871"/>
                    <a:pt x="23181" y="61145"/>
                  </a:cubicBezTo>
                  <a:cubicBezTo>
                    <a:pt x="23181" y="50608"/>
                    <a:pt x="23181" y="36019"/>
                    <a:pt x="29842" y="24132"/>
                  </a:cubicBezTo>
                  <a:cubicBezTo>
                    <a:pt x="37336" y="11704"/>
                    <a:pt x="50380" y="6030"/>
                    <a:pt x="61482" y="6030"/>
                  </a:cubicBezTo>
                  <a:cubicBezTo>
                    <a:pt x="73694" y="6030"/>
                    <a:pt x="85629" y="11974"/>
                    <a:pt x="92845" y="23591"/>
                  </a:cubicBezTo>
                  <a:cubicBezTo>
                    <a:pt x="100061" y="35209"/>
                    <a:pt x="100061" y="50879"/>
                    <a:pt x="100061" y="61145"/>
                  </a:cubicBezTo>
                  <a:cubicBezTo>
                    <a:pt x="100061" y="70871"/>
                    <a:pt x="100061" y="85460"/>
                    <a:pt x="93955" y="97348"/>
                  </a:cubicBezTo>
                  <a:cubicBezTo>
                    <a:pt x="87849" y="109505"/>
                    <a:pt x="75637" y="117340"/>
                    <a:pt x="61760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1" name="Freeform 7120">
              <a:extLst>
                <a:ext uri="{FF2B5EF4-FFF2-40B4-BE49-F238E27FC236}">
                  <a16:creationId xmlns:a16="http://schemas.microsoft.com/office/drawing/2014/main" id="{151D71B7-9DB6-0E2D-7218-25351CADA23B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6708239" y="4771057"/>
              <a:ext cx="139606" cy="119414"/>
            </a:xfrm>
            <a:custGeom>
              <a:avLst/>
              <a:gdLst>
                <a:gd name="connsiteX0" fmla="*/ 21798 w 139606"/>
                <a:gd name="connsiteY0" fmla="*/ 26563 h 119414"/>
                <a:gd name="connsiteX1" fmla="*/ 21798 w 139606"/>
                <a:gd name="connsiteY1" fmla="*/ 98969 h 119414"/>
                <a:gd name="connsiteX2" fmla="*/ 149 w 139606"/>
                <a:gd name="connsiteY2" fmla="*/ 111126 h 119414"/>
                <a:gd name="connsiteX3" fmla="*/ 149 w 139606"/>
                <a:gd name="connsiteY3" fmla="*/ 119501 h 119414"/>
                <a:gd name="connsiteX4" fmla="*/ 31512 w 139606"/>
                <a:gd name="connsiteY4" fmla="*/ 118691 h 119414"/>
                <a:gd name="connsiteX5" fmla="*/ 62597 w 139606"/>
                <a:gd name="connsiteY5" fmla="*/ 119501 h 119414"/>
                <a:gd name="connsiteX6" fmla="*/ 62597 w 139606"/>
                <a:gd name="connsiteY6" fmla="*/ 111126 h 119414"/>
                <a:gd name="connsiteX7" fmla="*/ 40949 w 139606"/>
                <a:gd name="connsiteY7" fmla="*/ 98969 h 119414"/>
                <a:gd name="connsiteX8" fmla="*/ 40949 w 139606"/>
                <a:gd name="connsiteY8" fmla="*/ 49257 h 119414"/>
                <a:gd name="connsiteX9" fmla="*/ 78418 w 139606"/>
                <a:gd name="connsiteY9" fmla="*/ 6030 h 119414"/>
                <a:gd name="connsiteX10" fmla="*/ 98956 w 139606"/>
                <a:gd name="connsiteY10" fmla="*/ 36019 h 119414"/>
                <a:gd name="connsiteX11" fmla="*/ 98956 w 139606"/>
                <a:gd name="connsiteY11" fmla="*/ 98969 h 119414"/>
                <a:gd name="connsiteX12" fmla="*/ 77307 w 139606"/>
                <a:gd name="connsiteY12" fmla="*/ 111126 h 119414"/>
                <a:gd name="connsiteX13" fmla="*/ 77307 w 139606"/>
                <a:gd name="connsiteY13" fmla="*/ 119501 h 119414"/>
                <a:gd name="connsiteX14" fmla="*/ 108670 w 139606"/>
                <a:gd name="connsiteY14" fmla="*/ 118691 h 119414"/>
                <a:gd name="connsiteX15" fmla="*/ 139755 w 139606"/>
                <a:gd name="connsiteY15" fmla="*/ 119501 h 119414"/>
                <a:gd name="connsiteX16" fmla="*/ 139755 w 139606"/>
                <a:gd name="connsiteY16" fmla="*/ 111126 h 119414"/>
                <a:gd name="connsiteX17" fmla="*/ 118107 w 139606"/>
                <a:gd name="connsiteY17" fmla="*/ 103021 h 119414"/>
                <a:gd name="connsiteX18" fmla="*/ 118107 w 139606"/>
                <a:gd name="connsiteY18" fmla="*/ 51419 h 119414"/>
                <a:gd name="connsiteX19" fmla="*/ 109503 w 139606"/>
                <a:gd name="connsiteY19" fmla="*/ 10083 h 119414"/>
                <a:gd name="connsiteX20" fmla="*/ 80360 w 139606"/>
                <a:gd name="connsiteY20" fmla="*/ 87 h 119414"/>
                <a:gd name="connsiteX21" fmla="*/ 39283 w 139606"/>
                <a:gd name="connsiteY21" fmla="*/ 28454 h 119414"/>
                <a:gd name="connsiteX22" fmla="*/ 39283 w 139606"/>
                <a:gd name="connsiteY22" fmla="*/ 87 h 119414"/>
                <a:gd name="connsiteX23" fmla="*/ 149 w 139606"/>
                <a:gd name="connsiteY23" fmla="*/ 3059 h 119414"/>
                <a:gd name="connsiteX24" fmla="*/ 149 w 139606"/>
                <a:gd name="connsiteY24" fmla="*/ 11434 h 119414"/>
                <a:gd name="connsiteX25" fmla="*/ 21798 w 139606"/>
                <a:gd name="connsiteY25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9606" h="119414">
                  <a:moveTo>
                    <a:pt x="21798" y="26563"/>
                  </a:moveTo>
                  <a:lnTo>
                    <a:pt x="21798" y="98969"/>
                  </a:lnTo>
                  <a:cubicBezTo>
                    <a:pt x="21798" y="111126"/>
                    <a:pt x="18745" y="111126"/>
                    <a:pt x="149" y="111126"/>
                  </a:cubicBezTo>
                  <a:lnTo>
                    <a:pt x="149" y="119501"/>
                  </a:lnTo>
                  <a:cubicBezTo>
                    <a:pt x="9863" y="119231"/>
                    <a:pt x="24018" y="118691"/>
                    <a:pt x="31512" y="118691"/>
                  </a:cubicBezTo>
                  <a:cubicBezTo>
                    <a:pt x="38728" y="118691"/>
                    <a:pt x="53161" y="119231"/>
                    <a:pt x="62597" y="119501"/>
                  </a:cubicBezTo>
                  <a:lnTo>
                    <a:pt x="62597" y="111126"/>
                  </a:lnTo>
                  <a:cubicBezTo>
                    <a:pt x="44002" y="111126"/>
                    <a:pt x="40949" y="111126"/>
                    <a:pt x="40949" y="98969"/>
                  </a:cubicBezTo>
                  <a:lnTo>
                    <a:pt x="40949" y="49257"/>
                  </a:lnTo>
                  <a:cubicBezTo>
                    <a:pt x="40949" y="21160"/>
                    <a:pt x="60655" y="6030"/>
                    <a:pt x="78418" y="6030"/>
                  </a:cubicBezTo>
                  <a:cubicBezTo>
                    <a:pt x="95903" y="6030"/>
                    <a:pt x="98956" y="20620"/>
                    <a:pt x="98956" y="36019"/>
                  </a:cubicBezTo>
                  <a:lnTo>
                    <a:pt x="98956" y="98969"/>
                  </a:lnTo>
                  <a:cubicBezTo>
                    <a:pt x="98956" y="111126"/>
                    <a:pt x="95903" y="111126"/>
                    <a:pt x="77307" y="111126"/>
                  </a:cubicBezTo>
                  <a:lnTo>
                    <a:pt x="77307" y="119501"/>
                  </a:lnTo>
                  <a:cubicBezTo>
                    <a:pt x="87022" y="119231"/>
                    <a:pt x="101176" y="118691"/>
                    <a:pt x="108670" y="118691"/>
                  </a:cubicBezTo>
                  <a:cubicBezTo>
                    <a:pt x="115886" y="118691"/>
                    <a:pt x="130319" y="119231"/>
                    <a:pt x="139755" y="119501"/>
                  </a:cubicBezTo>
                  <a:lnTo>
                    <a:pt x="139755" y="111126"/>
                  </a:lnTo>
                  <a:cubicBezTo>
                    <a:pt x="125323" y="111126"/>
                    <a:pt x="118384" y="111126"/>
                    <a:pt x="118107" y="103021"/>
                  </a:cubicBezTo>
                  <a:lnTo>
                    <a:pt x="118107" y="51419"/>
                  </a:lnTo>
                  <a:cubicBezTo>
                    <a:pt x="118107" y="28184"/>
                    <a:pt x="118107" y="19809"/>
                    <a:pt x="109503" y="10083"/>
                  </a:cubicBezTo>
                  <a:cubicBezTo>
                    <a:pt x="105617" y="5490"/>
                    <a:pt x="96458" y="87"/>
                    <a:pt x="80360" y="87"/>
                  </a:cubicBezTo>
                  <a:cubicBezTo>
                    <a:pt x="60099" y="87"/>
                    <a:pt x="47055" y="11704"/>
                    <a:pt x="39283" y="28454"/>
                  </a:cubicBezTo>
                  <a:lnTo>
                    <a:pt x="39283" y="87"/>
                  </a:lnTo>
                  <a:lnTo>
                    <a:pt x="149" y="3059"/>
                  </a:lnTo>
                  <a:lnTo>
                    <a:pt x="149" y="11434"/>
                  </a:lnTo>
                  <a:cubicBezTo>
                    <a:pt x="19578" y="11434"/>
                    <a:pt x="21798" y="13325"/>
                    <a:pt x="21798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2" name="Freeform 7121">
              <a:extLst>
                <a:ext uri="{FF2B5EF4-FFF2-40B4-BE49-F238E27FC236}">
                  <a16:creationId xmlns:a16="http://schemas.microsoft.com/office/drawing/2014/main" id="{40FA0008-0EC6-A200-903E-FA726B5CF20C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6953837" y="4771057"/>
              <a:ext cx="136830" cy="171827"/>
            </a:xfrm>
            <a:custGeom>
              <a:avLst/>
              <a:gdLst>
                <a:gd name="connsiteX0" fmla="*/ 40125 w 136830"/>
                <a:gd name="connsiteY0" fmla="*/ 17918 h 171827"/>
                <a:gd name="connsiteX1" fmla="*/ 40125 w 136830"/>
                <a:gd name="connsiteY1" fmla="*/ 87 h 171827"/>
                <a:gd name="connsiteX2" fmla="*/ 158 w 136830"/>
                <a:gd name="connsiteY2" fmla="*/ 3059 h 171827"/>
                <a:gd name="connsiteX3" fmla="*/ 158 w 136830"/>
                <a:gd name="connsiteY3" fmla="*/ 11434 h 171827"/>
                <a:gd name="connsiteX4" fmla="*/ 21807 w 136830"/>
                <a:gd name="connsiteY4" fmla="*/ 24942 h 171827"/>
                <a:gd name="connsiteX5" fmla="*/ 21807 w 136830"/>
                <a:gd name="connsiteY5" fmla="*/ 151381 h 171827"/>
                <a:gd name="connsiteX6" fmla="*/ 158 w 136830"/>
                <a:gd name="connsiteY6" fmla="*/ 163539 h 171827"/>
                <a:gd name="connsiteX7" fmla="*/ 158 w 136830"/>
                <a:gd name="connsiteY7" fmla="*/ 171914 h 171827"/>
                <a:gd name="connsiteX8" fmla="*/ 31243 w 136830"/>
                <a:gd name="connsiteY8" fmla="*/ 171104 h 171827"/>
                <a:gd name="connsiteX9" fmla="*/ 62606 w 136830"/>
                <a:gd name="connsiteY9" fmla="*/ 171914 h 171827"/>
                <a:gd name="connsiteX10" fmla="*/ 62606 w 136830"/>
                <a:gd name="connsiteY10" fmla="*/ 163539 h 171827"/>
                <a:gd name="connsiteX11" fmla="*/ 40958 w 136830"/>
                <a:gd name="connsiteY11" fmla="*/ 151381 h 171827"/>
                <a:gd name="connsiteX12" fmla="*/ 40958 w 136830"/>
                <a:gd name="connsiteY12" fmla="*/ 105993 h 171827"/>
                <a:gd name="connsiteX13" fmla="*/ 40958 w 136830"/>
                <a:gd name="connsiteY13" fmla="*/ 103561 h 171827"/>
                <a:gd name="connsiteX14" fmla="*/ 75096 w 136830"/>
                <a:gd name="connsiteY14" fmla="*/ 122473 h 171827"/>
                <a:gd name="connsiteX15" fmla="*/ 136989 w 136830"/>
                <a:gd name="connsiteY15" fmla="*/ 61145 h 171827"/>
                <a:gd name="connsiteX16" fmla="*/ 78982 w 136830"/>
                <a:gd name="connsiteY16" fmla="*/ 87 h 171827"/>
                <a:gd name="connsiteX17" fmla="*/ 40125 w 136830"/>
                <a:gd name="connsiteY17" fmla="*/ 17918 h 171827"/>
                <a:gd name="connsiteX18" fmla="*/ 40958 w 136830"/>
                <a:gd name="connsiteY18" fmla="*/ 88702 h 171827"/>
                <a:gd name="connsiteX19" fmla="*/ 40958 w 136830"/>
                <a:gd name="connsiteY19" fmla="*/ 28454 h 171827"/>
                <a:gd name="connsiteX20" fmla="*/ 76761 w 136830"/>
                <a:gd name="connsiteY20" fmla="*/ 6841 h 171827"/>
                <a:gd name="connsiteX21" fmla="*/ 113952 w 136830"/>
                <a:gd name="connsiteY21" fmla="*/ 61145 h 171827"/>
                <a:gd name="connsiteX22" fmla="*/ 73986 w 136830"/>
                <a:gd name="connsiteY22" fmla="*/ 116530 h 171827"/>
                <a:gd name="connsiteX23" fmla="*/ 44843 w 136830"/>
                <a:gd name="connsiteY23" fmla="*/ 100049 h 171827"/>
                <a:gd name="connsiteX24" fmla="*/ 40958 w 136830"/>
                <a:gd name="connsiteY24" fmla="*/ 88702 h 17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830" h="171827">
                  <a:moveTo>
                    <a:pt x="40125" y="17918"/>
                  </a:moveTo>
                  <a:lnTo>
                    <a:pt x="40125" y="87"/>
                  </a:lnTo>
                  <a:lnTo>
                    <a:pt x="158" y="3059"/>
                  </a:lnTo>
                  <a:lnTo>
                    <a:pt x="158" y="11434"/>
                  </a:lnTo>
                  <a:cubicBezTo>
                    <a:pt x="19864" y="11434"/>
                    <a:pt x="21807" y="13055"/>
                    <a:pt x="21807" y="24942"/>
                  </a:cubicBezTo>
                  <a:lnTo>
                    <a:pt x="21807" y="151381"/>
                  </a:lnTo>
                  <a:cubicBezTo>
                    <a:pt x="21807" y="163539"/>
                    <a:pt x="18754" y="163539"/>
                    <a:pt x="158" y="163539"/>
                  </a:cubicBezTo>
                  <a:lnTo>
                    <a:pt x="158" y="171914"/>
                  </a:lnTo>
                  <a:cubicBezTo>
                    <a:pt x="9595" y="171644"/>
                    <a:pt x="24027" y="171104"/>
                    <a:pt x="31243" y="171104"/>
                  </a:cubicBezTo>
                  <a:cubicBezTo>
                    <a:pt x="38737" y="171104"/>
                    <a:pt x="52892" y="171644"/>
                    <a:pt x="62606" y="171914"/>
                  </a:cubicBezTo>
                  <a:lnTo>
                    <a:pt x="62606" y="163539"/>
                  </a:lnTo>
                  <a:cubicBezTo>
                    <a:pt x="44011" y="163539"/>
                    <a:pt x="40958" y="163539"/>
                    <a:pt x="40958" y="151381"/>
                  </a:cubicBezTo>
                  <a:lnTo>
                    <a:pt x="40958" y="105993"/>
                  </a:lnTo>
                  <a:lnTo>
                    <a:pt x="40958" y="103561"/>
                  </a:lnTo>
                  <a:cubicBezTo>
                    <a:pt x="42345" y="107884"/>
                    <a:pt x="54002" y="122473"/>
                    <a:pt x="75096" y="122473"/>
                  </a:cubicBezTo>
                  <a:cubicBezTo>
                    <a:pt x="108124" y="122473"/>
                    <a:pt x="136989" y="95997"/>
                    <a:pt x="136989" y="61145"/>
                  </a:cubicBezTo>
                  <a:cubicBezTo>
                    <a:pt x="136989" y="26833"/>
                    <a:pt x="110067" y="87"/>
                    <a:pt x="78982" y="87"/>
                  </a:cubicBezTo>
                  <a:cubicBezTo>
                    <a:pt x="57333" y="87"/>
                    <a:pt x="45676" y="11974"/>
                    <a:pt x="40125" y="17918"/>
                  </a:cubicBezTo>
                  <a:close/>
                  <a:moveTo>
                    <a:pt x="40958" y="88702"/>
                  </a:moveTo>
                  <a:lnTo>
                    <a:pt x="40958" y="28454"/>
                  </a:lnTo>
                  <a:cubicBezTo>
                    <a:pt x="49006" y="14676"/>
                    <a:pt x="62606" y="6841"/>
                    <a:pt x="76761" y="6841"/>
                  </a:cubicBezTo>
                  <a:cubicBezTo>
                    <a:pt x="97022" y="6841"/>
                    <a:pt x="113952" y="30616"/>
                    <a:pt x="113952" y="61145"/>
                  </a:cubicBezTo>
                  <a:cubicBezTo>
                    <a:pt x="113952" y="93835"/>
                    <a:pt x="94524" y="116530"/>
                    <a:pt x="73986" y="116530"/>
                  </a:cubicBezTo>
                  <a:cubicBezTo>
                    <a:pt x="62884" y="116530"/>
                    <a:pt x="52337" y="111126"/>
                    <a:pt x="44843" y="100049"/>
                  </a:cubicBezTo>
                  <a:cubicBezTo>
                    <a:pt x="40958" y="94376"/>
                    <a:pt x="40958" y="94106"/>
                    <a:pt x="40958" y="88702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3" name="Freeform 7122">
              <a:extLst>
                <a:ext uri="{FF2B5EF4-FFF2-40B4-BE49-F238E27FC236}">
                  <a16:creationId xmlns:a16="http://schemas.microsoft.com/office/drawing/2014/main" id="{14088B29-858D-C2FF-4290-D4203106C25E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7108030" y="4771057"/>
              <a:ext cx="93255" cy="119414"/>
            </a:xfrm>
            <a:custGeom>
              <a:avLst/>
              <a:gdLst>
                <a:gd name="connsiteX0" fmla="*/ 38743 w 93255"/>
                <a:gd name="connsiteY0" fmla="*/ 29805 h 119414"/>
                <a:gd name="connsiteX1" fmla="*/ 38743 w 93255"/>
                <a:gd name="connsiteY1" fmla="*/ 87 h 119414"/>
                <a:gd name="connsiteX2" fmla="*/ 164 w 93255"/>
                <a:gd name="connsiteY2" fmla="*/ 3059 h 119414"/>
                <a:gd name="connsiteX3" fmla="*/ 164 w 93255"/>
                <a:gd name="connsiteY3" fmla="*/ 11434 h 119414"/>
                <a:gd name="connsiteX4" fmla="*/ 21812 w 93255"/>
                <a:gd name="connsiteY4" fmla="*/ 26563 h 119414"/>
                <a:gd name="connsiteX5" fmla="*/ 21812 w 93255"/>
                <a:gd name="connsiteY5" fmla="*/ 98969 h 119414"/>
                <a:gd name="connsiteX6" fmla="*/ 164 w 93255"/>
                <a:gd name="connsiteY6" fmla="*/ 111126 h 119414"/>
                <a:gd name="connsiteX7" fmla="*/ 164 w 93255"/>
                <a:gd name="connsiteY7" fmla="*/ 119501 h 119414"/>
                <a:gd name="connsiteX8" fmla="*/ 31804 w 93255"/>
                <a:gd name="connsiteY8" fmla="*/ 118691 h 119414"/>
                <a:gd name="connsiteX9" fmla="*/ 67053 w 93255"/>
                <a:gd name="connsiteY9" fmla="*/ 119501 h 119414"/>
                <a:gd name="connsiteX10" fmla="*/ 67053 w 93255"/>
                <a:gd name="connsiteY10" fmla="*/ 111126 h 119414"/>
                <a:gd name="connsiteX11" fmla="*/ 61224 w 93255"/>
                <a:gd name="connsiteY11" fmla="*/ 111126 h 119414"/>
                <a:gd name="connsiteX12" fmla="*/ 40130 w 93255"/>
                <a:gd name="connsiteY12" fmla="*/ 98428 h 119414"/>
                <a:gd name="connsiteX13" fmla="*/ 40130 w 93255"/>
                <a:gd name="connsiteY13" fmla="*/ 56822 h 119414"/>
                <a:gd name="connsiteX14" fmla="*/ 72881 w 93255"/>
                <a:gd name="connsiteY14" fmla="*/ 6030 h 119414"/>
                <a:gd name="connsiteX15" fmla="*/ 75934 w 93255"/>
                <a:gd name="connsiteY15" fmla="*/ 6301 h 119414"/>
                <a:gd name="connsiteX16" fmla="*/ 69550 w 93255"/>
                <a:gd name="connsiteY16" fmla="*/ 16837 h 119414"/>
                <a:gd name="connsiteX17" fmla="*/ 81485 w 93255"/>
                <a:gd name="connsiteY17" fmla="*/ 28454 h 119414"/>
                <a:gd name="connsiteX18" fmla="*/ 93419 w 93255"/>
                <a:gd name="connsiteY18" fmla="*/ 16567 h 119414"/>
                <a:gd name="connsiteX19" fmla="*/ 72881 w 93255"/>
                <a:gd name="connsiteY19" fmla="*/ 87 h 119414"/>
                <a:gd name="connsiteX20" fmla="*/ 38743 w 93255"/>
                <a:gd name="connsiteY20" fmla="*/ 29805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5" h="119414">
                  <a:moveTo>
                    <a:pt x="38743" y="29805"/>
                  </a:moveTo>
                  <a:lnTo>
                    <a:pt x="38743" y="87"/>
                  </a:lnTo>
                  <a:lnTo>
                    <a:pt x="164" y="3059"/>
                  </a:lnTo>
                  <a:lnTo>
                    <a:pt x="164" y="11434"/>
                  </a:lnTo>
                  <a:cubicBezTo>
                    <a:pt x="19592" y="11434"/>
                    <a:pt x="21812" y="13325"/>
                    <a:pt x="21812" y="26563"/>
                  </a:cubicBezTo>
                  <a:lnTo>
                    <a:pt x="21812" y="98969"/>
                  </a:lnTo>
                  <a:cubicBezTo>
                    <a:pt x="21812" y="111126"/>
                    <a:pt x="18759" y="111126"/>
                    <a:pt x="164" y="111126"/>
                  </a:cubicBezTo>
                  <a:lnTo>
                    <a:pt x="164" y="119501"/>
                  </a:lnTo>
                  <a:cubicBezTo>
                    <a:pt x="10988" y="119231"/>
                    <a:pt x="24033" y="118691"/>
                    <a:pt x="31804" y="118691"/>
                  </a:cubicBezTo>
                  <a:cubicBezTo>
                    <a:pt x="42906" y="118691"/>
                    <a:pt x="55951" y="118691"/>
                    <a:pt x="67053" y="119501"/>
                  </a:cubicBezTo>
                  <a:lnTo>
                    <a:pt x="67053" y="111126"/>
                  </a:lnTo>
                  <a:lnTo>
                    <a:pt x="61224" y="111126"/>
                  </a:lnTo>
                  <a:cubicBezTo>
                    <a:pt x="40686" y="111126"/>
                    <a:pt x="40130" y="108154"/>
                    <a:pt x="40130" y="98428"/>
                  </a:cubicBezTo>
                  <a:lnTo>
                    <a:pt x="40130" y="56822"/>
                  </a:lnTo>
                  <a:cubicBezTo>
                    <a:pt x="40130" y="30075"/>
                    <a:pt x="51787" y="6030"/>
                    <a:pt x="72881" y="6030"/>
                  </a:cubicBezTo>
                  <a:cubicBezTo>
                    <a:pt x="74824" y="6030"/>
                    <a:pt x="75379" y="6030"/>
                    <a:pt x="75934" y="6301"/>
                  </a:cubicBezTo>
                  <a:cubicBezTo>
                    <a:pt x="75101" y="6571"/>
                    <a:pt x="69550" y="9813"/>
                    <a:pt x="69550" y="16837"/>
                  </a:cubicBezTo>
                  <a:cubicBezTo>
                    <a:pt x="69550" y="24402"/>
                    <a:pt x="75379" y="28454"/>
                    <a:pt x="81485" y="28454"/>
                  </a:cubicBezTo>
                  <a:cubicBezTo>
                    <a:pt x="86481" y="28454"/>
                    <a:pt x="93419" y="25212"/>
                    <a:pt x="93419" y="16567"/>
                  </a:cubicBezTo>
                  <a:cubicBezTo>
                    <a:pt x="93419" y="7922"/>
                    <a:pt x="84816" y="87"/>
                    <a:pt x="72881" y="87"/>
                  </a:cubicBezTo>
                  <a:cubicBezTo>
                    <a:pt x="52620" y="87"/>
                    <a:pt x="42628" y="18188"/>
                    <a:pt x="38743" y="2980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4" name="Freeform 7123">
              <a:extLst>
                <a:ext uri="{FF2B5EF4-FFF2-40B4-BE49-F238E27FC236}">
                  <a16:creationId xmlns:a16="http://schemas.microsoft.com/office/drawing/2014/main" id="{88C81810-8A3F-902A-4122-4CD8149F89D2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7216737" y="4769436"/>
              <a:ext cx="122953" cy="124007"/>
            </a:xfrm>
            <a:custGeom>
              <a:avLst/>
              <a:gdLst>
                <a:gd name="connsiteX0" fmla="*/ 123121 w 122953"/>
                <a:gd name="connsiteY0" fmla="*/ 63306 h 124007"/>
                <a:gd name="connsiteX1" fmla="*/ 61783 w 122953"/>
                <a:gd name="connsiteY1" fmla="*/ 87 h 124007"/>
                <a:gd name="connsiteX2" fmla="*/ 168 w 122953"/>
                <a:gd name="connsiteY2" fmla="*/ 63306 h 124007"/>
                <a:gd name="connsiteX3" fmla="*/ 61505 w 122953"/>
                <a:gd name="connsiteY3" fmla="*/ 124094 h 124007"/>
                <a:gd name="connsiteX4" fmla="*/ 123121 w 122953"/>
                <a:gd name="connsiteY4" fmla="*/ 63306 h 124007"/>
                <a:gd name="connsiteX5" fmla="*/ 61783 w 122953"/>
                <a:gd name="connsiteY5" fmla="*/ 117340 h 124007"/>
                <a:gd name="connsiteX6" fmla="*/ 30143 w 122953"/>
                <a:gd name="connsiteY6" fmla="*/ 99239 h 124007"/>
                <a:gd name="connsiteX7" fmla="*/ 23204 w 122953"/>
                <a:gd name="connsiteY7" fmla="*/ 61145 h 124007"/>
                <a:gd name="connsiteX8" fmla="*/ 29865 w 122953"/>
                <a:gd name="connsiteY8" fmla="*/ 24132 h 124007"/>
                <a:gd name="connsiteX9" fmla="*/ 61505 w 122953"/>
                <a:gd name="connsiteY9" fmla="*/ 6030 h 124007"/>
                <a:gd name="connsiteX10" fmla="*/ 92868 w 122953"/>
                <a:gd name="connsiteY10" fmla="*/ 23591 h 124007"/>
                <a:gd name="connsiteX11" fmla="*/ 100085 w 122953"/>
                <a:gd name="connsiteY11" fmla="*/ 61145 h 124007"/>
                <a:gd name="connsiteX12" fmla="*/ 93978 w 122953"/>
                <a:gd name="connsiteY12" fmla="*/ 97348 h 124007"/>
                <a:gd name="connsiteX13" fmla="*/ 61783 w 122953"/>
                <a:gd name="connsiteY13" fmla="*/ 117340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53" h="124007">
                  <a:moveTo>
                    <a:pt x="123121" y="63306"/>
                  </a:moveTo>
                  <a:cubicBezTo>
                    <a:pt x="123121" y="28725"/>
                    <a:pt x="95366" y="87"/>
                    <a:pt x="61783" y="87"/>
                  </a:cubicBezTo>
                  <a:cubicBezTo>
                    <a:pt x="27090" y="87"/>
                    <a:pt x="168" y="29535"/>
                    <a:pt x="168" y="63306"/>
                  </a:cubicBezTo>
                  <a:cubicBezTo>
                    <a:pt x="168" y="98158"/>
                    <a:pt x="29032" y="124094"/>
                    <a:pt x="61505" y="124094"/>
                  </a:cubicBezTo>
                  <a:cubicBezTo>
                    <a:pt x="95089" y="124094"/>
                    <a:pt x="123121" y="97618"/>
                    <a:pt x="123121" y="63306"/>
                  </a:cubicBezTo>
                  <a:close/>
                  <a:moveTo>
                    <a:pt x="61783" y="117340"/>
                  </a:moveTo>
                  <a:cubicBezTo>
                    <a:pt x="49849" y="117340"/>
                    <a:pt x="37636" y="111667"/>
                    <a:pt x="30143" y="99239"/>
                  </a:cubicBezTo>
                  <a:cubicBezTo>
                    <a:pt x="23204" y="87351"/>
                    <a:pt x="23204" y="70871"/>
                    <a:pt x="23204" y="61145"/>
                  </a:cubicBezTo>
                  <a:cubicBezTo>
                    <a:pt x="23204" y="50608"/>
                    <a:pt x="23204" y="36019"/>
                    <a:pt x="29865" y="24132"/>
                  </a:cubicBezTo>
                  <a:cubicBezTo>
                    <a:pt x="37359" y="11704"/>
                    <a:pt x="50404" y="6030"/>
                    <a:pt x="61505" y="6030"/>
                  </a:cubicBezTo>
                  <a:cubicBezTo>
                    <a:pt x="73718" y="6030"/>
                    <a:pt x="85652" y="11974"/>
                    <a:pt x="92868" y="23591"/>
                  </a:cubicBezTo>
                  <a:cubicBezTo>
                    <a:pt x="100085" y="35209"/>
                    <a:pt x="100085" y="50879"/>
                    <a:pt x="100085" y="61145"/>
                  </a:cubicBezTo>
                  <a:cubicBezTo>
                    <a:pt x="100085" y="70871"/>
                    <a:pt x="100085" y="85460"/>
                    <a:pt x="93978" y="97348"/>
                  </a:cubicBezTo>
                  <a:cubicBezTo>
                    <a:pt x="87872" y="109505"/>
                    <a:pt x="75660" y="117340"/>
                    <a:pt x="61783" y="117340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5" name="Freeform 7124">
              <a:extLst>
                <a:ext uri="{FF2B5EF4-FFF2-40B4-BE49-F238E27FC236}">
                  <a16:creationId xmlns:a16="http://schemas.microsoft.com/office/drawing/2014/main" id="{B3D18A22-50A4-00BC-B291-34353B7C814F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>
              <a:off x="7355511" y="4702974"/>
              <a:ext cx="136830" cy="190469"/>
            </a:xfrm>
            <a:custGeom>
              <a:avLst/>
              <a:gdLst>
                <a:gd name="connsiteX0" fmla="*/ 40139 w 136830"/>
                <a:gd name="connsiteY0" fmla="*/ 85730 h 190469"/>
                <a:gd name="connsiteX1" fmla="*/ 40139 w 136830"/>
                <a:gd name="connsiteY1" fmla="*/ 87 h 190469"/>
                <a:gd name="connsiteX2" fmla="*/ 173 w 136830"/>
                <a:gd name="connsiteY2" fmla="*/ 3059 h 190469"/>
                <a:gd name="connsiteX3" fmla="*/ 173 w 136830"/>
                <a:gd name="connsiteY3" fmla="*/ 11434 h 190469"/>
                <a:gd name="connsiteX4" fmla="*/ 21821 w 136830"/>
                <a:gd name="connsiteY4" fmla="*/ 26563 h 190469"/>
                <a:gd name="connsiteX5" fmla="*/ 21821 w 136830"/>
                <a:gd name="connsiteY5" fmla="*/ 187584 h 190469"/>
                <a:gd name="connsiteX6" fmla="*/ 28760 w 136830"/>
                <a:gd name="connsiteY6" fmla="*/ 187584 h 190469"/>
                <a:gd name="connsiteX7" fmla="*/ 38752 w 136830"/>
                <a:gd name="connsiteY7" fmla="*/ 170834 h 190469"/>
                <a:gd name="connsiteX8" fmla="*/ 75110 w 136830"/>
                <a:gd name="connsiteY8" fmla="*/ 190556 h 190469"/>
                <a:gd name="connsiteX9" fmla="*/ 137003 w 136830"/>
                <a:gd name="connsiteY9" fmla="*/ 129228 h 190469"/>
                <a:gd name="connsiteX10" fmla="*/ 78163 w 136830"/>
                <a:gd name="connsiteY10" fmla="*/ 68169 h 190469"/>
                <a:gd name="connsiteX11" fmla="*/ 40139 w 136830"/>
                <a:gd name="connsiteY11" fmla="*/ 85730 h 190469"/>
                <a:gd name="connsiteX12" fmla="*/ 40972 w 136830"/>
                <a:gd name="connsiteY12" fmla="*/ 156785 h 190469"/>
                <a:gd name="connsiteX13" fmla="*/ 40972 w 136830"/>
                <a:gd name="connsiteY13" fmla="*/ 101130 h 190469"/>
                <a:gd name="connsiteX14" fmla="*/ 44025 w 136830"/>
                <a:gd name="connsiteY14" fmla="*/ 91404 h 190469"/>
                <a:gd name="connsiteX15" fmla="*/ 76776 w 136830"/>
                <a:gd name="connsiteY15" fmla="*/ 74113 h 190469"/>
                <a:gd name="connsiteX16" fmla="*/ 105918 w 136830"/>
                <a:gd name="connsiteY16" fmla="*/ 91404 h 190469"/>
                <a:gd name="connsiteX17" fmla="*/ 113967 w 136830"/>
                <a:gd name="connsiteY17" fmla="*/ 128957 h 190469"/>
                <a:gd name="connsiteX18" fmla="*/ 105363 w 136830"/>
                <a:gd name="connsiteY18" fmla="*/ 167321 h 190469"/>
                <a:gd name="connsiteX19" fmla="*/ 74000 w 136830"/>
                <a:gd name="connsiteY19" fmla="*/ 184612 h 190469"/>
                <a:gd name="connsiteX20" fmla="*/ 44858 w 136830"/>
                <a:gd name="connsiteY20" fmla="*/ 168132 h 190469"/>
                <a:gd name="connsiteX21" fmla="*/ 40972 w 136830"/>
                <a:gd name="connsiteY21" fmla="*/ 156785 h 1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830" h="190469">
                  <a:moveTo>
                    <a:pt x="40139" y="85730"/>
                  </a:moveTo>
                  <a:lnTo>
                    <a:pt x="40139" y="87"/>
                  </a:lnTo>
                  <a:lnTo>
                    <a:pt x="173" y="3059"/>
                  </a:lnTo>
                  <a:lnTo>
                    <a:pt x="173" y="11434"/>
                  </a:lnTo>
                  <a:cubicBezTo>
                    <a:pt x="19601" y="11434"/>
                    <a:pt x="21821" y="13325"/>
                    <a:pt x="21821" y="26563"/>
                  </a:cubicBezTo>
                  <a:lnTo>
                    <a:pt x="21821" y="187584"/>
                  </a:lnTo>
                  <a:lnTo>
                    <a:pt x="28760" y="187584"/>
                  </a:lnTo>
                  <a:cubicBezTo>
                    <a:pt x="29037" y="187314"/>
                    <a:pt x="31258" y="183532"/>
                    <a:pt x="38752" y="170834"/>
                  </a:cubicBezTo>
                  <a:cubicBezTo>
                    <a:pt x="42915" y="177048"/>
                    <a:pt x="54572" y="190556"/>
                    <a:pt x="75110" y="190556"/>
                  </a:cubicBezTo>
                  <a:cubicBezTo>
                    <a:pt x="108138" y="190556"/>
                    <a:pt x="137003" y="164079"/>
                    <a:pt x="137003" y="129228"/>
                  </a:cubicBezTo>
                  <a:cubicBezTo>
                    <a:pt x="137003" y="94916"/>
                    <a:pt x="109804" y="68169"/>
                    <a:pt x="78163" y="68169"/>
                  </a:cubicBezTo>
                  <a:cubicBezTo>
                    <a:pt x="56515" y="68169"/>
                    <a:pt x="44580" y="80867"/>
                    <a:pt x="40139" y="85730"/>
                  </a:cubicBezTo>
                  <a:close/>
                  <a:moveTo>
                    <a:pt x="40972" y="156785"/>
                  </a:moveTo>
                  <a:lnTo>
                    <a:pt x="40972" y="101130"/>
                  </a:lnTo>
                  <a:cubicBezTo>
                    <a:pt x="40972" y="95997"/>
                    <a:pt x="40972" y="95727"/>
                    <a:pt x="44025" y="91404"/>
                  </a:cubicBezTo>
                  <a:cubicBezTo>
                    <a:pt x="54849" y="76274"/>
                    <a:pt x="70114" y="74113"/>
                    <a:pt x="76776" y="74113"/>
                  </a:cubicBezTo>
                  <a:cubicBezTo>
                    <a:pt x="89265" y="74113"/>
                    <a:pt x="99257" y="81137"/>
                    <a:pt x="105918" y="91404"/>
                  </a:cubicBezTo>
                  <a:cubicBezTo>
                    <a:pt x="113134" y="102481"/>
                    <a:pt x="113967" y="117880"/>
                    <a:pt x="113967" y="128957"/>
                  </a:cubicBezTo>
                  <a:cubicBezTo>
                    <a:pt x="113967" y="138954"/>
                    <a:pt x="113412" y="155164"/>
                    <a:pt x="105363" y="167321"/>
                  </a:cubicBezTo>
                  <a:cubicBezTo>
                    <a:pt x="99534" y="175697"/>
                    <a:pt x="88988" y="184612"/>
                    <a:pt x="74000" y="184612"/>
                  </a:cubicBezTo>
                  <a:cubicBezTo>
                    <a:pt x="61510" y="184612"/>
                    <a:pt x="51519" y="178128"/>
                    <a:pt x="44858" y="168132"/>
                  </a:cubicBezTo>
                  <a:cubicBezTo>
                    <a:pt x="40972" y="162458"/>
                    <a:pt x="40972" y="161648"/>
                    <a:pt x="40972" y="156785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6" name="Freeform 7125">
              <a:extLst>
                <a:ext uri="{FF2B5EF4-FFF2-40B4-BE49-F238E27FC236}">
                  <a16:creationId xmlns:a16="http://schemas.microsoft.com/office/drawing/2014/main" id="{14B96519-7B82-2936-E270-3E7E303A94A8}"/>
                </a:ext>
              </a:extLst>
            </p:cNvPr>
            <p:cNvSpPr/>
            <p:nvPr>
              <p:custDataLst>
                <p:tags r:id="rId153"/>
              </p:custDataLst>
            </p:nvPr>
          </p:nvSpPr>
          <p:spPr>
            <a:xfrm>
              <a:off x="7511092" y="4702974"/>
              <a:ext cx="61615" cy="187497"/>
            </a:xfrm>
            <a:custGeom>
              <a:avLst/>
              <a:gdLst>
                <a:gd name="connsiteX0" fmla="*/ 40145 w 61615"/>
                <a:gd name="connsiteY0" fmla="*/ 87 h 187497"/>
                <a:gd name="connsiteX1" fmla="*/ 178 w 61615"/>
                <a:gd name="connsiteY1" fmla="*/ 3059 h 187497"/>
                <a:gd name="connsiteX2" fmla="*/ 178 w 61615"/>
                <a:gd name="connsiteY2" fmla="*/ 11434 h 187497"/>
                <a:gd name="connsiteX3" fmla="*/ 21827 w 61615"/>
                <a:gd name="connsiteY3" fmla="*/ 26563 h 187497"/>
                <a:gd name="connsiteX4" fmla="*/ 21827 w 61615"/>
                <a:gd name="connsiteY4" fmla="*/ 167051 h 187497"/>
                <a:gd name="connsiteX5" fmla="*/ 178 w 61615"/>
                <a:gd name="connsiteY5" fmla="*/ 179209 h 187497"/>
                <a:gd name="connsiteX6" fmla="*/ 178 w 61615"/>
                <a:gd name="connsiteY6" fmla="*/ 187584 h 187497"/>
                <a:gd name="connsiteX7" fmla="*/ 30986 w 61615"/>
                <a:gd name="connsiteY7" fmla="*/ 186774 h 187497"/>
                <a:gd name="connsiteX8" fmla="*/ 61794 w 61615"/>
                <a:gd name="connsiteY8" fmla="*/ 187584 h 187497"/>
                <a:gd name="connsiteX9" fmla="*/ 61794 w 61615"/>
                <a:gd name="connsiteY9" fmla="*/ 179209 h 187497"/>
                <a:gd name="connsiteX10" fmla="*/ 40145 w 61615"/>
                <a:gd name="connsiteY10" fmla="*/ 167051 h 187497"/>
                <a:gd name="connsiteX11" fmla="*/ 40145 w 61615"/>
                <a:gd name="connsiteY11" fmla="*/ 87 h 18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5" h="187497">
                  <a:moveTo>
                    <a:pt x="40145" y="87"/>
                  </a:moveTo>
                  <a:lnTo>
                    <a:pt x="178" y="3059"/>
                  </a:lnTo>
                  <a:lnTo>
                    <a:pt x="178" y="11434"/>
                  </a:lnTo>
                  <a:cubicBezTo>
                    <a:pt x="19606" y="11434"/>
                    <a:pt x="21827" y="13325"/>
                    <a:pt x="21827" y="26563"/>
                  </a:cubicBezTo>
                  <a:lnTo>
                    <a:pt x="21827" y="167051"/>
                  </a:lnTo>
                  <a:cubicBezTo>
                    <a:pt x="21827" y="179209"/>
                    <a:pt x="18774" y="179209"/>
                    <a:pt x="178" y="179209"/>
                  </a:cubicBezTo>
                  <a:lnTo>
                    <a:pt x="178" y="187584"/>
                  </a:lnTo>
                  <a:cubicBezTo>
                    <a:pt x="9337" y="187314"/>
                    <a:pt x="24047" y="186774"/>
                    <a:pt x="30986" y="186774"/>
                  </a:cubicBezTo>
                  <a:cubicBezTo>
                    <a:pt x="37925" y="186774"/>
                    <a:pt x="51524" y="187314"/>
                    <a:pt x="61794" y="187584"/>
                  </a:cubicBezTo>
                  <a:lnTo>
                    <a:pt x="61794" y="179209"/>
                  </a:lnTo>
                  <a:cubicBezTo>
                    <a:pt x="43198" y="179209"/>
                    <a:pt x="40145" y="179209"/>
                    <a:pt x="40145" y="167051"/>
                  </a:cubicBezTo>
                  <a:lnTo>
                    <a:pt x="40145" y="87"/>
                  </a:ln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7" name="Freeform 7126">
              <a:extLst>
                <a:ext uri="{FF2B5EF4-FFF2-40B4-BE49-F238E27FC236}">
                  <a16:creationId xmlns:a16="http://schemas.microsoft.com/office/drawing/2014/main" id="{AAFF6D4B-D741-5D0F-7552-0E42684024BB}"/>
                </a:ext>
              </a:extLst>
            </p:cNvPr>
            <p:cNvSpPr/>
            <p:nvPr>
              <p:custDataLst>
                <p:tags r:id="rId154"/>
              </p:custDataLst>
            </p:nvPr>
          </p:nvSpPr>
          <p:spPr>
            <a:xfrm>
              <a:off x="7586801" y="4769436"/>
              <a:ext cx="107410" cy="124007"/>
            </a:xfrm>
            <a:custGeom>
              <a:avLst/>
              <a:gdLst>
                <a:gd name="connsiteX0" fmla="*/ 23495 w 107410"/>
                <a:gd name="connsiteY0" fmla="*/ 53040 h 124007"/>
                <a:gd name="connsiteX1" fmla="*/ 57911 w 107410"/>
                <a:gd name="connsiteY1" fmla="*/ 6030 h 124007"/>
                <a:gd name="connsiteX2" fmla="*/ 89273 w 107410"/>
                <a:gd name="connsiteY2" fmla="*/ 53040 h 124007"/>
                <a:gd name="connsiteX3" fmla="*/ 23495 w 107410"/>
                <a:gd name="connsiteY3" fmla="*/ 53040 h 124007"/>
                <a:gd name="connsiteX4" fmla="*/ 23217 w 107410"/>
                <a:gd name="connsiteY4" fmla="*/ 58713 h 124007"/>
                <a:gd name="connsiteX5" fmla="*/ 100653 w 107410"/>
                <a:gd name="connsiteY5" fmla="*/ 58713 h 124007"/>
                <a:gd name="connsiteX6" fmla="*/ 107592 w 107410"/>
                <a:gd name="connsiteY6" fmla="*/ 53040 h 124007"/>
                <a:gd name="connsiteX7" fmla="*/ 57911 w 107410"/>
                <a:gd name="connsiteY7" fmla="*/ 87 h 124007"/>
                <a:gd name="connsiteX8" fmla="*/ 181 w 107410"/>
                <a:gd name="connsiteY8" fmla="*/ 61685 h 124007"/>
                <a:gd name="connsiteX9" fmla="*/ 61241 w 107410"/>
                <a:gd name="connsiteY9" fmla="*/ 124094 h 124007"/>
                <a:gd name="connsiteX10" fmla="*/ 107592 w 107410"/>
                <a:gd name="connsiteY10" fmla="*/ 88972 h 124007"/>
                <a:gd name="connsiteX11" fmla="*/ 103983 w 107410"/>
                <a:gd name="connsiteY11" fmla="*/ 85730 h 124007"/>
                <a:gd name="connsiteX12" fmla="*/ 100375 w 107410"/>
                <a:gd name="connsiteY12" fmla="*/ 89513 h 124007"/>
                <a:gd name="connsiteX13" fmla="*/ 62907 w 107410"/>
                <a:gd name="connsiteY13" fmla="*/ 117340 h 124007"/>
                <a:gd name="connsiteX14" fmla="*/ 31544 w 107410"/>
                <a:gd name="connsiteY14" fmla="*/ 99239 h 124007"/>
                <a:gd name="connsiteX15" fmla="*/ 23217 w 107410"/>
                <a:gd name="connsiteY15" fmla="*/ 58713 h 1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410" h="124007">
                  <a:moveTo>
                    <a:pt x="23495" y="53040"/>
                  </a:moveTo>
                  <a:cubicBezTo>
                    <a:pt x="25160" y="12785"/>
                    <a:pt x="48474" y="6030"/>
                    <a:pt x="57911" y="6030"/>
                  </a:cubicBezTo>
                  <a:cubicBezTo>
                    <a:pt x="86498" y="6030"/>
                    <a:pt x="89273" y="42503"/>
                    <a:pt x="89273" y="53040"/>
                  </a:cubicBezTo>
                  <a:lnTo>
                    <a:pt x="23495" y="53040"/>
                  </a:lnTo>
                  <a:close/>
                  <a:moveTo>
                    <a:pt x="23217" y="58713"/>
                  </a:moveTo>
                  <a:lnTo>
                    <a:pt x="100653" y="58713"/>
                  </a:lnTo>
                  <a:cubicBezTo>
                    <a:pt x="106759" y="58713"/>
                    <a:pt x="107592" y="58713"/>
                    <a:pt x="107592" y="53040"/>
                  </a:cubicBezTo>
                  <a:cubicBezTo>
                    <a:pt x="107592" y="26293"/>
                    <a:pt x="92604" y="87"/>
                    <a:pt x="57911" y="87"/>
                  </a:cubicBezTo>
                  <a:cubicBezTo>
                    <a:pt x="25715" y="87"/>
                    <a:pt x="181" y="27914"/>
                    <a:pt x="181" y="61685"/>
                  </a:cubicBezTo>
                  <a:cubicBezTo>
                    <a:pt x="181" y="97888"/>
                    <a:pt x="29323" y="124094"/>
                    <a:pt x="61241" y="124094"/>
                  </a:cubicBezTo>
                  <a:cubicBezTo>
                    <a:pt x="95102" y="124094"/>
                    <a:pt x="107592" y="94106"/>
                    <a:pt x="107592" y="88972"/>
                  </a:cubicBezTo>
                  <a:cubicBezTo>
                    <a:pt x="107592" y="86271"/>
                    <a:pt x="105371" y="85730"/>
                    <a:pt x="103983" y="85730"/>
                  </a:cubicBezTo>
                  <a:cubicBezTo>
                    <a:pt x="101486" y="85730"/>
                    <a:pt x="100930" y="87351"/>
                    <a:pt x="100375" y="89513"/>
                  </a:cubicBezTo>
                  <a:cubicBezTo>
                    <a:pt x="90661" y="117340"/>
                    <a:pt x="65682" y="117340"/>
                    <a:pt x="62907" y="117340"/>
                  </a:cubicBezTo>
                  <a:cubicBezTo>
                    <a:pt x="49029" y="117340"/>
                    <a:pt x="37927" y="109235"/>
                    <a:pt x="31544" y="99239"/>
                  </a:cubicBezTo>
                  <a:cubicBezTo>
                    <a:pt x="23217" y="86271"/>
                    <a:pt x="23217" y="68439"/>
                    <a:pt x="23217" y="5871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8" name="Freeform 7127">
              <a:extLst>
                <a:ext uri="{FF2B5EF4-FFF2-40B4-BE49-F238E27FC236}">
                  <a16:creationId xmlns:a16="http://schemas.microsoft.com/office/drawing/2014/main" id="{74E928C1-6E5E-F33F-3EAA-534697478A38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7711265" y="4771057"/>
              <a:ext cx="216764" cy="119414"/>
            </a:xfrm>
            <a:custGeom>
              <a:avLst/>
              <a:gdLst>
                <a:gd name="connsiteX0" fmla="*/ 21834 w 216764"/>
                <a:gd name="connsiteY0" fmla="*/ 26563 h 119414"/>
                <a:gd name="connsiteX1" fmla="*/ 21834 w 216764"/>
                <a:gd name="connsiteY1" fmla="*/ 98969 h 119414"/>
                <a:gd name="connsiteX2" fmla="*/ 185 w 216764"/>
                <a:gd name="connsiteY2" fmla="*/ 111126 h 119414"/>
                <a:gd name="connsiteX3" fmla="*/ 185 w 216764"/>
                <a:gd name="connsiteY3" fmla="*/ 119501 h 119414"/>
                <a:gd name="connsiteX4" fmla="*/ 31548 w 216764"/>
                <a:gd name="connsiteY4" fmla="*/ 118691 h 119414"/>
                <a:gd name="connsiteX5" fmla="*/ 62633 w 216764"/>
                <a:gd name="connsiteY5" fmla="*/ 119501 h 119414"/>
                <a:gd name="connsiteX6" fmla="*/ 62633 w 216764"/>
                <a:gd name="connsiteY6" fmla="*/ 111126 h 119414"/>
                <a:gd name="connsiteX7" fmla="*/ 40985 w 216764"/>
                <a:gd name="connsiteY7" fmla="*/ 98969 h 119414"/>
                <a:gd name="connsiteX8" fmla="*/ 40985 w 216764"/>
                <a:gd name="connsiteY8" fmla="*/ 49257 h 119414"/>
                <a:gd name="connsiteX9" fmla="*/ 78454 w 216764"/>
                <a:gd name="connsiteY9" fmla="*/ 6030 h 119414"/>
                <a:gd name="connsiteX10" fmla="*/ 98992 w 216764"/>
                <a:gd name="connsiteY10" fmla="*/ 36019 h 119414"/>
                <a:gd name="connsiteX11" fmla="*/ 98992 w 216764"/>
                <a:gd name="connsiteY11" fmla="*/ 98969 h 119414"/>
                <a:gd name="connsiteX12" fmla="*/ 77343 w 216764"/>
                <a:gd name="connsiteY12" fmla="*/ 111126 h 119414"/>
                <a:gd name="connsiteX13" fmla="*/ 77343 w 216764"/>
                <a:gd name="connsiteY13" fmla="*/ 119501 h 119414"/>
                <a:gd name="connsiteX14" fmla="*/ 108706 w 216764"/>
                <a:gd name="connsiteY14" fmla="*/ 118691 h 119414"/>
                <a:gd name="connsiteX15" fmla="*/ 139791 w 216764"/>
                <a:gd name="connsiteY15" fmla="*/ 119501 h 119414"/>
                <a:gd name="connsiteX16" fmla="*/ 139791 w 216764"/>
                <a:gd name="connsiteY16" fmla="*/ 111126 h 119414"/>
                <a:gd name="connsiteX17" fmla="*/ 118143 w 216764"/>
                <a:gd name="connsiteY17" fmla="*/ 98969 h 119414"/>
                <a:gd name="connsiteX18" fmla="*/ 118143 w 216764"/>
                <a:gd name="connsiteY18" fmla="*/ 49257 h 119414"/>
                <a:gd name="connsiteX19" fmla="*/ 155612 w 216764"/>
                <a:gd name="connsiteY19" fmla="*/ 6030 h 119414"/>
                <a:gd name="connsiteX20" fmla="*/ 176150 w 216764"/>
                <a:gd name="connsiteY20" fmla="*/ 36019 h 119414"/>
                <a:gd name="connsiteX21" fmla="*/ 176150 w 216764"/>
                <a:gd name="connsiteY21" fmla="*/ 98969 h 119414"/>
                <a:gd name="connsiteX22" fmla="*/ 154501 w 216764"/>
                <a:gd name="connsiteY22" fmla="*/ 111126 h 119414"/>
                <a:gd name="connsiteX23" fmla="*/ 154501 w 216764"/>
                <a:gd name="connsiteY23" fmla="*/ 119501 h 119414"/>
                <a:gd name="connsiteX24" fmla="*/ 185864 w 216764"/>
                <a:gd name="connsiteY24" fmla="*/ 118691 h 119414"/>
                <a:gd name="connsiteX25" fmla="*/ 216950 w 216764"/>
                <a:gd name="connsiteY25" fmla="*/ 119501 h 119414"/>
                <a:gd name="connsiteX26" fmla="*/ 216950 w 216764"/>
                <a:gd name="connsiteY26" fmla="*/ 111126 h 119414"/>
                <a:gd name="connsiteX27" fmla="*/ 195301 w 216764"/>
                <a:gd name="connsiteY27" fmla="*/ 103021 h 119414"/>
                <a:gd name="connsiteX28" fmla="*/ 195301 w 216764"/>
                <a:gd name="connsiteY28" fmla="*/ 51419 h 119414"/>
                <a:gd name="connsiteX29" fmla="*/ 186697 w 216764"/>
                <a:gd name="connsiteY29" fmla="*/ 10083 h 119414"/>
                <a:gd name="connsiteX30" fmla="*/ 157554 w 216764"/>
                <a:gd name="connsiteY30" fmla="*/ 87 h 119414"/>
                <a:gd name="connsiteX31" fmla="*/ 117310 w 216764"/>
                <a:gd name="connsiteY31" fmla="*/ 26563 h 119414"/>
                <a:gd name="connsiteX32" fmla="*/ 80396 w 216764"/>
                <a:gd name="connsiteY32" fmla="*/ 87 h 119414"/>
                <a:gd name="connsiteX33" fmla="*/ 39319 w 216764"/>
                <a:gd name="connsiteY33" fmla="*/ 28454 h 119414"/>
                <a:gd name="connsiteX34" fmla="*/ 39319 w 216764"/>
                <a:gd name="connsiteY34" fmla="*/ 87 h 119414"/>
                <a:gd name="connsiteX35" fmla="*/ 185 w 216764"/>
                <a:gd name="connsiteY35" fmla="*/ 3059 h 119414"/>
                <a:gd name="connsiteX36" fmla="*/ 185 w 216764"/>
                <a:gd name="connsiteY36" fmla="*/ 11434 h 119414"/>
                <a:gd name="connsiteX37" fmla="*/ 21834 w 216764"/>
                <a:gd name="connsiteY37" fmla="*/ 26563 h 11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764" h="119414">
                  <a:moveTo>
                    <a:pt x="21834" y="26563"/>
                  </a:moveTo>
                  <a:lnTo>
                    <a:pt x="21834" y="98969"/>
                  </a:lnTo>
                  <a:cubicBezTo>
                    <a:pt x="21834" y="111126"/>
                    <a:pt x="18781" y="111126"/>
                    <a:pt x="185" y="111126"/>
                  </a:cubicBezTo>
                  <a:lnTo>
                    <a:pt x="185" y="119501"/>
                  </a:lnTo>
                  <a:cubicBezTo>
                    <a:pt x="9899" y="119231"/>
                    <a:pt x="24054" y="118691"/>
                    <a:pt x="31548" y="118691"/>
                  </a:cubicBezTo>
                  <a:cubicBezTo>
                    <a:pt x="38764" y="118691"/>
                    <a:pt x="53197" y="119231"/>
                    <a:pt x="62633" y="119501"/>
                  </a:cubicBezTo>
                  <a:lnTo>
                    <a:pt x="62633" y="111126"/>
                  </a:lnTo>
                  <a:cubicBezTo>
                    <a:pt x="44038" y="111126"/>
                    <a:pt x="40985" y="111126"/>
                    <a:pt x="40985" y="98969"/>
                  </a:cubicBezTo>
                  <a:lnTo>
                    <a:pt x="40985" y="49257"/>
                  </a:lnTo>
                  <a:cubicBezTo>
                    <a:pt x="40985" y="21160"/>
                    <a:pt x="60691" y="6030"/>
                    <a:pt x="78454" y="6030"/>
                  </a:cubicBezTo>
                  <a:cubicBezTo>
                    <a:pt x="95939" y="6030"/>
                    <a:pt x="98992" y="20620"/>
                    <a:pt x="98992" y="36019"/>
                  </a:cubicBezTo>
                  <a:lnTo>
                    <a:pt x="98992" y="98969"/>
                  </a:lnTo>
                  <a:cubicBezTo>
                    <a:pt x="98992" y="111126"/>
                    <a:pt x="95939" y="111126"/>
                    <a:pt x="77343" y="111126"/>
                  </a:cubicBezTo>
                  <a:lnTo>
                    <a:pt x="77343" y="119501"/>
                  </a:lnTo>
                  <a:cubicBezTo>
                    <a:pt x="87058" y="119231"/>
                    <a:pt x="101212" y="118691"/>
                    <a:pt x="108706" y="118691"/>
                  </a:cubicBezTo>
                  <a:cubicBezTo>
                    <a:pt x="115922" y="118691"/>
                    <a:pt x="130355" y="119231"/>
                    <a:pt x="139791" y="119501"/>
                  </a:cubicBezTo>
                  <a:lnTo>
                    <a:pt x="139791" y="111126"/>
                  </a:lnTo>
                  <a:cubicBezTo>
                    <a:pt x="121196" y="111126"/>
                    <a:pt x="118143" y="111126"/>
                    <a:pt x="118143" y="98969"/>
                  </a:cubicBezTo>
                  <a:lnTo>
                    <a:pt x="118143" y="49257"/>
                  </a:lnTo>
                  <a:cubicBezTo>
                    <a:pt x="118143" y="21160"/>
                    <a:pt x="137849" y="6030"/>
                    <a:pt x="155612" y="6030"/>
                  </a:cubicBezTo>
                  <a:cubicBezTo>
                    <a:pt x="173097" y="6030"/>
                    <a:pt x="176150" y="20620"/>
                    <a:pt x="176150" y="36019"/>
                  </a:cubicBezTo>
                  <a:lnTo>
                    <a:pt x="176150" y="98969"/>
                  </a:lnTo>
                  <a:cubicBezTo>
                    <a:pt x="176150" y="111126"/>
                    <a:pt x="173097" y="111126"/>
                    <a:pt x="154501" y="111126"/>
                  </a:cubicBezTo>
                  <a:lnTo>
                    <a:pt x="154501" y="119501"/>
                  </a:lnTo>
                  <a:cubicBezTo>
                    <a:pt x="164216" y="119231"/>
                    <a:pt x="178370" y="118691"/>
                    <a:pt x="185864" y="118691"/>
                  </a:cubicBezTo>
                  <a:cubicBezTo>
                    <a:pt x="193080" y="118691"/>
                    <a:pt x="207513" y="119231"/>
                    <a:pt x="216950" y="119501"/>
                  </a:cubicBezTo>
                  <a:lnTo>
                    <a:pt x="216950" y="111126"/>
                  </a:lnTo>
                  <a:cubicBezTo>
                    <a:pt x="202517" y="111126"/>
                    <a:pt x="195578" y="111126"/>
                    <a:pt x="195301" y="103021"/>
                  </a:cubicBezTo>
                  <a:lnTo>
                    <a:pt x="195301" y="51419"/>
                  </a:lnTo>
                  <a:cubicBezTo>
                    <a:pt x="195301" y="28184"/>
                    <a:pt x="195301" y="19809"/>
                    <a:pt x="186697" y="10083"/>
                  </a:cubicBezTo>
                  <a:cubicBezTo>
                    <a:pt x="182811" y="5490"/>
                    <a:pt x="173652" y="87"/>
                    <a:pt x="157554" y="87"/>
                  </a:cubicBezTo>
                  <a:cubicBezTo>
                    <a:pt x="134241" y="87"/>
                    <a:pt x="122028" y="16297"/>
                    <a:pt x="117310" y="26563"/>
                  </a:cubicBezTo>
                  <a:cubicBezTo>
                    <a:pt x="113425" y="3059"/>
                    <a:pt x="92886" y="87"/>
                    <a:pt x="80396" y="87"/>
                  </a:cubicBezTo>
                  <a:cubicBezTo>
                    <a:pt x="60135" y="87"/>
                    <a:pt x="47091" y="11704"/>
                    <a:pt x="39319" y="28454"/>
                  </a:cubicBezTo>
                  <a:lnTo>
                    <a:pt x="39319" y="87"/>
                  </a:lnTo>
                  <a:lnTo>
                    <a:pt x="185" y="3059"/>
                  </a:lnTo>
                  <a:lnTo>
                    <a:pt x="185" y="11434"/>
                  </a:lnTo>
                  <a:cubicBezTo>
                    <a:pt x="19614" y="11434"/>
                    <a:pt x="21834" y="13325"/>
                    <a:pt x="21834" y="26563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9" name="Freeform 7128">
              <a:extLst>
                <a:ext uri="{FF2B5EF4-FFF2-40B4-BE49-F238E27FC236}">
                  <a16:creationId xmlns:a16="http://schemas.microsoft.com/office/drawing/2014/main" id="{4DBF1EE3-C3A0-0786-CC69-06538E6378C5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7957543" y="4774029"/>
              <a:ext cx="29419" cy="116442"/>
            </a:xfrm>
            <a:custGeom>
              <a:avLst/>
              <a:gdLst>
                <a:gd name="connsiteX0" fmla="*/ 29614 w 29419"/>
                <a:gd name="connsiteY0" fmla="*/ 14406 h 116442"/>
                <a:gd name="connsiteX1" fmla="*/ 14904 w 29419"/>
                <a:gd name="connsiteY1" fmla="*/ 87 h 116442"/>
                <a:gd name="connsiteX2" fmla="*/ 194 w 29419"/>
                <a:gd name="connsiteY2" fmla="*/ 14406 h 116442"/>
                <a:gd name="connsiteX3" fmla="*/ 14904 w 29419"/>
                <a:gd name="connsiteY3" fmla="*/ 28725 h 116442"/>
                <a:gd name="connsiteX4" fmla="*/ 29614 w 29419"/>
                <a:gd name="connsiteY4" fmla="*/ 14406 h 116442"/>
                <a:gd name="connsiteX5" fmla="*/ 29614 w 29419"/>
                <a:gd name="connsiteY5" fmla="*/ 102211 h 116442"/>
                <a:gd name="connsiteX6" fmla="*/ 14904 w 29419"/>
                <a:gd name="connsiteY6" fmla="*/ 87892 h 116442"/>
                <a:gd name="connsiteX7" fmla="*/ 194 w 29419"/>
                <a:gd name="connsiteY7" fmla="*/ 102211 h 116442"/>
                <a:gd name="connsiteX8" fmla="*/ 14904 w 29419"/>
                <a:gd name="connsiteY8" fmla="*/ 116530 h 116442"/>
                <a:gd name="connsiteX9" fmla="*/ 29614 w 29419"/>
                <a:gd name="connsiteY9" fmla="*/ 102211 h 1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19" h="116442">
                  <a:moveTo>
                    <a:pt x="29614" y="14406"/>
                  </a:moveTo>
                  <a:cubicBezTo>
                    <a:pt x="29614" y="6571"/>
                    <a:pt x="22952" y="87"/>
                    <a:pt x="14904" y="87"/>
                  </a:cubicBezTo>
                  <a:cubicBezTo>
                    <a:pt x="6855" y="87"/>
                    <a:pt x="194" y="6571"/>
                    <a:pt x="194" y="14406"/>
                  </a:cubicBezTo>
                  <a:cubicBezTo>
                    <a:pt x="194" y="22241"/>
                    <a:pt x="6855" y="28725"/>
                    <a:pt x="14904" y="28725"/>
                  </a:cubicBezTo>
                  <a:cubicBezTo>
                    <a:pt x="22952" y="28725"/>
                    <a:pt x="29614" y="22241"/>
                    <a:pt x="29614" y="14406"/>
                  </a:cubicBezTo>
                  <a:close/>
                  <a:moveTo>
                    <a:pt x="29614" y="102211"/>
                  </a:moveTo>
                  <a:cubicBezTo>
                    <a:pt x="29614" y="94376"/>
                    <a:pt x="22952" y="87892"/>
                    <a:pt x="14904" y="87892"/>
                  </a:cubicBezTo>
                  <a:cubicBezTo>
                    <a:pt x="6855" y="87892"/>
                    <a:pt x="194" y="94376"/>
                    <a:pt x="194" y="102211"/>
                  </a:cubicBezTo>
                  <a:cubicBezTo>
                    <a:pt x="194" y="110046"/>
                    <a:pt x="6855" y="116530"/>
                    <a:pt x="14904" y="116530"/>
                  </a:cubicBezTo>
                  <a:cubicBezTo>
                    <a:pt x="22952" y="116530"/>
                    <a:pt x="29614" y="110046"/>
                    <a:pt x="29614" y="102211"/>
                  </a:cubicBezTo>
                  <a:close/>
                </a:path>
              </a:pathLst>
            </a:custGeom>
            <a:solidFill>
              <a:srgbClr val="000000"/>
            </a:solidFill>
            <a:ln w="27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130" name="Picture 7129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76975AD-9D68-5EB7-E593-74024665E43E}"/>
              </a:ext>
            </a:extLst>
          </p:cNvPr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2147065" y="2528856"/>
            <a:ext cx="7897870" cy="21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0058-35D0-C49F-E618-250E02EF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52E7E2-7442-C54F-EDEA-40985145181C}"/>
              </a:ext>
            </a:extLst>
          </p:cNvPr>
          <p:cNvSpPr/>
          <p:nvPr/>
        </p:nvSpPr>
        <p:spPr>
          <a:xfrm>
            <a:off x="0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19846-594B-A0AB-87C6-633636C6E2E7}"/>
              </a:ext>
            </a:extLst>
          </p:cNvPr>
          <p:cNvSpPr txBox="1"/>
          <p:nvPr/>
        </p:nvSpPr>
        <p:spPr>
          <a:xfrm>
            <a:off x="228600" y="457200"/>
            <a:ext cx="5727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the deadlock situation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DDC106-C117-1847-2252-3CCBAD9D5F5D}"/>
              </a:ext>
            </a:extLst>
          </p:cNvPr>
          <p:cNvSpPr/>
          <p:nvPr/>
        </p:nvSpPr>
        <p:spPr>
          <a:xfrm>
            <a:off x="5958840" y="132547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0F2C04-47E2-B981-A4B3-8D7D0112F7AB}"/>
              </a:ext>
            </a:extLst>
          </p:cNvPr>
          <p:cNvSpPr/>
          <p:nvPr/>
        </p:nvSpPr>
        <p:spPr>
          <a:xfrm>
            <a:off x="6979922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958367-7B5B-117D-B711-59CDA2FDAF99}"/>
              </a:ext>
            </a:extLst>
          </p:cNvPr>
          <p:cNvGrpSpPr/>
          <p:nvPr/>
        </p:nvGrpSpPr>
        <p:grpSpPr>
          <a:xfrm>
            <a:off x="4273970" y="2279263"/>
            <a:ext cx="3640182" cy="2834265"/>
            <a:chOff x="4273970" y="2279263"/>
            <a:chExt cx="3640182" cy="283426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A390C2D-6F58-FF8A-6873-BC37DF5F19DA}"/>
                </a:ext>
              </a:extLst>
            </p:cNvPr>
            <p:cNvGrpSpPr/>
            <p:nvPr/>
          </p:nvGrpSpPr>
          <p:grpSpPr>
            <a:xfrm>
              <a:off x="4641764" y="2279263"/>
              <a:ext cx="1436915" cy="1436914"/>
              <a:chOff x="3211534" y="5042262"/>
              <a:chExt cx="1436915" cy="143691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7E752CB-7641-D800-502D-73C640A0743A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9E80000E-2C20-691B-1208-4218EAE5F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4720" y="5303519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B284EF8-1FD3-4F2D-5E6E-62B790677C1D}"/>
                </a:ext>
              </a:extLst>
            </p:cNvPr>
            <p:cNvGrpSpPr/>
            <p:nvPr/>
          </p:nvGrpSpPr>
          <p:grpSpPr>
            <a:xfrm>
              <a:off x="6078679" y="2279263"/>
              <a:ext cx="1436915" cy="1436914"/>
              <a:chOff x="3211534" y="5042262"/>
              <a:chExt cx="1436915" cy="143691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147F90-BBE2-A2B8-ECC2-A45ED7BC0B13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4" name="Picture 53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E9EB1D4B-0090-F9FF-3853-049C6A4B3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4719" y="5303519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D85DF92-9BE0-B4CE-4099-5EDD7052348B}"/>
                </a:ext>
              </a:extLst>
            </p:cNvPr>
            <p:cNvGrpSpPr/>
            <p:nvPr/>
          </p:nvGrpSpPr>
          <p:grpSpPr>
            <a:xfrm>
              <a:off x="4273970" y="3676613"/>
              <a:ext cx="1436915" cy="1436914"/>
              <a:chOff x="3211534" y="5042262"/>
              <a:chExt cx="1436915" cy="1436914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8072313-E88A-5D20-C7CA-2A5E397B0574}"/>
                  </a:ext>
                </a:extLst>
              </p:cNvPr>
              <p:cNvSpPr/>
              <p:nvPr/>
            </p:nvSpPr>
            <p:spPr>
              <a:xfrm>
                <a:off x="3211534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56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9A976866-512D-6EB1-6CB5-6B20BB8B8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4719" y="5303520"/>
                <a:ext cx="910543" cy="9144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9A627BB-C459-DA31-7901-8BFD7AB06C40}"/>
                </a:ext>
              </a:extLst>
            </p:cNvPr>
            <p:cNvGrpSpPr/>
            <p:nvPr/>
          </p:nvGrpSpPr>
          <p:grpSpPr>
            <a:xfrm>
              <a:off x="6477237" y="3676614"/>
              <a:ext cx="1436915" cy="1436914"/>
              <a:chOff x="9831789" y="5042262"/>
              <a:chExt cx="1436915" cy="143691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AB004B6-0D95-D3E9-4DA0-2179BD4AF390}"/>
                  </a:ext>
                </a:extLst>
              </p:cNvPr>
              <p:cNvSpPr/>
              <p:nvPr/>
            </p:nvSpPr>
            <p:spPr>
              <a:xfrm>
                <a:off x="9831789" y="5042262"/>
                <a:ext cx="1436915" cy="1436914"/>
              </a:xfrm>
              <a:prstGeom prst="ellipse">
                <a:avLst/>
              </a:prstGeom>
              <a:solidFill>
                <a:schemeClr val="accent6">
                  <a:alpha val="42279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" name="Picture 59" descr="A blue and grey logo&#10;&#10;Description automatically generated">
                <a:extLst>
                  <a:ext uri="{FF2B5EF4-FFF2-40B4-BE49-F238E27FC236}">
                    <a16:creationId xmlns:a16="http://schemas.microsoft.com/office/drawing/2014/main" id="{D4183916-854A-588F-4127-2E20115DC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94975" y="5303518"/>
                <a:ext cx="910542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682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19FA-75B6-E018-E10E-E07017460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D6F330-2295-57F4-54C2-D74786673366}"/>
              </a:ext>
            </a:extLst>
          </p:cNvPr>
          <p:cNvSpPr txBox="1"/>
          <p:nvPr/>
        </p:nvSpPr>
        <p:spPr>
          <a:xfrm>
            <a:off x="228600" y="457200"/>
            <a:ext cx="5727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the deadlock situation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5C3C1-095E-805C-510D-05932270B74C}"/>
              </a:ext>
            </a:extLst>
          </p:cNvPr>
          <p:cNvSpPr/>
          <p:nvPr/>
        </p:nvSpPr>
        <p:spPr>
          <a:xfrm>
            <a:off x="0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85447F-FFEE-280E-2B23-EC018EB2E37A}"/>
              </a:ext>
            </a:extLst>
          </p:cNvPr>
          <p:cNvSpPr/>
          <p:nvPr/>
        </p:nvSpPr>
        <p:spPr>
          <a:xfrm>
            <a:off x="5958840" y="132547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4753BB-99A5-777D-776B-35DCC7118BD4}"/>
              </a:ext>
            </a:extLst>
          </p:cNvPr>
          <p:cNvSpPr/>
          <p:nvPr/>
        </p:nvSpPr>
        <p:spPr>
          <a:xfrm>
            <a:off x="6979922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7855C5-C161-8892-2EB7-12F0206C5F4F}"/>
              </a:ext>
            </a:extLst>
          </p:cNvPr>
          <p:cNvGrpSpPr/>
          <p:nvPr/>
        </p:nvGrpSpPr>
        <p:grpSpPr>
          <a:xfrm>
            <a:off x="4641764" y="2279263"/>
            <a:ext cx="1436915" cy="1436914"/>
            <a:chOff x="3211534" y="5042262"/>
            <a:chExt cx="1436915" cy="143691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E18DD4-9FC2-E130-05D0-6E6DA1885477}"/>
                </a:ext>
              </a:extLst>
            </p:cNvPr>
            <p:cNvSpPr/>
            <p:nvPr/>
          </p:nvSpPr>
          <p:spPr>
            <a:xfrm>
              <a:off x="3211534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A blue and grey logo&#10;&#10;Description automatically generated">
              <a:extLst>
                <a:ext uri="{FF2B5EF4-FFF2-40B4-BE49-F238E27FC236}">
                  <a16:creationId xmlns:a16="http://schemas.microsoft.com/office/drawing/2014/main" id="{4589A8CF-B0F2-8FBF-19DC-BEC7E6554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4720" y="5303519"/>
              <a:ext cx="910543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C7EB6-8394-D797-3C00-354A5F390C8F}"/>
              </a:ext>
            </a:extLst>
          </p:cNvPr>
          <p:cNvGrpSpPr/>
          <p:nvPr/>
        </p:nvGrpSpPr>
        <p:grpSpPr>
          <a:xfrm>
            <a:off x="6078679" y="2279263"/>
            <a:ext cx="1436915" cy="1436914"/>
            <a:chOff x="3211534" y="5042262"/>
            <a:chExt cx="1436915" cy="14369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824A62-589B-D8D0-A83C-E13EFAFC487C}"/>
                </a:ext>
              </a:extLst>
            </p:cNvPr>
            <p:cNvSpPr/>
            <p:nvPr/>
          </p:nvSpPr>
          <p:spPr>
            <a:xfrm>
              <a:off x="3211534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A blue and grey logo&#10;&#10;Description automatically generated">
              <a:extLst>
                <a:ext uri="{FF2B5EF4-FFF2-40B4-BE49-F238E27FC236}">
                  <a16:creationId xmlns:a16="http://schemas.microsoft.com/office/drawing/2014/main" id="{8ACFC247-6EC4-62B2-4576-9C203AAAC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4719" y="5303520"/>
              <a:ext cx="910543" cy="914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DF6FCC-73D5-BB05-3290-60774CC7DD27}"/>
              </a:ext>
            </a:extLst>
          </p:cNvPr>
          <p:cNvGrpSpPr/>
          <p:nvPr/>
        </p:nvGrpSpPr>
        <p:grpSpPr>
          <a:xfrm>
            <a:off x="4273970" y="3676613"/>
            <a:ext cx="1436915" cy="1436914"/>
            <a:chOff x="3211534" y="5042262"/>
            <a:chExt cx="1436915" cy="143691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C64E013-CE82-70AE-2354-3E263C8BCEA7}"/>
                </a:ext>
              </a:extLst>
            </p:cNvPr>
            <p:cNvSpPr/>
            <p:nvPr/>
          </p:nvSpPr>
          <p:spPr>
            <a:xfrm>
              <a:off x="3211534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7" name="Picture 56" descr="A blue and grey logo&#10;&#10;Description automatically generated">
              <a:extLst>
                <a:ext uri="{FF2B5EF4-FFF2-40B4-BE49-F238E27FC236}">
                  <a16:creationId xmlns:a16="http://schemas.microsoft.com/office/drawing/2014/main" id="{5ADD0C39-BDDE-F45E-29D0-5172200C0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4719" y="5303520"/>
              <a:ext cx="910543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396964-06E3-AC67-8340-413C2322CC79}"/>
              </a:ext>
            </a:extLst>
          </p:cNvPr>
          <p:cNvGrpSpPr/>
          <p:nvPr/>
        </p:nvGrpSpPr>
        <p:grpSpPr>
          <a:xfrm>
            <a:off x="6477237" y="3676614"/>
            <a:ext cx="1436915" cy="1436914"/>
            <a:chOff x="9831789" y="5042262"/>
            <a:chExt cx="1436915" cy="143691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2725B4-E016-9DE9-9774-D3AFD6B5F033}"/>
                </a:ext>
              </a:extLst>
            </p:cNvPr>
            <p:cNvSpPr/>
            <p:nvPr/>
          </p:nvSpPr>
          <p:spPr>
            <a:xfrm>
              <a:off x="9831789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blue and grey logo&#10;&#10;Description automatically generated">
              <a:extLst>
                <a:ext uri="{FF2B5EF4-FFF2-40B4-BE49-F238E27FC236}">
                  <a16:creationId xmlns:a16="http://schemas.microsoft.com/office/drawing/2014/main" id="{17F2E567-1512-D954-E104-1EFE450A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4975" y="5303518"/>
              <a:ext cx="910542" cy="914400"/>
            </a:xfrm>
            <a:prstGeom prst="rect">
              <a:avLst/>
            </a:prstGeom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E61195-FD3D-E750-D2AA-49A4496F89A4}"/>
              </a:ext>
            </a:extLst>
          </p:cNvPr>
          <p:cNvCxnSpPr/>
          <p:nvPr/>
        </p:nvCxnSpPr>
        <p:spPr>
          <a:xfrm flipH="1">
            <a:off x="4641764" y="4407408"/>
            <a:ext cx="360004" cy="175564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273D2-CA39-45D5-5BBD-E977F5ACEA02}"/>
              </a:ext>
            </a:extLst>
          </p:cNvPr>
          <p:cNvSpPr txBox="1"/>
          <p:nvPr/>
        </p:nvSpPr>
        <p:spPr>
          <a:xfrm>
            <a:off x="1993901" y="511352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Away</a:t>
            </a:r>
          </a:p>
        </p:txBody>
      </p:sp>
    </p:spTree>
    <p:extLst>
      <p:ext uri="{BB962C8B-B14F-4D97-AF65-F5344CB8AC3E}">
        <p14:creationId xmlns:p14="http://schemas.microsoft.com/office/powerpoint/2010/main" val="156915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8D022-C3C0-86B0-8E69-2A7A79ED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FE7732-C982-1857-A8A4-370816C59447}"/>
              </a:ext>
            </a:extLst>
          </p:cNvPr>
          <p:cNvSpPr/>
          <p:nvPr/>
        </p:nvSpPr>
        <p:spPr>
          <a:xfrm>
            <a:off x="0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FCBF5-0754-40B1-F2B2-CF70C92E2533}"/>
              </a:ext>
            </a:extLst>
          </p:cNvPr>
          <p:cNvSpPr txBox="1"/>
          <p:nvPr/>
        </p:nvSpPr>
        <p:spPr>
          <a:xfrm>
            <a:off x="228600" y="457200"/>
            <a:ext cx="5727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to the deadlock situation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4A31BF-5A79-67C4-DAB1-FD5E89ECD2FA}"/>
              </a:ext>
            </a:extLst>
          </p:cNvPr>
          <p:cNvSpPr/>
          <p:nvPr/>
        </p:nvSpPr>
        <p:spPr>
          <a:xfrm>
            <a:off x="5958840" y="132547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C66BD8-F8D2-472B-CB58-FCA83A9CB864}"/>
              </a:ext>
            </a:extLst>
          </p:cNvPr>
          <p:cNvSpPr/>
          <p:nvPr/>
        </p:nvSpPr>
        <p:spPr>
          <a:xfrm>
            <a:off x="6979922" y="1828800"/>
            <a:ext cx="52120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C6BB20-FD3F-4F43-5ACB-77F20F977C3F}"/>
              </a:ext>
            </a:extLst>
          </p:cNvPr>
          <p:cNvGrpSpPr/>
          <p:nvPr/>
        </p:nvGrpSpPr>
        <p:grpSpPr>
          <a:xfrm>
            <a:off x="4641764" y="2279263"/>
            <a:ext cx="1436915" cy="1436914"/>
            <a:chOff x="3211534" y="5042262"/>
            <a:chExt cx="1436915" cy="143691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CD6223-F991-D313-4944-FD02D5D4AF32}"/>
                </a:ext>
              </a:extLst>
            </p:cNvPr>
            <p:cNvSpPr/>
            <p:nvPr/>
          </p:nvSpPr>
          <p:spPr>
            <a:xfrm>
              <a:off x="3211534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A blue and grey logo&#10;&#10;Description automatically generated">
              <a:extLst>
                <a:ext uri="{FF2B5EF4-FFF2-40B4-BE49-F238E27FC236}">
                  <a16:creationId xmlns:a16="http://schemas.microsoft.com/office/drawing/2014/main" id="{CD175CC6-513A-166D-C5F2-84781463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4720" y="5303519"/>
              <a:ext cx="910543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398A0C-2649-A342-5ECE-FFE44B6CE14E}"/>
              </a:ext>
            </a:extLst>
          </p:cNvPr>
          <p:cNvGrpSpPr/>
          <p:nvPr/>
        </p:nvGrpSpPr>
        <p:grpSpPr>
          <a:xfrm>
            <a:off x="6078679" y="2279263"/>
            <a:ext cx="1436915" cy="1436914"/>
            <a:chOff x="3211534" y="5042262"/>
            <a:chExt cx="1436915" cy="14369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5632129-9CBD-7636-B1B0-629ED25E46C9}"/>
                </a:ext>
              </a:extLst>
            </p:cNvPr>
            <p:cNvSpPr/>
            <p:nvPr/>
          </p:nvSpPr>
          <p:spPr>
            <a:xfrm>
              <a:off x="3211534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A blue and grey logo&#10;&#10;Description automatically generated">
              <a:extLst>
                <a:ext uri="{FF2B5EF4-FFF2-40B4-BE49-F238E27FC236}">
                  <a16:creationId xmlns:a16="http://schemas.microsoft.com/office/drawing/2014/main" id="{7A77B013-0FE4-1FFA-D856-40F09CE1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4719" y="5303520"/>
              <a:ext cx="910543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58D2D5-AB5F-EC03-D928-C995590AD900}"/>
              </a:ext>
            </a:extLst>
          </p:cNvPr>
          <p:cNvGrpSpPr/>
          <p:nvPr/>
        </p:nvGrpSpPr>
        <p:grpSpPr>
          <a:xfrm>
            <a:off x="6477237" y="3676614"/>
            <a:ext cx="1436915" cy="1436914"/>
            <a:chOff x="9831789" y="5042262"/>
            <a:chExt cx="1436915" cy="143691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F475FE2-1979-66CB-6A25-A1A4EA3A2228}"/>
                </a:ext>
              </a:extLst>
            </p:cNvPr>
            <p:cNvSpPr/>
            <p:nvPr/>
          </p:nvSpPr>
          <p:spPr>
            <a:xfrm>
              <a:off x="9831789" y="5042262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blue and grey logo&#10;&#10;Description automatically generated">
              <a:extLst>
                <a:ext uri="{FF2B5EF4-FFF2-40B4-BE49-F238E27FC236}">
                  <a16:creationId xmlns:a16="http://schemas.microsoft.com/office/drawing/2014/main" id="{737ABF13-5256-0449-F3BE-F1D494FD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4975" y="5303518"/>
              <a:ext cx="910542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2D9339-9CC9-2EF8-6D57-E9870C038ED5}"/>
              </a:ext>
            </a:extLst>
          </p:cNvPr>
          <p:cNvGrpSpPr/>
          <p:nvPr/>
        </p:nvGrpSpPr>
        <p:grpSpPr>
          <a:xfrm>
            <a:off x="3923306" y="5421086"/>
            <a:ext cx="1436915" cy="1436914"/>
            <a:chOff x="3923306" y="5421086"/>
            <a:chExt cx="1436915" cy="14369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5BB9691-77A0-9F96-50DA-D928A0D694C8}"/>
                </a:ext>
              </a:extLst>
            </p:cNvPr>
            <p:cNvSpPr/>
            <p:nvPr/>
          </p:nvSpPr>
          <p:spPr>
            <a:xfrm>
              <a:off x="3923306" y="5421086"/>
              <a:ext cx="1436915" cy="1436914"/>
            </a:xfrm>
            <a:prstGeom prst="ellipse">
              <a:avLst/>
            </a:prstGeom>
            <a:solidFill>
              <a:schemeClr val="accent6">
                <a:alpha val="42279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A blue and grey logo&#10;&#10;Description automatically generated">
              <a:extLst>
                <a:ext uri="{FF2B5EF4-FFF2-40B4-BE49-F238E27FC236}">
                  <a16:creationId xmlns:a16="http://schemas.microsoft.com/office/drawing/2014/main" id="{419B5EF4-8714-B3FB-0FCD-F0227AE0D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6491" y="5682344"/>
              <a:ext cx="910543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8EC52-6B7F-02BD-8E03-258EDB27ECB7}"/>
              </a:ext>
            </a:extLst>
          </p:cNvPr>
          <p:cNvCxnSpPr>
            <a:cxnSpLocks/>
          </p:cNvCxnSpPr>
          <p:nvPr/>
        </p:nvCxnSpPr>
        <p:spPr>
          <a:xfrm flipH="1">
            <a:off x="4904950" y="2997720"/>
            <a:ext cx="455269" cy="15742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5B3218-A4E6-FEE8-2BBB-19C4D2D16139}"/>
              </a:ext>
            </a:extLst>
          </p:cNvPr>
          <p:cNvSpPr txBox="1"/>
          <p:nvPr/>
        </p:nvSpPr>
        <p:spPr>
          <a:xfrm>
            <a:off x="2161750" y="342442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Away</a:t>
            </a:r>
          </a:p>
        </p:txBody>
      </p:sp>
    </p:spTree>
    <p:extLst>
      <p:ext uri="{BB962C8B-B14F-4D97-AF65-F5344CB8AC3E}">
        <p14:creationId xmlns:p14="http://schemas.microsoft.com/office/powerpoint/2010/main" val="36466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03724 0.22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3F1F-C3CF-1558-CCC8-A1EDF0944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F61F3E-5FEA-BD9D-F85F-37AA7AD689C9}"/>
              </a:ext>
            </a:extLst>
          </p:cNvPr>
          <p:cNvSpPr txBox="1"/>
          <p:nvPr/>
        </p:nvSpPr>
        <p:spPr>
          <a:xfrm>
            <a:off x="228600" y="457200"/>
            <a:ext cx="3575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Deadlocks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0BAA6-02F1-3905-A606-DF9DF23DD449}"/>
              </a:ext>
            </a:extLst>
          </p:cNvPr>
          <p:cNvSpPr txBox="1"/>
          <p:nvPr/>
        </p:nvSpPr>
        <p:spPr>
          <a:xfrm>
            <a:off x="6591300" y="1354686"/>
            <a:ext cx="5486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start the simulation with all robots have an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status, whose control is optimized for:</a:t>
            </a:r>
          </a:p>
        </p:txBody>
      </p:sp>
      <p:pic>
        <p:nvPicPr>
          <p:cNvPr id="7" name="Picture 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B954B29D-7383-7582-FFF2-2CA46CD2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686"/>
            <a:ext cx="6450015" cy="4583527"/>
          </a:xfrm>
          <a:prstGeom prst="rect">
            <a:avLst/>
          </a:prstGeom>
        </p:spPr>
      </p:pic>
      <p:pic>
        <p:nvPicPr>
          <p:cNvPr id="12" name="Picture 1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CACD006-C6C3-9BA6-3D57-4F24E7D3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960649"/>
            <a:ext cx="5562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6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.24467"/>
  <p:tag name="ORIGINALWIDTH" val="342.3071"/>
  <p:tag name="OUTPUTTYPE" val="SVG"/>
  <p:tag name="IGUANATEXVERSION" val="160"/>
  <p:tag name="LATEXADDIN" val="\documentclass{article}&#10;\usepackage{amsmath}&#10;\usepackage{amssymb}&#10;\pagestyle{empty}&#10;\begin{document}&#10;&#10;Consider a set of $M$ homogeneous robots $\mathbb{M} = \{m^i | i = 1,...,M\}$ with discrete linear dynamics&#10;\vspace{-3mm}&#10;\begin{align*}&#10;    x^i_{t+1} = \mathbf{A}x^i_{t} + \mathbf{B}u^i_{t}&#10;\end{align*}where $x^i_{t} = [\begin{smallmatrix} p^i_t \\ v^i_t \end{smallmatrix}]$ is the state (position $p^i_{t}$ and velocity $v^i_{t}$) and $u^i_{t}$ is the control input (acceleration).&#10;&#10;&#10;\end{document}"/>
  <p:tag name="IGUANATEXSIZE" val="22"/>
  <p:tag name="IGUANATEXCURSOR" val="305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857552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57552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608089"/>
  <p:tag name="ORIGINALWIDTH" val="2.63239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3.705261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1.052935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24"/>
  <p:tag name="ORIGINALWIDTH" val="6.049589"/>
  <p:tag name="LATEXADDIN" val="\documentclass{article}&#10;\usepackage{amsmath}&#10;\usepackage{amssymb}&#10;\pagestyle{empty}&#10;\begin{document}&#10;&#10;Consider a set of $M$ homogeneous robots $\mathbb{M} = \{m^i | i = 1,...,M\}$ with discrete linear dynamics&#10;\vspace{-3mm}&#10;\begin{align*}&#10;    x^i_{t+1} = \mathbf{A}x^i_{t} + \mathbf{B}u^i_{t}&#10;\end{align*}where $x^i_{t} = [\begin{smallmatrix} p^i_t \\ v^i_t \end{smallmatrix}]$ is the state (position $p^i_{t}$ and velocity $v^i_{t}$) and $u^i_{t}$ is the control input (acceleration).&#10;&#10;&#10;\end{document}"/>
  <p:tag name="IGUANATEXSIZE" val="22"/>
  <p:tag name="IGUANATEXCURSOR" val="305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4.89727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3.218483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81"/>
  <p:tag name="ORIGINALWIDTH" val="9.953523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4.996617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7.758178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65369"/>
  <p:tag name="ORIGINALWIDTH" val="4.539661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4.996617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4.89727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24404"/>
  <p:tag name="ORIGINALWIDTH" val="9.019754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4"/>
  <p:tag name="ORIGINALWIDTH" val="6.605893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3.526435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8.135676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0.3973211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6"/>
  <p:tag name="ORIGINALWIDTH" val="2.622467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4"/>
  <p:tag name="ORIGINALWIDTH" val="6.605893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117"/>
  <p:tag name="ORIGINALWIDTH" val="3.278084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797"/>
  <p:tag name="ORIGINALWIDTH" val="1.16223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.07967"/>
  <p:tag name="ORIGINALWIDTH" val="341.9582"/>
  <p:tag name="OUTPUTTYPE" val="SVG"/>
  <p:tag name="IGUANATEXVERSION" val="160"/>
  <p:tag name="LATEXADDIN" val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/>
  <p:tag name="IGUANATEXSIZE" val="22"/>
  <p:tag name="IGUANATEXCURSOR" val="30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8"/>
  <p:tag name="ORIGINALWIDTH" val="1.052938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8"/>
  <p:tag name="ORIGINALWIDTH" val="1.052938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8"/>
  <p:tag name="ORIGINALWIDTH" val="1.052938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797"/>
  <p:tag name="ORIGINALWIDTH" val="1.16223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81"/>
  <p:tag name="ORIGINALWIDTH" val="9.953523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3.526435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6.804553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4.996617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4.89727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778051"/>
  <p:tag name="ORIGINALWIDTH" val="2.632412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784731"/>
  <p:tag name="EMFCHILD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2.205257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4.89727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36"/>
  <p:tag name="ORIGINALWIDTH" val="4.857559"/>
  <p:tag name="EMFCHILD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7.758178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784731"/>
  <p:tag name="EMFCHIL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4.946961"/>
  <p:tag name="EMFCHILD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704"/>
  <p:tag name="ORIGINALWIDTH" val="5.117803"/>
  <p:tag name="EMFCHILD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5"/>
  <p:tag name="ORIGINALWIDTH" val="2.531083"/>
  <p:tag name="EMFCHILD" val="Tru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4"/>
  <p:tag name="ORIGINALWIDTH" val="6.605893"/>
  <p:tag name="EMFCHILD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53921"/>
  <p:tag name="ORIGINALWIDTH" val="7.807868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4.946961"/>
  <p:tag name="EMFCHILD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117"/>
  <p:tag name="ORIGINALWIDTH" val="6.605893"/>
  <p:tag name="EMFCHILD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4348"/>
  <p:tag name="ORIGINALWIDTH" val="7.092616"/>
  <p:tag name="EMFCHILD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5.105909"/>
  <p:tag name="EMFCHILD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6.804553"/>
  <p:tag name="EMFCHILD" val="Tru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4.996617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4.946961"/>
  <p:tag name="EMFCHILD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44"/>
  <p:tag name="ORIGINALWIDTH" val="6.605893"/>
  <p:tag name="EMFCHILD" val="Tru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1.360891"/>
  <p:tag name="EMFCHILD" val="Tru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3.88008"/>
  <p:tag name="EMFCHILD" val="Tru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7328"/>
  <p:tag name="ORIGINALWIDTH" val="1.7483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309"/>
  <p:tag name="ORIGINALWIDTH" val="1.932077"/>
  <p:tag name="EMFCHILD" val="Tru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52159"/>
  <p:tag name="ORIGINALWIDTH" val="3.386368"/>
  <p:tag name="EMFCHILD" val="Tru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7328"/>
  <p:tag name="ORIGINALWIDTH" val="1.7483"/>
  <p:tag name="EMFCHILD" val="Tru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7309"/>
  <p:tag name="ORIGINALWIDTH" val="1.932077"/>
  <p:tag name="EMFCHILD" val="Tru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1.360891"/>
  <p:tag name="EMFCHILD" val="Tru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4.996617"/>
  <p:tag name="EMFCHILD" val="Tru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2.304604"/>
  <p:tag name="EMFCHILD" val="Tr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36"/>
  <p:tag name="ORIGINALWIDTH" val="4.89727"/>
  <p:tag name="EMFCHILD" val="Tru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36"/>
  <p:tag name="ORIGINALWIDTH" val="5.185367"/>
  <p:tag name="EMFCHILD" val="Tru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4.89727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857559"/>
  <p:tag name="EMFCHILD" val="Tru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2.205257"/>
  <p:tag name="EMFCHILD" val="Tru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784731"/>
  <p:tag name="EMFCHILD" val="Tru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36"/>
  <p:tag name="ORIGINALWIDTH" val="4.857559"/>
  <p:tag name="EMFCHILD" val="Tru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4.360857"/>
  <p:tag name="EMFCHILD" val="Tru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46313"/>
  <p:tag name="ORIGINALWIDTH" val="6.446922"/>
  <p:tag name="LATEXADDIN" val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/>
  <p:tag name="IGUANATEXSIZE" val="22"/>
  <p:tag name="IGUANATEXCURSOR" val="30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2.304604"/>
  <p:tag name="EMFCHILD" val="Tru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35"/>
  <p:tag name="ORIGINALWIDTH" val="4.89727"/>
  <p:tag name="EMFCHILD" val="Tru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5.105909"/>
  <p:tag name="EMFCHILD" val="Tru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98"/>
  <p:tag name="ORIGINALWIDTH" val="2.106917"/>
  <p:tag name="EMFCHILD" val="Tru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4"/>
  <p:tag name="ORIGINALWIDTH" val="2.350296"/>
  <p:tag name="EMFCHILD" val="Tru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248283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4.996617"/>
  <p:tag name="EMFCHILD" val="Tru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784731"/>
  <p:tag name="EMFCHILD" val="Tru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2.205257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88547"/>
  <p:tag name="ORIGINALWIDTH" val="5.117824"/>
  <p:tag name="EMFCHILD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36"/>
  <p:tag name="ORIGINALWIDTH" val="4.89727"/>
  <p:tag name="EMFCHILD" val="Tru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49"/>
  <p:tag name="ORIGINALWIDTH" val="4.996617"/>
  <p:tag name="EMFCHILD" val="Tru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2.304604"/>
  <p:tag name="EMFCHILD" val="Tru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784731"/>
  <p:tag name="EMFCHILD" val="Tru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784731"/>
  <p:tag name="EMFCHILD" val="Tru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4416"/>
  <p:tag name="ORIGINALWIDTH" val="2.531066"/>
  <p:tag name="EMFCHILD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41"/>
  <p:tag name="ORIGINALWIDTH" val="2.205257"/>
  <p:tag name="EMFCHILD" val="Tru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3.844332"/>
  <p:tag name="EMFCHILD" val="Tru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3.337686"/>
  <p:tag name="EMFCHILD" val="Tr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8006"/>
  <p:tag name="EMFCHILD" val="Tr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7"/>
  <p:tag name="ORIGINALWIDTH" val="3.109225"/>
  <p:tag name="EMFCHILD" val="Tru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85"/>
  <p:tag name="ORIGINALWIDTH" val="2.125799"/>
  <p:tag name="EMFCHILD" val="Tru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52"/>
  <p:tag name="ORIGINALWIDTH" val="4.400602"/>
  <p:tag name="EMFCHILD" val="Tru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54"/>
  <p:tag name="ORIGINALWIDTH" val="4.996617"/>
  <p:tag name="EMFCHILD" val="Tru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"/>
  <p:tag name="ORIGINALWIDTH" val="2.304604"/>
  <p:tag name="EMFCHILD" val="Tru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28"/>
  <p:tag name="ORIGINALWIDTH" val="1.052938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93666"/>
  <p:tag name="ORIGINALWIDTH" val="307.5935"/>
  <p:tag name="OUTPUTTYPE" val="SVG"/>
  <p:tag name="IGUANATEXVERSION" val="160"/>
  <p:tag name="LATEXADDIN" val="\documentclass{article}&#10;\usepackage{amsmath}&#10;\usepackage{amssymb}&#10;\pagestyle{empty}&#10;\begin{document}&#10;&#10;A deadlock happens at some timestep $t_{dead}$ when &#10;\begin{align*}&#10;        &amp; ||p^i_{t_{dead}+1} \, - \, p^i_{t_{dead}}||_2  \leq \epsilon, \quad&#10;        ||p^i_{t_{dead}+1} \, - \, p^i_{target}||_2  \geq \epsilon, \quad \forall i \in \{1,..,M\}&#10;\end{align*}&#10;&#10;\end{document}"/>
  <p:tag name="IGUANATEXSIZE" val="22"/>
  <p:tag name="IGUANATEXCURSOR" val="154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.07967"/>
  <p:tag name="ORIGINALWIDTH" val="341.9582"/>
  <p:tag name="OUTPUTTYPE" val="SVG"/>
  <p:tag name="IGUANATEXVERSION" val="160"/>
  <p:tag name="LATEXADDIN" val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/>
  <p:tag name="IGUANATEXSIZE" val="22"/>
  <p:tag name="IGUANATEXCURSOR" val="30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46313"/>
  <p:tag name="ORIGINALWIDTH" val="6.446922"/>
  <p:tag name="LATEXADDIN" val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/>
  <p:tag name="IGUANATEXSIZE" val="22"/>
  <p:tag name="IGUANATEXCURSOR" val="30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88547"/>
  <p:tag name="ORIGINALWIDTH" val="5.117824"/>
  <p:tag name="EMFCHILD" val="Tru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4416"/>
  <p:tag name="ORIGINALWIDTH" val="2.531066"/>
  <p:tag name="EMFCHILD" val="Tru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88547"/>
  <p:tag name="ORIGINALWIDTH" val="5.117824"/>
  <p:tag name="EMFCHILD" val="Tru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662"/>
  <p:tag name="ORIGINALWIDTH" val="5.194309"/>
  <p:tag name="EMFCHILD" val="Tru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9796"/>
  <p:tag name="ORIGINALWIDTH" val="2.622477"/>
  <p:tag name="EMFCHILD" val="Tru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2262"/>
  <p:tag name="ORIGINALWIDTH" val="4.539656"/>
  <p:tag name="EMFCHILD" val="Tru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59521"/>
  <p:tag name="ORIGINALWIDTH" val="3.049606"/>
  <p:tag name="EMFCHILD" val="Tru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88547"/>
  <p:tag name="ORIGINALWIDTH" val="5.117824"/>
  <p:tag name="EMFCHILD" val="Tru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3.705261"/>
  <p:tag name="EMFCHILD" val="Tru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46313"/>
  <p:tag name="ORIGINALWIDTH" val="6.754867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662"/>
  <p:tag name="ORIGINALWIDTH" val="5.194309"/>
  <p:tag name="EMFCHILD" val="Tru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857552"/>
  <p:tag name="EMFCHILD" val="Tru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57552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608089"/>
  <p:tag name="ORIGINALWIDTH" val="2.632391"/>
  <p:tag name="EMFCHILD" val="Tru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3.705261"/>
  <p:tag name="EMFCHILD" val="Tru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1.052935"/>
  <p:tag name="EMFCHILD" val="Tru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51"/>
  <p:tag name="ORIGINALWIDTH" val="6.802363"/>
  <p:tag name="LATEXADDIN" val="\documentclass{article}&#10;\usepackage{amsmath}&#10;\usepackage{amssymb}&#10;\pagestyle{empty}&#10;\begin{document}&#10;&#10;A deadlock happens at some timestep $t_{dead}$ when &#10;\begin{align*}&#10;        &amp; ||p^i_{t_{dead}+1} \, - \, p^i_{t_{dead}}||_2  \leq \epsilon, \quad&#10;        ||p^i_{t_{dead}+1} \, - \, p^i_{target}||_2  \geq \epsilon, \quad \forall i \in \{1,..,M\}&#10;\end{align*}&#10;&#10;\end{document}"/>
  <p:tag name="IGUANATEXSIZE" val="22"/>
  <p:tag name="IGUANATEXCURSOR" val="154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9"/>
  <p:tag name="ORIGINALWIDTH" val="4.895706"/>
  <p:tag name="EMFCHILD" val="Tru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843093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4.478633"/>
  <p:tag name="EMFCHILD" val="Tru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9"/>
  <p:tag name="ORIGINALWIDTH" val="4.895706"/>
  <p:tag name="EMFCHILD" val="Tru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67"/>
  <p:tag name="ORIGINALWIDTH" val="2.204546"/>
  <p:tag name="EMFCHILD" val="Tru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4.399178"/>
  <p:tag name="EMFCHILD" val="Tru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783501"/>
  <p:tag name="EMFCHILD" val="Tru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67"/>
  <p:tag name="ORIGINALWIDTH" val="4.796422"/>
  <p:tag name="EMFCHILD" val="Tru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67"/>
  <p:tag name="ORIGINALWIDTH" val="4.995026"/>
  <p:tag name="EMFCHILD" val="Tru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4.478633"/>
  <p:tag name="EMFCHILD" val="Tru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4.895706"/>
  <p:tag name="EMFCHILD" val="Tru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4.895706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843093"/>
  <p:tag name="EMFCHILD" val="Tru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4.995026"/>
  <p:tag name="EMFCHILD" val="Tru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247245"/>
  <p:tag name="EMFCHILD" val="Tru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4.478633"/>
  <p:tag name="EMFCHILD" val="Tru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9"/>
  <p:tag name="ORIGINALWIDTH" val="3.108233"/>
  <p:tag name="EMFCHILD" val="Tru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247245"/>
  <p:tag name="EMFCHILD" val="Tru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4.399178"/>
  <p:tag name="EMFCHILD" val="Tru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7.755692"/>
  <p:tag name="EMFCHILD" val="Tru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843093"/>
  <p:tag name="EMFCHILD" val="Tru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9"/>
  <p:tag name="ORIGINALWIDTH" val="3.108233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64998"/>
  <p:tag name="ORIGINALWIDTH" val="2.125126"/>
  <p:tag name="EMFCHILD" val="Tru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7.755692"/>
  <p:tag name="EMFCHILD" val="Tru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843093"/>
  <p:tag name="EMFCHILD" val="Tru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247245"/>
  <p:tag name="EMFCHILD" val="Tru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79"/>
  <p:tag name="ORIGINALWIDTH" val="3.108233"/>
  <p:tag name="EMFCHILD" val="Tru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843093"/>
  <p:tag name="EMFCHILD" val="Tru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4.895706"/>
  <p:tag name="EMFCHILD" val="Tru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46171"/>
  <p:tag name="ORIGINALWIDTH" val="3.04864"/>
  <p:tag name="EMFCHILD" val="Tru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7"/>
  <p:tag name="ORIGINALWIDTH" val="3.572978"/>
  <p:tag name="EMFCHILD" val="Tru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205"/>
  <p:tag name="ORIGINALWIDTH" val="2.975162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205"/>
  <p:tag name="ORIGINALWIDTH" val="3.545169"/>
  <p:tag name="EMFCHILD" val="Tru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7"/>
  <p:tag name="ORIGINALWIDTH" val="3.572978"/>
  <p:tag name="EMFCHILD" val="Tru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6.802363"/>
  <p:tag name="EMFCHILD" val="Tru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67"/>
  <p:tag name="ORIGINALWIDTH" val="4.995026"/>
  <p:tag name="EMFCHILD" val="Tru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35"/>
  <p:tag name="ORIGINALWIDTH" val="3.843093"/>
  <p:tag name="EMFCHILD" val="Tru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4.995026"/>
  <p:tag name="EMFCHILD" val="Tru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5.183716"/>
  <p:tag name="EMFCHILD" val="Tru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9"/>
  <p:tag name="ORIGINALWIDTH" val="2.10622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3"/>
  <p:tag name="ORIGINALWIDTH" val="2.349535"/>
  <p:tag name="EMFCHILD" val="Tru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08591"/>
  <p:tag name="ORIGINALWIDTH" val="2.874875"/>
  <p:tag name="EMFCHILD" val="Tru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6514"/>
  <p:tag name="ORIGINALWIDTH" val="2.40315"/>
  <p:tag name="EMFCHILD" val="Tru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6514"/>
  <p:tag name="ORIGINALWIDTH" val="2.874875"/>
  <p:tag name="EMFCHILD" val="Tru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08591"/>
  <p:tag name="ORIGINALWIDTH" val="2.874875"/>
  <p:tag name="EMFCHILD" val="Tru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693"/>
  <p:tag name="ORIGINALWIDTH" val="5.116179"/>
  <p:tag name="EMFCHILD" val="Tru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2"/>
  <p:tag name="ORIGINALWIDTH" val="2.53028"/>
  <p:tag name="EMFCHILD" val="Tru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968"/>
  <p:tag name="ORIGINALWIDTH" val="6.067503"/>
  <p:tag name="EMFCHILD" val="Tru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5.183716"/>
  <p:tag name="EMFCHILD" val="Tru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9"/>
  <p:tag name="ORIGINALWIDTH" val="2.10622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9796"/>
  <p:tag name="ORIGINALWIDTH" val="2.622477"/>
  <p:tag name="EMFCHILD" val="True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3"/>
  <p:tag name="ORIGINALWIDTH" val="2.349535"/>
  <p:tag name="EMFCHILD" val="Tru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08591"/>
  <p:tag name="ORIGINALWIDTH" val="2.874875"/>
  <p:tag name="EMFCHILD" val="Tru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6514"/>
  <p:tag name="ORIGINALWIDTH" val="2.40315"/>
  <p:tag name="EMFCHILD" val="Tru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6514"/>
  <p:tag name="ORIGINALWIDTH" val="2.874875"/>
  <p:tag name="EMFCHILD" val="Tru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08591"/>
  <p:tag name="ORIGINALWIDTH" val="2.874875"/>
  <p:tag name="EMFCHILD" val="Tru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2"/>
  <p:tag name="ORIGINALWIDTH" val="3.072477"/>
  <p:tag name="EMFCHILD" val="Tru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01111"/>
  <p:tag name="ORIGINALWIDTH" val="6.067503"/>
  <p:tag name="EMFCHILD" val="Tru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3.267109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2"/>
  <p:tag name="ORIGINALWIDTH" val="1.161847"/>
  <p:tag name="EMFCHILD" val="Tru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5.183716"/>
  <p:tag name="EMFCHILD" val="Tru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9"/>
  <p:tag name="ORIGINALWIDTH" val="2.106228"/>
  <p:tag name="EMFCHILD" val="Tru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3"/>
  <p:tag name="ORIGINALWIDTH" val="2.349535"/>
  <p:tag name="EMFCHILD" val="Tru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08591"/>
  <p:tag name="ORIGINALWIDTH" val="2.874875"/>
  <p:tag name="EMFCHILD" val="Tru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6514"/>
  <p:tag name="ORIGINALWIDTH" val="2.40315"/>
  <p:tag name="EMFCHILD" val="Tru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6514"/>
  <p:tag name="ORIGINALWIDTH" val="2.874875"/>
  <p:tag name="EMFCHILD" val="Tru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08591"/>
  <p:tag name="ORIGINALWIDTH" val="2.87487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693"/>
  <p:tag name="ORIGINALWIDTH" val="5.116179"/>
  <p:tag name="EMFCHILD" val="Tru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2"/>
  <p:tag name="ORIGINALWIDTH" val="2.53028"/>
  <p:tag name="EMFCHILD" val="Tru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968"/>
  <p:tag name="ORIGINALWIDTH" val="6.067503"/>
  <p:tag name="EMFCHILD" val="Tru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6222"/>
  <p:tag name="ORIGINALWIDTH" val="5.183716"/>
  <p:tag name="EMFCHILD" val="Tru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9"/>
  <p:tag name="ORIGINALWIDTH" val="2.106228"/>
  <p:tag name="EMFCHILD" val="Tru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3"/>
  <p:tag name="ORIGINALWIDTH" val="2.349535"/>
  <p:tag name="EMFCHILD" val="Tru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205"/>
  <p:tag name="ORIGINALWIDTH" val="3.545169"/>
  <p:tag name="EMFCHILD" val="Tru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205"/>
  <p:tag name="ORIGINALWIDTH" val="3.232356"/>
  <p:tag name="EMFCHILD" val="Tru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8104"/>
  <p:tag name="ORIGINALWIDTH" val="3.426987"/>
  <p:tag name="EMFCHILD" val="Tru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205"/>
  <p:tag name="ORIGINALWIDTH" val="2.975162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8383"/>
  <p:tag name="ORIGINALWIDTH" val="2.349535"/>
  <p:tag name="EMFCHILD" val="Tru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0.3972084"/>
  <p:tag name="EMFCHILD" val="Tru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2"/>
  <p:tag name="ORIGINALWIDTH" val="3.072477"/>
  <p:tag name="EMFCHILD" val="Tru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01111"/>
  <p:tag name="ORIGINALWIDTH" val="6.067503"/>
  <p:tag name="EMFCHILD" val="Tru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72"/>
  <p:tag name="ORIGINALWIDTH" val="3.267109"/>
  <p:tag name="EMFCHILD" val="Tru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2"/>
  <p:tag name="ORIGINALWIDTH" val="1.161847"/>
  <p:tag name="EMFCHILD" val="Tru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51"/>
  <p:tag name="ORIGINALWIDTH" val="5.521332"/>
  <p:tag name="EMFCHILD" val="Tru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3"/>
  <p:tag name="ORIGINALWIDTH" val="2.621618"/>
  <p:tag name="EMFCHILD" val="Tru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78312"/>
  <p:tag name="ORIGINALWIDTH" val="4.965248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3.525305"/>
  <p:tag name="EMFCHILD" val="Tru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112"/>
  <p:tag name="ORIGINALWIDTH" val="3.277059"/>
  <p:tag name="EMFCHILD" val="Tru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2"/>
  <p:tag name="ORIGINALWIDTH" val="1.161847"/>
  <p:tag name="EMFCHILD" val="Tru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13"/>
  <p:tag name="ORIGINALWIDTH" val="1.052613"/>
  <p:tag name="EMFCHILD" val="Tru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13"/>
  <p:tag name="ORIGINALWIDTH" val="1.052613"/>
  <p:tag name="EMFCHILD" val="Tru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2"/>
  <p:tag name="ORIGINALWIDTH" val="1.161847"/>
  <p:tag name="EMFCHILD" val="Tru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75"/>
  <p:tag name="ORIGINALWIDTH" val="9.950359"/>
  <p:tag name="EMFCHILD" val="Tru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3.525305"/>
  <p:tag name="EMFCHILD" val="Tru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.07967"/>
  <p:tag name="ORIGINALWIDTH" val="341.9582"/>
  <p:tag name="OUTPUTTYPE" val="SVG"/>
  <p:tag name="IGUANATEXVERSION" val="160"/>
  <p:tag name="LATEXADDIN" val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/>
  <p:tag name="IGUANATEXSIZE" val="22"/>
  <p:tag name="IGUANATEXCURSOR" val="30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46313"/>
  <p:tag name="ORIGINALWIDTH" val="6.446922"/>
  <p:tag name="LATEXADDIN" val="\documentclass{article}&#10;\usepackage{amsmath}&#10;\usepackage{amssymb}&#10;\pagestyle{empty}&#10;\begin{document}&#10;&#10;The optimal control input $u^i_{t}, u^i_{t+1}, \dots, u^i_{t+T}$ of each robot $i$ starting at timestep $t$ for a time horizon $T$ is then calculated distributively from a constrained optimization problem:&#10;&#10;\end{document}"/>
  <p:tag name="IGUANATEXSIZE" val="22"/>
  <p:tag name="IGUANATEXCURSOR" val="30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88547"/>
  <p:tag name="ORIGINALWIDTH" val="5.117824"/>
  <p:tag name="EMFCHILD" val="Tru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4416"/>
  <p:tag name="ORIGINALWIDTH" val="2.531066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2262"/>
  <p:tag name="ORIGINALWIDTH" val="4.539656"/>
  <p:tag name="EMFCHILD" val="Tru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24946"/>
  <p:tag name="ORIGINALWIDTH" val="1.052935"/>
  <p:tag name="EMFCHILD" val="Tru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91195"/>
  <p:tag name="ORIGINALWIDTH" val="1.162241"/>
  <p:tag name="EMFCHILD" val="Tru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5.105906"/>
  <p:tag name="EMFCHILD" val="Tru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333"/>
  <p:tag name="ORIGINALWIDTH" val="2.106908"/>
  <p:tag name="EMFCHILD" val="Tru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8139"/>
  <p:tag name="ORIGINALWIDTH" val="2.350286"/>
  <p:tag name="EMFCHILD" val="Tru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88547"/>
  <p:tag name="ORIGINALWIDTH" val="5.117824"/>
  <p:tag name="EMFCHILD" val="Tru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662"/>
  <p:tag name="ORIGINALWIDTH" val="5.194309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9796"/>
  <p:tag name="ORIGINALWIDTH" val="2.622477"/>
  <p:tag name="EMFCHILD" val="Tru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2262"/>
  <p:tag name="ORIGINALWIDTH" val="4.539656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59521"/>
  <p:tag name="ORIGINALWIDTH" val="3.049606"/>
  <p:tag name="EMFCHILD" val="Tru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3.705261"/>
  <p:tag name="EMFCHILD" val="True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46313"/>
  <p:tag name="ORIGINALWIDTH" val="6.754867"/>
  <p:tag name="EMFCHILD" val="Tru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0315"/>
  <p:tag name="ORIGINALWIDTH" val="4.996635"/>
  <p:tag name="EMFCHILD" val="True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857552"/>
  <p:tag name="EMFCHILD" val="Tru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57552"/>
  <p:tag name="EMFCHILD" val="Tru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608089"/>
  <p:tag name="ORIGINALWIDTH" val="2.632391"/>
  <p:tag name="EMFCHILD" val="Tru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59521"/>
  <p:tag name="ORIGINALWIDTH" val="3.049606"/>
  <p:tag name="EMFCHILD" val="Tru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3.705261"/>
  <p:tag name="EMFCHILD" val="True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49857"/>
  <p:tag name="ORIGINALWIDTH" val="4.89728"/>
  <p:tag name="EMFCHILD" val="True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4.89728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17072"/>
  <p:tag name="ORIGINALWIDTH" val="3.218504"/>
  <p:tag name="EMFCHILD" val="Tru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1.052935"/>
  <p:tag name="EMFCHILD" val="True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24.62487"/>
  <p:tag name="OUTPUTTYPE" val="SVG"/>
  <p:tag name="IGUANATEXVERSION" val="160"/>
  <p:tag name="LATEXADDIN" val="\documentclass{article}&#10;\usepackage{amsmath}&#10;\usepackage{amssymb}&#10;\pagestyle{empty}&#10;\begin{document}&#10;&#10;\begin{align*}&#10;MLP&#10;\end{align*}&#10;&#10;&#10;\end{document}"/>
  <p:tag name="IGUANATEXSIZE" val="22"/>
  <p:tag name="IGUANATEXCURSOR" val="150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24.62487"/>
  <p:tag name="OUTPUTTYPE" val="SVG"/>
  <p:tag name="IGUANATEXVERSION" val="160"/>
  <p:tag name="LATEXADDIN" val="\documentclass{article}&#10;\usepackage{amsmath}&#10;\usepackage{amssymb}&#10;\pagestyle{empty}&#10;\begin{document}&#10;&#10;\begin{align*}&#10;MLP&#10;\end{align*}&#10;&#10;&#10;\end{document}"/>
  <p:tag name="IGUANATEXSIZE" val="22"/>
  <p:tag name="IGUANATEXCURSOR" val="150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9.982532"/>
  <p:tag name="LATEXADDIN" val="\documentclass{article}&#10;\usepackage{amsmath}&#10;\usepackage{amssymb}&#10;\pagestyle{empty}&#10;\begin{document}&#10;&#10;\begin{align*}&#10;MLP&#10;\end{align*}&#10;&#10;&#10;\end{document}"/>
  <p:tag name="IGUANATEXSIZE" val="22"/>
  <p:tag name="IGUANATEXCURSOR" val="150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6.017428"/>
  <p:tag name="EMFCHILD" val="True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7.113312"/>
  <p:tag name="EMFCHILD" val="Tru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9.982532"/>
  <p:tag name="LATEXADDIN" val="\documentclass{article}&#10;\usepackage{amsmath}&#10;\usepackage{amssymb}&#10;\pagestyle{empty}&#10;\begin{document}&#10;&#10;\begin{align*}&#10;MLP&#10;\end{align*}&#10;&#10;&#10;\end{document}"/>
  <p:tag name="IGUANATEXSIZE" val="22"/>
  <p:tag name="IGUANATEXCURSOR" val="150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6.017428"/>
  <p:tag name="EMFCHILD" val="True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3239"/>
  <p:tag name="ORIGINALWIDTH" val="7.113312"/>
  <p:tag name="EMFCHILD" val="True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38901"/>
  <p:tag name="ORIGINALWIDTH" val="88.41797"/>
  <p:tag name="OUTPUTTYPE" val="SVG"/>
  <p:tag name="IGUANATEXVERSION" val="160"/>
  <p:tag name="LATEXADDIN" val="\documentclass{article}&#10;\usepackage{amsmath}&#10;\usepackage{amssymb}&#10;\pagestyle{empty}&#10;\begin{document}&#10;&#10;\begin{align*}&#10;InDeadlock(m_i,m_j)&#10;\end{align*}&#10;&#10;&#10;\end{document}"/>
  <p:tag name="IGUANATEXSIZE" val="22"/>
  <p:tag name="IGUANATEXCURSOR" val="135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103.7001"/>
  <p:tag name="OUTPUTTYPE" val="SVG"/>
  <p:tag name="IGUANATEXVERSION" val="160"/>
  <p:tag name="LATEXADDIN" val="\documentclass{article}&#10;\usepackage{amsmath}&#10;\usepackage{amssymb}&#10;\pagestyle{empty}&#10;\begin{document}&#10;&#10;\begin{align*}&#10;FreeToMoveFront(m_i)&#10;\end{align*}&#10;&#10;&#10;\end{document}"/>
  <p:tag name="IGUANATEXSIZE" val="22"/>
  <p:tag name="IGUANATEXCURSOR" val="132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100.8537"/>
  <p:tag name="OUTPUTTYPE" val="SVG"/>
  <p:tag name="IGUANATEXVERSION" val="160"/>
  <p:tag name="LATEXADDIN" val="\documentclass{article}&#10;\usepackage{amsmath}&#10;\usepackage{amssymb}&#10;\pagestyle{empty}&#10;\begin{document}&#10;&#10;\begin{align*}&#10;FreeToMoveBack(m_i)&#10;\end{align*}&#10;&#10;&#10;\end{document}"/>
  <p:tag name="IGUANATEXSIZE" val="22"/>
  <p:tag name="IGUANATEXCURSOR" val="131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102.2568"/>
  <p:tag name="OUTPUTTYPE" val="SVG"/>
  <p:tag name="IGUANATEXVERSION" val="160"/>
  <p:tag name="LATEXADDIN" val="\documentclass{article}&#10;\usepackage{amsmath}&#10;\usepackage{amssymb}&#10;\pagestyle{empty}&#10;\begin{document}&#10;&#10;\begin{align*}&#10;FreeToMoveRight(m_i)&#10;\end{align*}&#10;&#10;&#10;\end{document}"/>
  <p:tag name="IGUANATEXSIZE" val="22"/>
  <p:tag name="IGUANATEXCURSOR" val="132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97.69904"/>
  <p:tag name="OUTPUTTYPE" val="SVG"/>
  <p:tag name="IGUANATEXVERSION" val="160"/>
  <p:tag name="LATEXADDIN" val="\documentclass{article}&#10;\usepackage{amsmath}&#10;\usepackage{amssymb}&#10;\pagestyle{empty}&#10;\begin{document}&#10;&#10;\begin{align*}&#10;FreeToMoveLeft(m_i)&#10;\end{align*}&#10;&#10;&#10;\end{document}"/>
  <p:tag name="IGUANATEXSIZE" val="22"/>
  <p:tag name="IGUANATEXCURSOR" val="131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38901"/>
  <p:tag name="ORIGINALWIDTH" val="95.46778"/>
  <p:tag name="OUTPUTTYPE" val="SVG"/>
  <p:tag name="IGUANATEXVERSION" val="160"/>
  <p:tag name="LATEXADDIN" val="\documentclass{article}&#10;\usepackage{amsmath}&#10;\usepackage{amssymb}&#10;\pagestyle{empty}&#10;\begin{document}&#10;&#10;\begin{align*}&#10;TargetCloser(m_i,m_j)&#10;\end{align*}&#10;&#10;&#10;\end{document}"/>
  <p:tag name="IGUANATEXSIZE" val="22"/>
  <p:tag name="IGUANATEXCURSOR" val="129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38901"/>
  <p:tag name="ORIGINALWIDTH" val="106.4411"/>
  <p:tag name="OUTPUTTYPE" val="SVG"/>
  <p:tag name="IGUANATEXVERSION" val="160"/>
  <p:tag name="LATEXADDIN" val="\documentclass{article}&#10;\usepackage{amsmath}&#10;\usepackage{amssymb}&#10;\pagestyle{empty}&#10;\begin{document}&#10;&#10;\begin{align*}&#10;HigherPriority(m_i,m_j)&#10;\end{align*}&#10;&#10;&#10;\end{document}"/>
  <p:tag name="IGUANATEXSIZE" val="22"/>
  <p:tag name="IGUANATEXCURSOR" val="131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68.86313"/>
  <p:tag name="OUTPUTTYPE" val="SVG"/>
  <p:tag name="IGUANATEXVERSION" val="160"/>
  <p:tag name="LATEXADDIN" val="\documentclass{article}&#10;\usepackage{amsmath}&#10;\usepackage{amssymb}&#10;\pagestyle{empty}&#10;\begin{document}&#10;&#10;\begin{align*}&#10;SetPassive(m_i)&#10;\end{align*}&#10;&#10;&#10;\end{document}"/>
  <p:tag name="IGUANATEXSIZE" val="22"/>
  <p:tag name="IGUANATEXCURSOR" val="12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18534"/>
  <p:tag name="ORIGINALWIDTH" val="5.907834"/>
  <p:tag name="LATEXADDIN" val="\documentclass{article}&#10;\usepackage{amsmath}&#10;\usepackage{amssymb}&#10;\pagestyle{empty}&#10;\begin{document}&#10;&#10;\begin{align*}&#10;SetPassive(m_i)&#10;\end{align*}&#10;&#10;&#10;\end{document}"/>
  <p:tag name="IGUANATEXSIZE" val="22"/>
  <p:tag name="IGUANATEXCURSOR" val="127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825624"/>
  <p:tag name="EMFCHILD" val="True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11573"/>
  <p:tag name="ORIGINALWIDTH" val="3.058516"/>
  <p:tag name="EMFCHILD" val="True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7.113309"/>
  <p:tag name="EMFCHILD" val="True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562881"/>
  <p:tag name="EMFCHILD" val="True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666247"/>
  <p:tag name="EMFCHILD" val="True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666247"/>
  <p:tag name="EMFCHILD" val="True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25399"/>
  <p:tag name="ORIGINALWIDTH" val="2.630134"/>
  <p:tag name="EMFCHILD" val="True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373583"/>
  <p:tag name="EMFCHILD" val="True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825624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311308"/>
  <p:tag name="EMFCHILD" val="True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8.159372"/>
  <p:tag name="EMFCHILD" val="True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24047"/>
  <p:tag name="ORIGINALWIDTH" val="2.113062"/>
  <p:tag name="EMFCHILD" val="True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311308"/>
  <p:tag name="EMFCHILD" val="True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72"/>
  <p:tag name="ORIGINALWIDTH" val="8.388512"/>
  <p:tag name="LATEXADDIN" val="\documentclass{article}&#10;\usepackage{amsmath}&#10;\usepackage{amssymb}&#10;\pagestyle{empty}&#10;\begin{document}&#10;&#10;\begin{align*}&#10;HigherPriority(m_i,m_j)&#10;\end{align*}&#10;&#10;&#10;\end{document}"/>
  <p:tag name="IGUANATEXSIZE" val="22"/>
  <p:tag name="IGUANATEXCURSOR" val="131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"/>
  <p:tag name="ORIGINALWIDTH" val="2.630136"/>
  <p:tag name="EMFCHILD" val="True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11"/>
  <p:tag name="ORIGINALWIDTH" val="4.572834"/>
  <p:tag name="EMFCHILD" val="True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6"/>
  <p:tag name="ORIGINALWIDTH" val="4.891625"/>
  <p:tag name="EMFCHILD" val="True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3.825626"/>
  <p:tag name="EMFCHILD" val="True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05476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72"/>
  <p:tag name="ORIGINALWIDTH" val="7.113314"/>
  <p:tag name="EMFCHILD" val="True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05476"/>
  <p:tag name="EMFCHILD" val="True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"/>
  <p:tag name="ORIGINALWIDTH" val="2.630136"/>
  <p:tag name="EMFCHILD" val="True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263994"/>
  <p:tag name="EMFCHILD" val="True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05476"/>
  <p:tag name="EMFCHILD" val="True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9488"/>
  <p:tag name="ORIGINALWIDTH" val="2.630136"/>
  <p:tag name="EMFCHILD" val="True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46169"/>
  <p:tag name="ORIGINALWIDTH" val="3.058518"/>
  <p:tag name="EMFCHILD" val="True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11"/>
  <p:tag name="ORIGINALWIDTH" val="4.59277"/>
  <p:tag name="EMFCHILD" val="True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31131"/>
  <p:tag name="EMFCHILD" val="True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8.159377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7"/>
  <p:tag name="ORIGINALWIDTH" val="2.113064"/>
  <p:tag name="EMFCHILD" val="True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1"/>
  <p:tag name="ORIGINALWIDTH" val="1.165605"/>
  <p:tag name="EMFCHILD" val="True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8.159377"/>
  <p:tag name="EMFCHILD" val="True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2"/>
  <p:tag name="ORIGINALWIDTH" val="3.061489"/>
  <p:tag name="EMFCHILD" val="True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31131"/>
  <p:tag name="EMFCHILD" val="True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44701"/>
  <p:tag name="ORIGINALWIDTH" val="6.70544"/>
  <p:tag name="LATEXADDIN" val="\documentclass{article}&#10;\usepackage{amsmath}&#10;\usepackage{amssymb}&#10;\pagestyle{empty}&#10;\begin{document}&#10;&#10;\begin{align*}&#10;TargetCloser(m_i,m_j)&#10;\end{align*}&#10;&#10;&#10;\end{document}"/>
  <p:tag name="IGUANATEXSIZE" val="22"/>
  <p:tag name="IGUANATEXCURSOR" val="129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516321"/>
  <p:tag name="EMFCHILD" val="True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013386"/>
  <p:tag name="EMFCHILD" val="True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45811"/>
  <p:tag name="ORIGINALWIDTH" val="4.526163"/>
  <p:tag name="EMFCHILD" val="True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3.786614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7.758196"/>
  <p:tag name="EMFCHILD" val="Tru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46169"/>
  <p:tag name="ORIGINALWIDTH" val="3.027308"/>
  <p:tag name="EMFCHILD" val="True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42805"/>
  <p:tag name="ORIGINALWIDTH" val="7.001288"/>
  <p:tag name="EMFCHILD" val="True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6"/>
  <p:tag name="ORIGINALWIDTH" val="2.110236"/>
  <p:tag name="EMFCHILD" val="True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220472"/>
  <p:tag name="EMFCHILD" val="True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3.628812"/>
  <p:tag name="EMFCHILD" val="True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3.786614"/>
  <p:tag name="EMFCHILD" val="True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4.013386"/>
  <p:tag name="EMFCHILD" val="True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287724"/>
  <p:tag name="EMFCHILD" val="True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8.076127"/>
  <p:tag name="EMFCHILD" val="True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7"/>
  <p:tag name="ORIGINALWIDTH" val="2.091482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1"/>
  <p:tag name="ORIGINALWIDTH" val="1.153722"/>
  <p:tag name="EMFCHILD" val="True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3"/>
  <p:tag name="ORIGINALWIDTH" val="8.076127"/>
  <p:tag name="EMFCHILD" val="True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2"/>
  <p:tag name="ORIGINALWIDTH" val="3.030243"/>
  <p:tag name="EMFCHILD" val="True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287724"/>
  <p:tag name="EMFCHILD" val="True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7128"/>
  <p:tag name="ORIGINALWIDTH" val="7.01041"/>
  <p:tag name="LATEXADDIN" val="\documentclass{article}&#10;\usepackage{amsmath}&#10;\usepackage{amssymb}&#10;\pagestyle{empty}&#10;\begin{document}&#10;&#10;\begin{align*}&#10;FreeToMoveLeft(m_i)&#10;\end{align*}&#10;&#10;&#10;\end{document}"/>
  <p:tag name="IGUANATEXSIZE" val="22"/>
  <p:tag name="IGUANATEXCURSOR" val="131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014242"/>
  <p:tag name="EMFCHILD" val="True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7363"/>
  <p:tag name="EMFCHILD" val="True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7363"/>
  <p:tag name="EMFCHILD" val="True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70219"/>
  <p:tag name="ORIGINALWIDTH" val="6.706831"/>
  <p:tag name="EMFCHILD" val="True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1364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9.882706"/>
  <p:tag name="EMFCHILD" val="True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1364"/>
  <p:tag name="EMFCHILD" val="True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329847"/>
  <p:tag name="EMFCHILD" val="True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7363"/>
  <p:tag name="EMFCHILD" val="True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5.957226"/>
  <p:tag name="EMFCHILD" val="True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7363"/>
  <p:tag name="EMFCHILD" val="True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59393"/>
  <p:tag name="ORIGINALWIDTH" val="4.921615"/>
  <p:tag name="EMFCHILD" val="True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11573"/>
  <p:tag name="ORIGINALWIDTH" val="3.027915"/>
  <p:tag name="EMFCHILD" val="True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288188"/>
  <p:tag name="EMFCHILD" val="True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8.077805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24047"/>
  <p:tag name="ORIGINALWIDTH" val="2.09191"/>
  <p:tag name="EMFCHILD" val="True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288188"/>
  <p:tag name="EMFCHILD" val="True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7128"/>
  <p:tag name="ORIGINALWIDTH" val="7.013776"/>
  <p:tag name="LATEXADDIN" val="\documentclass{article}&#10;\usepackage{amsmath}&#10;\usepackage{amssymb}&#10;\pagestyle{empty}&#10;\begin{document}&#10;&#10;\begin{align*}&#10;FreeToMoveRight(m_i)&#10;\end{align*}&#10;&#10;&#10;\end{document}"/>
  <p:tag name="IGUANATEXSIZE" val="22"/>
  <p:tag name="IGUANATEXCURSOR" val="132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016176"/>
  <p:tag name="EMFCHILD" val="True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919"/>
  <p:tag name="EMFCHILD" val="True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919"/>
  <p:tag name="EMFCHILD" val="True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70219"/>
  <p:tag name="ORIGINALWIDTH" val="6.710054"/>
  <p:tag name="EMFCHILD" val="True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337"/>
  <p:tag name="EMFCHILD" val="True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9.887469"/>
  <p:tag name="EMFCHILD" val="True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337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3.337688"/>
  <p:tag name="EMFCHILD" val="True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331923"/>
  <p:tag name="EMFCHILD" val="True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919"/>
  <p:tag name="EMFCHILD" val="True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21285"/>
  <p:tag name="ORIGINALWIDTH" val="7.045559"/>
  <p:tag name="EMFCHILD" val="True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25399"/>
  <p:tag name="ORIGINALWIDTH" val="2.605081"/>
  <p:tag name="EMFCHILD" val="True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1241"/>
  <p:tag name="ORIGINALWIDTH" val="4.529275"/>
  <p:tag name="EMFCHILD" val="True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21285"/>
  <p:tag name="ORIGINALWIDTH" val="4.845058"/>
  <p:tag name="EMFCHILD" val="True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11573"/>
  <p:tag name="ORIGINALWIDTH" val="3.029383"/>
  <p:tag name="EMFCHILD" val="True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289297"/>
  <p:tag name="EMFCHILD" val="True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8.081672"/>
  <p:tag name="EMFCHILD" val="True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24047"/>
  <p:tag name="ORIGINALWIDTH" val="2.092948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289297"/>
  <p:tag name="EMFCHILD" val="True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7128"/>
  <p:tag name="ORIGINALWIDTH" val="7.081207"/>
  <p:tag name="LATEXADDIN" val="\documentclass{article}&#10;\usepackage{amsmath}&#10;\usepackage{amssymb}&#10;\pagestyle{empty}&#10;\begin{document}&#10;&#10;\begin{align*}&#10;FreeToMoveBack(m_i)&#10;\end{align*}&#10;&#10;&#10;\end{document}"/>
  <p:tag name="IGUANATEXSIZE" val="22"/>
  <p:tag name="IGUANATEXCURSOR" val="131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054759"/>
  <p:tag name="EMFCHILD" val="True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825625"/>
  <p:tag name="EMFCHILD" val="True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825625"/>
  <p:tag name="EMFCHILD" val="True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70219"/>
  <p:tag name="ORIGINALWIDTH" val="6.774586"/>
  <p:tag name="EMFCHILD" val="True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63993"/>
  <p:tag name="EMFCHILD" val="True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9.982531"/>
  <p:tag name="EMFCHILD" val="True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63993"/>
  <p:tag name="EMFCHILD" val="True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37358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7573"/>
  <p:tag name="ORIGINALWIDTH" val="3.705261"/>
  <p:tag name="EMFCHILD" val="True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825625"/>
  <p:tag name="EMFCHILD" val="True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7.113312"/>
  <p:tag name="EMFCHILD" val="True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562883"/>
  <p:tag name="EMFCHILD" val="True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875446"/>
  <p:tag name="EMFCHILD" val="True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21285"/>
  <p:tag name="ORIGINALWIDTH" val="4.513062"/>
  <p:tag name="EMFCHILD" val="True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311309"/>
  <p:tag name="EMFCHILD" val="True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8.159374"/>
  <p:tag name="EMFCHILD" val="True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24047"/>
  <p:tag name="ORIGINALWIDTH" val="2.113063"/>
  <p:tag name="EMFCHILD" val="True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311309"/>
  <p:tag name="EMFCHILD" val="True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7128"/>
  <p:tag name="ORIGINALWIDTH" val="7.014386"/>
  <p:tag name="LATEXADDIN" val="\documentclass{article}&#10;\usepackage{amsmath}&#10;\usepackage{amssymb}&#10;\pagestyle{empty}&#10;\begin{document}&#10;&#10;\begin{align*}&#10;FreeToMoveFront(m_i)&#10;\end{align*}&#10;&#10;&#10;\end{document}"/>
  <p:tag name="IGUANATEXSIZE" val="22"/>
  <p:tag name="IGUANATEXCURSOR" val="132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00608"/>
  <p:tag name="EMFCHILD" val="True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016534"/>
  <p:tag name="EMFCHILD" val="True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9547"/>
  <p:tag name="EMFCHILD" val="True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9547"/>
  <p:tag name="EMFCHILD" val="True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70219"/>
  <p:tag name="ORIGINALWIDTH" val="6.710663"/>
  <p:tag name="EMFCHILD" val="True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3763"/>
  <p:tag name="EMFCHILD" val="True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4009"/>
  <p:tag name="ORIGINALWIDTH" val="9.888365"/>
  <p:tag name="EMFCHILD" val="True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3763"/>
  <p:tag name="EMFCHILD" val="True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332318"/>
  <p:tag name="EMFCHILD" val="True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3.789547"/>
  <p:tag name="EMFCHILD" val="True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97128"/>
  <p:tag name="ORIGINALWIDTH" val="7.014386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016534"/>
  <p:tag name="EMFCHILD" val="True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4.223763"/>
  <p:tag name="EMFCHILD" val="True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5.348781"/>
  <p:tag name="EMFCHILD" val="True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11573"/>
  <p:tag name="ORIGINALWIDTH" val="3.02967"/>
  <p:tag name="EMFCHILD" val="True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289512"/>
  <p:tag name="EMFCHILD" val="True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1743"/>
  <p:tag name="ORIGINALWIDTH" val="8.082423"/>
  <p:tag name="EMFCHILD" val="True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24047"/>
  <p:tag name="ORIGINALWIDTH" val="2.093127"/>
  <p:tag name="EMFCHILD" val="True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54"/>
  <p:tag name="ORIGINALWIDTH" val="2.289512"/>
  <p:tag name="EMFCHILD" val="True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74"/>
  <p:tag name="ORIGINALWIDTH" val="4.61267"/>
  <p:tag name="LATEXADDIN" val="\documentclass{article}&#10;\usepackage{amsmath}&#10;\usepackage{amssymb}&#10;\pagestyle{empty}&#10;\begin{document}&#10;&#10;\begin{align*}&#10;InDeadlock(m_i,m_j)&#10;\end{align*}&#10;&#10;&#10;\end{document}"/>
  <p:tag name="IGUANATEXSIZE" val="22"/>
  <p:tag name="IGUANATEXCURSOR" val="135"/>
  <p:tag name="TRANSPARENCY" val="True"/>
  <p:tag name="LATEXENGINEID" val="0"/>
  <p:tag name="TEMPFOLDER" val="/Users/ruiyangwang/Desktop/Multi-agent motion planning /"/>
  <p:tag name="LATEXFORMHEIGHT" val="426.65"/>
  <p:tag name="LATEXFORMWIDTH" val="513.35"/>
  <p:tag name="LATEXFORMWRAP" val="True"/>
  <p:tag name="BITMAPVECTOR" val="1"/>
  <p:tag name="EMFCHILD" val="True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5.399749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46313"/>
  <p:tag name="ORIGINALWIDTH" val="6.754867"/>
  <p:tag name="EMFCHILD" val="True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04474"/>
  <p:tag name="ORIGINALWIDTH" val="7.611453"/>
  <p:tag name="EMFCHILD" val="True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3.825626"/>
  <p:tag name="EMFCHILD" val="True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4.562885"/>
  <p:tag name="EMFCHILD" val="True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8"/>
  <p:tag name="ORIGINALWIDTH" val="4.742198"/>
  <p:tag name="EMFCHILD" val="True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8"/>
  <p:tag name="ORIGINALWIDTH" val="2.131997"/>
  <p:tag name="EMFCHILD" val="True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4.263994"/>
  <p:tag name="EMFCHILD" val="True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3.875447"/>
  <p:tag name="EMFCHILD" val="True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58"/>
  <p:tag name="ORIGINALWIDTH" val="4.513064"/>
  <p:tag name="EMFCHILD" val="True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4"/>
  <p:tag name="ORIGINALWIDTH" val="2.31131"/>
  <p:tag name="EMFCHILD" val="True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8.159377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969"/>
  <p:tag name="ORIGINALWIDTH" val="2.125805"/>
  <p:tag name="EMFCHILD" val="True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78"/>
  <p:tag name="ORIGINALWIDTH" val="2.113064"/>
  <p:tag name="EMFCHILD" val="True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812"/>
  <p:tag name="ORIGINALWIDTH" val="1.165605"/>
  <p:tag name="EMFCHILD" val="True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64"/>
  <p:tag name="ORIGINALWIDTH" val="8.159377"/>
  <p:tag name="EMFCHILD" val="True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46313"/>
  <p:tag name="ORIGINALWIDTH" val="3.061489"/>
  <p:tag name="EMFCHILD" val="True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4"/>
  <p:tag name="ORIGINALWIDTH" val="2.31131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248282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53149"/>
  <p:tag name="ORIGINALWIDTH" val="3.109234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4.996635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844309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73944"/>
  <p:tag name="ORIGINALWIDTH" val="4.996635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3.78471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8332"/>
  <p:tag name="ORIGINALWIDTH" val="4.480064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10701"/>
  <p:tag name="ORIGINALWIDTH" val="2.20526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b72c54e-4a31-4d9e-b14a-1ea36dfac94c}" enabled="0" method="" siteId="{cb72c54e-4a31-4d9e-b14a-1ea36dfac94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10871</TotalTime>
  <Words>725</Words>
  <Application>Microsoft Macintosh PowerPoint</Application>
  <PresentationFormat>Widescreen</PresentationFormat>
  <Paragraphs>103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Arial</vt:lpstr>
      <vt:lpstr>Times New Roman</vt:lpstr>
      <vt:lpstr>Office Theme</vt:lpstr>
      <vt:lpstr>Deadlock Resolution of Multi-robot Systems using Neural Logic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Ruiyang Wang</dc:creator>
  <cp:lastModifiedBy>Ruiyang Wang</cp:lastModifiedBy>
  <cp:revision>2</cp:revision>
  <dcterms:created xsi:type="dcterms:W3CDTF">2024-09-07T19:30:51Z</dcterms:created>
  <dcterms:modified xsi:type="dcterms:W3CDTF">2025-09-21T19:00:24Z</dcterms:modified>
</cp:coreProperties>
</file>